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2" r:id="rId5"/>
    <p:sldMasterId id="214748367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y="6858000" cx="12192000"/>
  <p:notesSz cx="6858000" cy="9144000"/>
  <p:embeddedFontLst>
    <p:embeddedFont>
      <p:font typeface="Titillium Web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8" roundtripDataSignature="AMtx7mgSd18GPiu1b+5z0tCSk5n+PZSc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435C45E-7A27-4309-AE30-5698D8D02F18}">
  <a:tblStyle styleId="{9435C45E-7A27-4309-AE30-5698D8D02F18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fill>
          <a:solidFill>
            <a:srgbClr val="CDD4E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D4EA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fill>
          <a:solidFill>
            <a:srgbClr val="4472C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fill>
          <a:solidFill>
            <a:srgbClr val="4472C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4472C4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4472C4"/>
          </a:solidFill>
        </a:fill>
      </a:tcStyle>
    </a:firstRow>
    <a:neCell>
      <a:tcTxStyle b="off" i="off"/>
    </a:neCell>
    <a:nwCell>
      <a:tcTxStyle b="off" i="off"/>
    </a:nwCell>
  </a:tblStyle>
  <a:tblStyle styleId="{908C9F95-C3BC-4DF8-9F3B-710D3E1A4869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font" Target="fonts/TitilliumWeb-regular.fntdata"/><Relationship Id="rId23" Type="http://schemas.openxmlformats.org/officeDocument/2006/relationships/slide" Target="slides/slide16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TitilliumWeb-italic.fntdata"/><Relationship Id="rId25" Type="http://schemas.openxmlformats.org/officeDocument/2006/relationships/font" Target="fonts/TitilliumWeb-bold.fntdata"/><Relationship Id="rId28" Type="http://customschemas.google.com/relationships/presentationmetadata" Target="metadata"/><Relationship Id="rId27" Type="http://schemas.openxmlformats.org/officeDocument/2006/relationships/font" Target="fonts/TitilliumWeb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3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45" name="Google Shape;3145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7" name="Shape 3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8" name="Google Shape;3458;g784fcd5ff2_0_1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9" name="Google Shape;3459;g784fcd5ff2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New slide (collected pictures) </a:t>
            </a:r>
            <a:r>
              <a:rPr lang="en-US">
                <a:solidFill>
                  <a:srgbClr val="BF9000"/>
                </a:solidFill>
              </a:rPr>
              <a:t>→ organized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8" name="Shape 3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9" name="Google Shape;3469;gada5606a7c_0_2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Male slides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Capitalization</a:t>
            </a:r>
            <a:endParaRPr/>
          </a:p>
        </p:txBody>
      </p:sp>
      <p:sp>
        <p:nvSpPr>
          <p:cNvPr id="3470" name="Google Shape;3470;gada5606a7c_0_21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1" name="Shape 3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" name="Google Shape;3482;g105c64798c8_5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3" name="Google Shape;3483;g105c64798c8_5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8" name="Shape 3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9" name="Google Shape;3489;gada5606a7c_0_33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0" name="Google Shape;3490;gada5606a7c_0_3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Moved “affects: …” to symptoms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“respiratory failure” → blue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tiny picture of ptosis + its meaning (drooping eyelid)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2" name="Shape 3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3" name="Google Shape;3503;gadb8232ae9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4" name="Google Shape;3504;gadb8232ae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BF9000"/>
                </a:solidFill>
              </a:rPr>
              <a:t>-Deleted-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2" name="Shape 3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3" name="Google Shape;3513;g1061ca1d47f_3_10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4" name="Google Shape;3514;g1061ca1d47f_3_10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New slide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Organized pictures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Combined 2 points:</a:t>
            </a:r>
            <a:endParaRPr>
              <a:solidFill>
                <a:srgbClr val="BF9000"/>
              </a:solidFill>
            </a:endParaRPr>
          </a:p>
          <a:p>
            <a:pPr indent="-2984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Char char="●"/>
            </a:pPr>
            <a:r>
              <a:rPr lang="en-US">
                <a:solidFill>
                  <a:srgbClr val="BF9000"/>
                </a:solidFill>
              </a:rPr>
              <a:t>“All-or-none” principle: impulse from motor neuron will cause contraction in all muscle fibers it innervates or none. </a:t>
            </a:r>
            <a:endParaRPr>
              <a:solidFill>
                <a:srgbClr val="BF9000"/>
              </a:solidFill>
            </a:endParaRPr>
          </a:p>
          <a:p>
            <a:pPr indent="-2984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Char char="●"/>
            </a:pPr>
            <a:r>
              <a:rPr lang="en-US">
                <a:solidFill>
                  <a:srgbClr val="BF9000"/>
                </a:solidFill>
              </a:rPr>
              <a:t>Motor Unit follows “all-or-none” principle.</a:t>
            </a:r>
            <a:endParaRPr>
              <a:solidFill>
                <a:srgbClr val="BF9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0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Google Shape;3521;g1061ca1d47f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22" name="Google Shape;3522;g1061ca1d47f_3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4" name="Shape 3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5" name="Google Shape;3155;ga2f580e2c6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6" name="Google Shape;3156;ga2f580e2c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Only the objectives of this lecture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Size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5" name="Shape 3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" name="Google Shape;3166;gadb8232a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“</a:t>
            </a:r>
            <a:r>
              <a:rPr lang="en-US" u="sng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Transduction site:</a:t>
            </a:r>
            <a:r>
              <a:rPr lang="en-US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synapse” مو ١٠٠٪ متأكدة لو ترجع للساينابس أو الساينابتك نوب </a:t>
            </a:r>
            <a:r>
              <a:rPr lang="en-US">
                <a:solidFill>
                  <a:srgbClr val="BF9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same; not sure</a:t>
            </a:r>
            <a:endParaRPr>
              <a:solidFill>
                <a:srgbClr val="BF9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Titillium Web"/>
              <a:buAutoNum type="arabicPeriod"/>
            </a:pPr>
            <a:r>
              <a:rPr lang="en-US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restated the definition of neurotransmitter </a:t>
            </a:r>
            <a:r>
              <a:rPr lang="en-US">
                <a:solidFill>
                  <a:srgbClr val="BF9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(أحسه مكرر ومو ضروري)</a:t>
            </a:r>
            <a:endParaRPr>
              <a:solidFill>
                <a:srgbClr val="BF9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Titillium Web"/>
              <a:buAutoNum type="arabicPeriod"/>
            </a:pPr>
            <a:r>
              <a:rPr lang="en-US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Added picture from male slides</a:t>
            </a:r>
            <a:endParaRPr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Font typeface="Titillium Web"/>
              <a:buAutoNum type="arabicPeriod"/>
            </a:pPr>
            <a:r>
              <a:rPr lang="en-US">
                <a:solidFill>
                  <a:srgbClr val="BF9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Deleted a picture ما لقيتها بالسلايدز الأصلية ومو مرة مفيدة؛ حطيتها بالسلايد اللي قبل</a:t>
            </a:r>
            <a:endParaRPr>
              <a:solidFill>
                <a:srgbClr val="BF9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Font typeface="Titillium Web"/>
              <a:buAutoNum type="arabicPeriod"/>
            </a:pPr>
            <a:r>
              <a:rPr lang="en-US">
                <a:solidFill>
                  <a:srgbClr val="BF9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Replaced the doctor’s picture with a neater drawing (same labelling)</a:t>
            </a:r>
            <a:endParaRPr>
              <a:solidFill>
                <a:srgbClr val="BF9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67" name="Google Shape;3167;gadb8232ae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6" name="Shape 3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" name="Google Shape;3287;gadb8232ae9_0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8" name="Google Shape;3288;gadb8232ae9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Note background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Female slides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missing picture from males slides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6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" name="Google Shape;3297;gadb8232ae9_0_1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8" name="Google Shape;3298;gadb8232ae9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 (Arrows thickness &amp; colour + Text size &amp; colour)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Title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2" name="Shape 3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3" name="Google Shape;3323;gadb8232ae9_0_1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4" name="Google Shape;3324;gadb8232ae9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picture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Title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Ach was pink while it’s mentioned in both slides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5" name="Shape 3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6" name="Google Shape;3356;gadb8232ae9_0_1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7" name="Google Shape;3357;gadb8232ae9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Motor end plate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missing fact from males slides “contains nicotinic Ach receptors” slide #10 [not sure about the location]</a:t>
            </a:r>
            <a:endParaRPr>
              <a:solidFill>
                <a:srgbClr val="BF9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9" name="Shape 3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" name="Google Shape;3380;g784fcd5ff2_0_1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1" name="Google Shape;3381;g784fcd5ff2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Merge 2 slides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note: “voltage-gated”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0" name="Shape 3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1" name="Google Shape;3421;g105c64798c8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Color index.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Merged 2 slides.</a:t>
            </a:r>
            <a:endParaRPr/>
          </a:p>
        </p:txBody>
      </p:sp>
      <p:sp>
        <p:nvSpPr>
          <p:cNvPr id="3422" name="Google Shape;3422;g105c64798c8_3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. Neuromuscular transmission">
  <p:cSld name="TITLE_4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ga271cc3a49_1_424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ga271cc3a49_1_4249"/>
          <p:cNvSpPr/>
          <p:nvPr/>
        </p:nvSpPr>
        <p:spPr>
          <a:xfrm>
            <a:off x="-9400" y="5322625"/>
            <a:ext cx="8705100" cy="1551600"/>
          </a:xfrm>
          <a:prstGeom prst="rect">
            <a:avLst/>
          </a:prstGeom>
          <a:solidFill>
            <a:srgbClr val="F1988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14;ga271cc3a49_1_4249"/>
          <p:cNvGrpSpPr/>
          <p:nvPr/>
        </p:nvGrpSpPr>
        <p:grpSpPr>
          <a:xfrm>
            <a:off x="-9395" y="5319319"/>
            <a:ext cx="8635629" cy="1630895"/>
            <a:chOff x="-9395" y="5319319"/>
            <a:chExt cx="8635629" cy="1630895"/>
          </a:xfrm>
        </p:grpSpPr>
        <p:grpSp>
          <p:nvGrpSpPr>
            <p:cNvPr id="15" name="Google Shape;15;ga271cc3a49_1_4249"/>
            <p:cNvGrpSpPr/>
            <p:nvPr/>
          </p:nvGrpSpPr>
          <p:grpSpPr>
            <a:xfrm>
              <a:off x="6077368" y="5327519"/>
              <a:ext cx="2548866" cy="1519032"/>
              <a:chOff x="-9395" y="5327519"/>
              <a:chExt cx="2548866" cy="1519032"/>
            </a:xfrm>
          </p:grpSpPr>
          <p:sp>
            <p:nvSpPr>
              <p:cNvPr id="16" name="Google Shape;16;ga271cc3a49_1_4249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ga271cc3a49_1_4249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ga271cc3a49_1_4249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ga271cc3a49_1_4249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ga271cc3a49_1_4249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1" name="Google Shape;21;ga271cc3a49_1_4249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2" name="Google Shape;22;ga271cc3a49_1_4249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3" name="Google Shape;23;ga271cc3a49_1_4249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" name="Google Shape;24;ga271cc3a49_1_4249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5" name="Google Shape;25;ga271cc3a49_1_4249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6" name="Google Shape;26;ga271cc3a49_1_4249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27" name="Google Shape;27;ga271cc3a49_1_4249"/>
            <p:cNvGrpSpPr/>
            <p:nvPr/>
          </p:nvGrpSpPr>
          <p:grpSpPr>
            <a:xfrm>
              <a:off x="-9395" y="5327519"/>
              <a:ext cx="2548866" cy="1519032"/>
              <a:chOff x="-9395" y="5327519"/>
              <a:chExt cx="2548866" cy="1519032"/>
            </a:xfrm>
          </p:grpSpPr>
          <p:sp>
            <p:nvSpPr>
              <p:cNvPr id="28" name="Google Shape;28;ga271cc3a49_1_4249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29;ga271cc3a49_1_4249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0;ga271cc3a49_1_4249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ga271cc3a49_1_4249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2;ga271cc3a49_1_4249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3" name="Google Shape;33;ga271cc3a49_1_4249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4" name="Google Shape;34;ga271cc3a49_1_4249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5" name="Google Shape;35;ga271cc3a49_1_4249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6" name="Google Shape;36;ga271cc3a49_1_4249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7" name="Google Shape;37;ga271cc3a49_1_4249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8" name="Google Shape;38;ga271cc3a49_1_4249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39" name="Google Shape;39;ga271cc3a49_1_4249"/>
            <p:cNvGrpSpPr/>
            <p:nvPr/>
          </p:nvGrpSpPr>
          <p:grpSpPr>
            <a:xfrm>
              <a:off x="3056646" y="5319319"/>
              <a:ext cx="2548866" cy="1630895"/>
              <a:chOff x="3056646" y="5319352"/>
              <a:chExt cx="2548866" cy="1630895"/>
            </a:xfrm>
          </p:grpSpPr>
          <p:grpSp>
            <p:nvGrpSpPr>
              <p:cNvPr id="40" name="Google Shape;40;ga271cc3a49_1_4249"/>
              <p:cNvGrpSpPr/>
              <p:nvPr/>
            </p:nvGrpSpPr>
            <p:grpSpPr>
              <a:xfrm rot="10800000">
                <a:off x="3056646" y="5431215"/>
                <a:ext cx="2548866" cy="1519032"/>
                <a:chOff x="-9395" y="5327519"/>
                <a:chExt cx="2548866" cy="1519032"/>
              </a:xfrm>
            </p:grpSpPr>
            <p:sp>
              <p:nvSpPr>
                <p:cNvPr id="41" name="Google Shape;41;ga271cc3a49_1_4249"/>
                <p:cNvSpPr/>
                <p:nvPr/>
              </p:nvSpPr>
              <p:spPr>
                <a:xfrm>
                  <a:off x="1185205" y="5432845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" name="Google Shape;42;ga271cc3a49_1_4249"/>
                <p:cNvSpPr/>
                <p:nvPr/>
              </p:nvSpPr>
              <p:spPr>
                <a:xfrm>
                  <a:off x="1185205" y="5788613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" name="Google Shape;43;ga271cc3a49_1_4249"/>
                <p:cNvSpPr/>
                <p:nvPr/>
              </p:nvSpPr>
              <p:spPr>
                <a:xfrm>
                  <a:off x="1185205" y="6139699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44;ga271cc3a49_1_4249"/>
                <p:cNvSpPr/>
                <p:nvPr/>
              </p:nvSpPr>
              <p:spPr>
                <a:xfrm>
                  <a:off x="1185205" y="6495465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Google Shape;45;ga271cc3a49_1_4249"/>
                <p:cNvSpPr/>
                <p:nvPr/>
              </p:nvSpPr>
              <p:spPr>
                <a:xfrm>
                  <a:off x="1185205" y="5327519"/>
                  <a:ext cx="159773" cy="283209"/>
                </a:xfrm>
                <a:custGeom>
                  <a:rect b="b" l="l" r="r" t="t"/>
                  <a:pathLst>
                    <a:path extrusionOk="0" h="106" w="73">
                      <a:moveTo>
                        <a:pt x="25" y="0"/>
                      </a:moveTo>
                      <a:lnTo>
                        <a:pt x="35" y="8"/>
                      </a:lnTo>
                      <a:lnTo>
                        <a:pt x="73" y="42"/>
                      </a:lnTo>
                      <a:lnTo>
                        <a:pt x="35" y="74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46" name="Google Shape;46;ga271cc3a49_1_4249"/>
                <p:cNvCxnSpPr/>
                <p:nvPr/>
              </p:nvCxnSpPr>
              <p:spPr>
                <a:xfrm flipH="1">
                  <a:off x="-9395" y="5610729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47" name="Google Shape;47;ga271cc3a49_1_4249"/>
                <p:cNvCxnSpPr/>
                <p:nvPr/>
              </p:nvCxnSpPr>
              <p:spPr>
                <a:xfrm flipH="1">
                  <a:off x="-9395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48" name="Google Shape;48;ga271cc3a49_1_4249"/>
                <p:cNvCxnSpPr/>
                <p:nvPr/>
              </p:nvCxnSpPr>
              <p:spPr>
                <a:xfrm flipH="1">
                  <a:off x="-9395" y="6315242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49" name="Google Shape;49;ga271cc3a49_1_4249"/>
                <p:cNvCxnSpPr/>
                <p:nvPr/>
              </p:nvCxnSpPr>
              <p:spPr>
                <a:xfrm>
                  <a:off x="-9288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50" name="Google Shape;50;ga271cc3a49_1_4249"/>
                <p:cNvCxnSpPr/>
                <p:nvPr/>
              </p:nvCxnSpPr>
              <p:spPr>
                <a:xfrm flipH="1">
                  <a:off x="-9395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51" name="Google Shape;51;ga271cc3a49_1_4249"/>
                <p:cNvCxnSpPr/>
                <p:nvPr/>
              </p:nvCxnSpPr>
              <p:spPr>
                <a:xfrm>
                  <a:off x="-9288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52" name="Google Shape;52;ga271cc3a49_1_4249"/>
              <p:cNvCxnSpPr/>
              <p:nvPr/>
            </p:nvCxnSpPr>
            <p:spPr>
              <a:xfrm flipH="1" rot="10800000">
                <a:off x="4252487" y="5319352"/>
                <a:ext cx="101700" cy="10920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grpSp>
        <p:nvGrpSpPr>
          <p:cNvPr id="53" name="Google Shape;53;ga271cc3a49_1_4249"/>
          <p:cNvGrpSpPr/>
          <p:nvPr/>
        </p:nvGrpSpPr>
        <p:grpSpPr>
          <a:xfrm>
            <a:off x="-9286" y="2"/>
            <a:ext cx="8658028" cy="5894685"/>
            <a:chOff x="0" y="779139"/>
            <a:chExt cx="8919365" cy="6072613"/>
          </a:xfrm>
        </p:grpSpPr>
        <p:sp>
          <p:nvSpPr>
            <p:cNvPr id="54" name="Google Shape;54;ga271cc3a49_1_4249"/>
            <p:cNvSpPr/>
            <p:nvPr/>
          </p:nvSpPr>
          <p:spPr>
            <a:xfrm>
              <a:off x="1497" y="3979808"/>
              <a:ext cx="8917868" cy="1506779"/>
            </a:xfrm>
            <a:custGeom>
              <a:rect b="b" l="l" r="r" t="t"/>
              <a:pathLst>
                <a:path extrusionOk="0" h="165" w="1042">
                  <a:moveTo>
                    <a:pt x="1001" y="120"/>
                  </a:moveTo>
                  <a:cubicBezTo>
                    <a:pt x="1001" y="121"/>
                    <a:pt x="1001" y="121"/>
                    <a:pt x="1001" y="121"/>
                  </a:cubicBezTo>
                  <a:cubicBezTo>
                    <a:pt x="994" y="126"/>
                    <a:pt x="987" y="128"/>
                    <a:pt x="980" y="117"/>
                  </a:cubicBezTo>
                  <a:cubicBezTo>
                    <a:pt x="981" y="116"/>
                    <a:pt x="981" y="116"/>
                    <a:pt x="981" y="116"/>
                  </a:cubicBezTo>
                  <a:cubicBezTo>
                    <a:pt x="956" y="110"/>
                    <a:pt x="931" y="95"/>
                    <a:pt x="908" y="81"/>
                  </a:cubicBezTo>
                  <a:cubicBezTo>
                    <a:pt x="896" y="74"/>
                    <a:pt x="885" y="68"/>
                    <a:pt x="876" y="63"/>
                  </a:cubicBezTo>
                  <a:cubicBezTo>
                    <a:pt x="867" y="57"/>
                    <a:pt x="845" y="48"/>
                    <a:pt x="832" y="52"/>
                  </a:cubicBezTo>
                  <a:cubicBezTo>
                    <a:pt x="827" y="54"/>
                    <a:pt x="823" y="57"/>
                    <a:pt x="821" y="62"/>
                  </a:cubicBezTo>
                  <a:cubicBezTo>
                    <a:pt x="818" y="71"/>
                    <a:pt x="820" y="76"/>
                    <a:pt x="821" y="80"/>
                  </a:cubicBezTo>
                  <a:cubicBezTo>
                    <a:pt x="822" y="83"/>
                    <a:pt x="823" y="84"/>
                    <a:pt x="820" y="88"/>
                  </a:cubicBezTo>
                  <a:cubicBezTo>
                    <a:pt x="818" y="91"/>
                    <a:pt x="816" y="91"/>
                    <a:pt x="810" y="88"/>
                  </a:cubicBezTo>
                  <a:cubicBezTo>
                    <a:pt x="807" y="87"/>
                    <a:pt x="802" y="85"/>
                    <a:pt x="799" y="87"/>
                  </a:cubicBezTo>
                  <a:cubicBezTo>
                    <a:pt x="795" y="89"/>
                    <a:pt x="795" y="94"/>
                    <a:pt x="794" y="95"/>
                  </a:cubicBezTo>
                  <a:cubicBezTo>
                    <a:pt x="794" y="95"/>
                    <a:pt x="794" y="96"/>
                    <a:pt x="794" y="96"/>
                  </a:cubicBezTo>
                  <a:cubicBezTo>
                    <a:pt x="793" y="95"/>
                    <a:pt x="790" y="93"/>
                    <a:pt x="788" y="92"/>
                  </a:cubicBezTo>
                  <a:cubicBezTo>
                    <a:pt x="781" y="87"/>
                    <a:pt x="773" y="81"/>
                    <a:pt x="765" y="84"/>
                  </a:cubicBezTo>
                  <a:cubicBezTo>
                    <a:pt x="759" y="86"/>
                    <a:pt x="752" y="92"/>
                    <a:pt x="753" y="103"/>
                  </a:cubicBezTo>
                  <a:cubicBezTo>
                    <a:pt x="754" y="109"/>
                    <a:pt x="758" y="112"/>
                    <a:pt x="761" y="115"/>
                  </a:cubicBezTo>
                  <a:cubicBezTo>
                    <a:pt x="765" y="118"/>
                    <a:pt x="767" y="119"/>
                    <a:pt x="765" y="124"/>
                  </a:cubicBezTo>
                  <a:cubicBezTo>
                    <a:pt x="764" y="125"/>
                    <a:pt x="763" y="129"/>
                    <a:pt x="761" y="129"/>
                  </a:cubicBezTo>
                  <a:cubicBezTo>
                    <a:pt x="759" y="129"/>
                    <a:pt x="755" y="124"/>
                    <a:pt x="754" y="119"/>
                  </a:cubicBezTo>
                  <a:cubicBezTo>
                    <a:pt x="753" y="110"/>
                    <a:pt x="750" y="104"/>
                    <a:pt x="745" y="101"/>
                  </a:cubicBezTo>
                  <a:cubicBezTo>
                    <a:pt x="743" y="100"/>
                    <a:pt x="739" y="99"/>
                    <a:pt x="734" y="101"/>
                  </a:cubicBezTo>
                  <a:cubicBezTo>
                    <a:pt x="727" y="103"/>
                    <a:pt x="726" y="109"/>
                    <a:pt x="726" y="112"/>
                  </a:cubicBezTo>
                  <a:cubicBezTo>
                    <a:pt x="725" y="116"/>
                    <a:pt x="725" y="117"/>
                    <a:pt x="720" y="118"/>
                  </a:cubicBezTo>
                  <a:cubicBezTo>
                    <a:pt x="715" y="118"/>
                    <a:pt x="710" y="108"/>
                    <a:pt x="707" y="101"/>
                  </a:cubicBezTo>
                  <a:cubicBezTo>
                    <a:pt x="703" y="92"/>
                    <a:pt x="699" y="85"/>
                    <a:pt x="693" y="87"/>
                  </a:cubicBezTo>
                  <a:cubicBezTo>
                    <a:pt x="687" y="89"/>
                    <a:pt x="685" y="95"/>
                    <a:pt x="685" y="100"/>
                  </a:cubicBezTo>
                  <a:cubicBezTo>
                    <a:pt x="685" y="102"/>
                    <a:pt x="685" y="104"/>
                    <a:pt x="686" y="106"/>
                  </a:cubicBezTo>
                  <a:cubicBezTo>
                    <a:pt x="686" y="109"/>
                    <a:pt x="686" y="111"/>
                    <a:pt x="686" y="112"/>
                  </a:cubicBezTo>
                  <a:cubicBezTo>
                    <a:pt x="686" y="114"/>
                    <a:pt x="686" y="115"/>
                    <a:pt x="685" y="116"/>
                  </a:cubicBezTo>
                  <a:cubicBezTo>
                    <a:pt x="684" y="116"/>
                    <a:pt x="684" y="116"/>
                    <a:pt x="683" y="116"/>
                  </a:cubicBezTo>
                  <a:cubicBezTo>
                    <a:pt x="683" y="115"/>
                    <a:pt x="683" y="113"/>
                    <a:pt x="682" y="112"/>
                  </a:cubicBezTo>
                  <a:cubicBezTo>
                    <a:pt x="682" y="106"/>
                    <a:pt x="680" y="99"/>
                    <a:pt x="673" y="95"/>
                  </a:cubicBezTo>
                  <a:cubicBezTo>
                    <a:pt x="671" y="94"/>
                    <a:pt x="668" y="94"/>
                    <a:pt x="667" y="95"/>
                  </a:cubicBezTo>
                  <a:cubicBezTo>
                    <a:pt x="662" y="97"/>
                    <a:pt x="660" y="105"/>
                    <a:pt x="658" y="115"/>
                  </a:cubicBezTo>
                  <a:cubicBezTo>
                    <a:pt x="657" y="121"/>
                    <a:pt x="655" y="131"/>
                    <a:pt x="652" y="132"/>
                  </a:cubicBezTo>
                  <a:cubicBezTo>
                    <a:pt x="648" y="130"/>
                    <a:pt x="648" y="128"/>
                    <a:pt x="650" y="123"/>
                  </a:cubicBezTo>
                  <a:cubicBezTo>
                    <a:pt x="651" y="120"/>
                    <a:pt x="652" y="118"/>
                    <a:pt x="652" y="115"/>
                  </a:cubicBezTo>
                  <a:cubicBezTo>
                    <a:pt x="650" y="108"/>
                    <a:pt x="646" y="105"/>
                    <a:pt x="643" y="104"/>
                  </a:cubicBezTo>
                  <a:cubicBezTo>
                    <a:pt x="638" y="102"/>
                    <a:pt x="630" y="104"/>
                    <a:pt x="621" y="111"/>
                  </a:cubicBezTo>
                  <a:cubicBezTo>
                    <a:pt x="606" y="123"/>
                    <a:pt x="605" y="125"/>
                    <a:pt x="606" y="140"/>
                  </a:cubicBezTo>
                  <a:cubicBezTo>
                    <a:pt x="606" y="144"/>
                    <a:pt x="606" y="144"/>
                    <a:pt x="606" y="144"/>
                  </a:cubicBezTo>
                  <a:cubicBezTo>
                    <a:pt x="607" y="147"/>
                    <a:pt x="605" y="147"/>
                    <a:pt x="604" y="148"/>
                  </a:cubicBezTo>
                  <a:cubicBezTo>
                    <a:pt x="598" y="148"/>
                    <a:pt x="589" y="143"/>
                    <a:pt x="588" y="140"/>
                  </a:cubicBezTo>
                  <a:cubicBezTo>
                    <a:pt x="588" y="137"/>
                    <a:pt x="590" y="134"/>
                    <a:pt x="592" y="130"/>
                  </a:cubicBezTo>
                  <a:cubicBezTo>
                    <a:pt x="595" y="126"/>
                    <a:pt x="598" y="122"/>
                    <a:pt x="597" y="117"/>
                  </a:cubicBezTo>
                  <a:cubicBezTo>
                    <a:pt x="596" y="111"/>
                    <a:pt x="589" y="102"/>
                    <a:pt x="581" y="100"/>
                  </a:cubicBezTo>
                  <a:cubicBezTo>
                    <a:pt x="575" y="98"/>
                    <a:pt x="570" y="100"/>
                    <a:pt x="565" y="104"/>
                  </a:cubicBezTo>
                  <a:cubicBezTo>
                    <a:pt x="559" y="110"/>
                    <a:pt x="560" y="117"/>
                    <a:pt x="560" y="123"/>
                  </a:cubicBezTo>
                  <a:cubicBezTo>
                    <a:pt x="560" y="131"/>
                    <a:pt x="559" y="132"/>
                    <a:pt x="554" y="133"/>
                  </a:cubicBezTo>
                  <a:cubicBezTo>
                    <a:pt x="549" y="133"/>
                    <a:pt x="547" y="130"/>
                    <a:pt x="544" y="121"/>
                  </a:cubicBezTo>
                  <a:cubicBezTo>
                    <a:pt x="542" y="116"/>
                    <a:pt x="540" y="111"/>
                    <a:pt x="536" y="110"/>
                  </a:cubicBezTo>
                  <a:cubicBezTo>
                    <a:pt x="532" y="109"/>
                    <a:pt x="528" y="112"/>
                    <a:pt x="527" y="113"/>
                  </a:cubicBezTo>
                  <a:cubicBezTo>
                    <a:pt x="517" y="122"/>
                    <a:pt x="523" y="130"/>
                    <a:pt x="527" y="133"/>
                  </a:cubicBezTo>
                  <a:cubicBezTo>
                    <a:pt x="530" y="136"/>
                    <a:pt x="529" y="137"/>
                    <a:pt x="529" y="138"/>
                  </a:cubicBezTo>
                  <a:cubicBezTo>
                    <a:pt x="527" y="138"/>
                    <a:pt x="523" y="135"/>
                    <a:pt x="521" y="133"/>
                  </a:cubicBezTo>
                  <a:cubicBezTo>
                    <a:pt x="516" y="129"/>
                    <a:pt x="512" y="125"/>
                    <a:pt x="508" y="127"/>
                  </a:cubicBezTo>
                  <a:cubicBezTo>
                    <a:pt x="505" y="128"/>
                    <a:pt x="504" y="130"/>
                    <a:pt x="503" y="134"/>
                  </a:cubicBezTo>
                  <a:cubicBezTo>
                    <a:pt x="502" y="143"/>
                    <a:pt x="505" y="148"/>
                    <a:pt x="507" y="152"/>
                  </a:cubicBezTo>
                  <a:cubicBezTo>
                    <a:pt x="508" y="154"/>
                    <a:pt x="508" y="154"/>
                    <a:pt x="507" y="156"/>
                  </a:cubicBezTo>
                  <a:cubicBezTo>
                    <a:pt x="507" y="156"/>
                    <a:pt x="507" y="157"/>
                    <a:pt x="507" y="157"/>
                  </a:cubicBezTo>
                  <a:cubicBezTo>
                    <a:pt x="505" y="157"/>
                    <a:pt x="500" y="153"/>
                    <a:pt x="497" y="150"/>
                  </a:cubicBezTo>
                  <a:cubicBezTo>
                    <a:pt x="494" y="147"/>
                    <a:pt x="490" y="144"/>
                    <a:pt x="487" y="143"/>
                  </a:cubicBezTo>
                  <a:cubicBezTo>
                    <a:pt x="481" y="140"/>
                    <a:pt x="480" y="138"/>
                    <a:pt x="480" y="137"/>
                  </a:cubicBezTo>
                  <a:cubicBezTo>
                    <a:pt x="479" y="135"/>
                    <a:pt x="483" y="131"/>
                    <a:pt x="487" y="127"/>
                  </a:cubicBezTo>
                  <a:cubicBezTo>
                    <a:pt x="491" y="123"/>
                    <a:pt x="495" y="119"/>
                    <a:pt x="496" y="113"/>
                  </a:cubicBezTo>
                  <a:cubicBezTo>
                    <a:pt x="498" y="102"/>
                    <a:pt x="488" y="89"/>
                    <a:pt x="478" y="86"/>
                  </a:cubicBezTo>
                  <a:cubicBezTo>
                    <a:pt x="472" y="85"/>
                    <a:pt x="467" y="87"/>
                    <a:pt x="465" y="92"/>
                  </a:cubicBezTo>
                  <a:cubicBezTo>
                    <a:pt x="461" y="99"/>
                    <a:pt x="464" y="106"/>
                    <a:pt x="466" y="111"/>
                  </a:cubicBezTo>
                  <a:cubicBezTo>
                    <a:pt x="466" y="112"/>
                    <a:pt x="467" y="115"/>
                    <a:pt x="467" y="116"/>
                  </a:cubicBezTo>
                  <a:cubicBezTo>
                    <a:pt x="467" y="116"/>
                    <a:pt x="466" y="117"/>
                    <a:pt x="465" y="117"/>
                  </a:cubicBezTo>
                  <a:cubicBezTo>
                    <a:pt x="464" y="118"/>
                    <a:pt x="460" y="116"/>
                    <a:pt x="457" y="114"/>
                  </a:cubicBezTo>
                  <a:cubicBezTo>
                    <a:pt x="452" y="110"/>
                    <a:pt x="443" y="104"/>
                    <a:pt x="436" y="113"/>
                  </a:cubicBezTo>
                  <a:cubicBezTo>
                    <a:pt x="431" y="119"/>
                    <a:pt x="435" y="125"/>
                    <a:pt x="438" y="129"/>
                  </a:cubicBezTo>
                  <a:cubicBezTo>
                    <a:pt x="439" y="131"/>
                    <a:pt x="441" y="134"/>
                    <a:pt x="441" y="135"/>
                  </a:cubicBezTo>
                  <a:cubicBezTo>
                    <a:pt x="439" y="139"/>
                    <a:pt x="436" y="143"/>
                    <a:pt x="433" y="143"/>
                  </a:cubicBezTo>
                  <a:cubicBezTo>
                    <a:pt x="429" y="143"/>
                    <a:pt x="423" y="138"/>
                    <a:pt x="419" y="130"/>
                  </a:cubicBezTo>
                  <a:cubicBezTo>
                    <a:pt x="414" y="121"/>
                    <a:pt x="415" y="120"/>
                    <a:pt x="417" y="118"/>
                  </a:cubicBezTo>
                  <a:cubicBezTo>
                    <a:pt x="420" y="116"/>
                    <a:pt x="424" y="112"/>
                    <a:pt x="426" y="104"/>
                  </a:cubicBezTo>
                  <a:cubicBezTo>
                    <a:pt x="430" y="88"/>
                    <a:pt x="426" y="81"/>
                    <a:pt x="421" y="78"/>
                  </a:cubicBezTo>
                  <a:cubicBezTo>
                    <a:pt x="415" y="74"/>
                    <a:pt x="408" y="75"/>
                    <a:pt x="403" y="79"/>
                  </a:cubicBezTo>
                  <a:cubicBezTo>
                    <a:pt x="398" y="82"/>
                    <a:pt x="398" y="87"/>
                    <a:pt x="397" y="90"/>
                  </a:cubicBezTo>
                  <a:cubicBezTo>
                    <a:pt x="397" y="91"/>
                    <a:pt x="396" y="93"/>
                    <a:pt x="396" y="93"/>
                  </a:cubicBezTo>
                  <a:cubicBezTo>
                    <a:pt x="396" y="93"/>
                    <a:pt x="394" y="93"/>
                    <a:pt x="392" y="91"/>
                  </a:cubicBezTo>
                  <a:cubicBezTo>
                    <a:pt x="391" y="91"/>
                    <a:pt x="390" y="87"/>
                    <a:pt x="389" y="84"/>
                  </a:cubicBezTo>
                  <a:cubicBezTo>
                    <a:pt x="388" y="77"/>
                    <a:pt x="387" y="68"/>
                    <a:pt x="378" y="64"/>
                  </a:cubicBezTo>
                  <a:cubicBezTo>
                    <a:pt x="369" y="60"/>
                    <a:pt x="363" y="60"/>
                    <a:pt x="358" y="64"/>
                  </a:cubicBezTo>
                  <a:cubicBezTo>
                    <a:pt x="351" y="71"/>
                    <a:pt x="356" y="87"/>
                    <a:pt x="358" y="92"/>
                  </a:cubicBezTo>
                  <a:cubicBezTo>
                    <a:pt x="360" y="95"/>
                    <a:pt x="363" y="98"/>
                    <a:pt x="367" y="102"/>
                  </a:cubicBezTo>
                  <a:cubicBezTo>
                    <a:pt x="375" y="107"/>
                    <a:pt x="378" y="111"/>
                    <a:pt x="376" y="114"/>
                  </a:cubicBezTo>
                  <a:cubicBezTo>
                    <a:pt x="374" y="118"/>
                    <a:pt x="368" y="117"/>
                    <a:pt x="359" y="112"/>
                  </a:cubicBezTo>
                  <a:cubicBezTo>
                    <a:pt x="354" y="110"/>
                    <a:pt x="354" y="110"/>
                    <a:pt x="354" y="110"/>
                  </a:cubicBezTo>
                  <a:cubicBezTo>
                    <a:pt x="351" y="109"/>
                    <a:pt x="351" y="109"/>
                    <a:pt x="351" y="109"/>
                  </a:cubicBezTo>
                  <a:cubicBezTo>
                    <a:pt x="341" y="105"/>
                    <a:pt x="335" y="103"/>
                    <a:pt x="334" y="95"/>
                  </a:cubicBezTo>
                  <a:cubicBezTo>
                    <a:pt x="334" y="94"/>
                    <a:pt x="335" y="93"/>
                    <a:pt x="336" y="90"/>
                  </a:cubicBezTo>
                  <a:cubicBezTo>
                    <a:pt x="338" y="87"/>
                    <a:pt x="342" y="83"/>
                    <a:pt x="340" y="76"/>
                  </a:cubicBezTo>
                  <a:cubicBezTo>
                    <a:pt x="339" y="67"/>
                    <a:pt x="335" y="65"/>
                    <a:pt x="332" y="65"/>
                  </a:cubicBezTo>
                  <a:cubicBezTo>
                    <a:pt x="329" y="64"/>
                    <a:pt x="323" y="66"/>
                    <a:pt x="317" y="79"/>
                  </a:cubicBezTo>
                  <a:cubicBezTo>
                    <a:pt x="317" y="80"/>
                    <a:pt x="315" y="81"/>
                    <a:pt x="313" y="81"/>
                  </a:cubicBezTo>
                  <a:cubicBezTo>
                    <a:pt x="311" y="81"/>
                    <a:pt x="308" y="78"/>
                    <a:pt x="305" y="70"/>
                  </a:cubicBezTo>
                  <a:cubicBezTo>
                    <a:pt x="305" y="68"/>
                    <a:pt x="306" y="65"/>
                    <a:pt x="307" y="62"/>
                  </a:cubicBezTo>
                  <a:cubicBezTo>
                    <a:pt x="309" y="55"/>
                    <a:pt x="312" y="45"/>
                    <a:pt x="303" y="38"/>
                  </a:cubicBezTo>
                  <a:cubicBezTo>
                    <a:pt x="298" y="35"/>
                    <a:pt x="293" y="36"/>
                    <a:pt x="288" y="38"/>
                  </a:cubicBezTo>
                  <a:cubicBezTo>
                    <a:pt x="283" y="39"/>
                    <a:pt x="278" y="40"/>
                    <a:pt x="274" y="37"/>
                  </a:cubicBezTo>
                  <a:cubicBezTo>
                    <a:pt x="271" y="34"/>
                    <a:pt x="272" y="33"/>
                    <a:pt x="273" y="29"/>
                  </a:cubicBezTo>
                  <a:cubicBezTo>
                    <a:pt x="274" y="24"/>
                    <a:pt x="276" y="17"/>
                    <a:pt x="269" y="8"/>
                  </a:cubicBezTo>
                  <a:cubicBezTo>
                    <a:pt x="264" y="2"/>
                    <a:pt x="257" y="0"/>
                    <a:pt x="249" y="0"/>
                  </a:cubicBezTo>
                  <a:cubicBezTo>
                    <a:pt x="237" y="1"/>
                    <a:pt x="226" y="10"/>
                    <a:pt x="218" y="17"/>
                  </a:cubicBezTo>
                  <a:cubicBezTo>
                    <a:pt x="218" y="17"/>
                    <a:pt x="210" y="24"/>
                    <a:pt x="210" y="24"/>
                  </a:cubicBezTo>
                  <a:cubicBezTo>
                    <a:pt x="192" y="40"/>
                    <a:pt x="159" y="69"/>
                    <a:pt x="128" y="80"/>
                  </a:cubicBezTo>
                  <a:cubicBezTo>
                    <a:pt x="122" y="82"/>
                    <a:pt x="115" y="83"/>
                    <a:pt x="107" y="8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5" y="88"/>
                    <a:pt x="104" y="91"/>
                    <a:pt x="98" y="92"/>
                  </a:cubicBezTo>
                  <a:cubicBezTo>
                    <a:pt x="92" y="93"/>
                    <a:pt x="90" y="91"/>
                    <a:pt x="87" y="89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57" y="94"/>
                    <a:pt x="21" y="98"/>
                    <a:pt x="0" y="10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32" y="105"/>
                    <a:pt x="102" y="97"/>
                    <a:pt x="131" y="87"/>
                  </a:cubicBezTo>
                  <a:cubicBezTo>
                    <a:pt x="163" y="76"/>
                    <a:pt x="197" y="46"/>
                    <a:pt x="215" y="30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4" y="23"/>
                    <a:pt x="224" y="23"/>
                    <a:pt x="224" y="22"/>
                  </a:cubicBezTo>
                  <a:cubicBezTo>
                    <a:pt x="230" y="17"/>
                    <a:pt x="239" y="9"/>
                    <a:pt x="249" y="8"/>
                  </a:cubicBezTo>
                  <a:cubicBezTo>
                    <a:pt x="253" y="8"/>
                    <a:pt x="259" y="9"/>
                    <a:pt x="263" y="13"/>
                  </a:cubicBezTo>
                  <a:cubicBezTo>
                    <a:pt x="267" y="19"/>
                    <a:pt x="266" y="22"/>
                    <a:pt x="265" y="27"/>
                  </a:cubicBezTo>
                  <a:cubicBezTo>
                    <a:pt x="264" y="31"/>
                    <a:pt x="262" y="37"/>
                    <a:pt x="269" y="43"/>
                  </a:cubicBezTo>
                  <a:cubicBezTo>
                    <a:pt x="277" y="49"/>
                    <a:pt x="284" y="47"/>
                    <a:pt x="290" y="45"/>
                  </a:cubicBezTo>
                  <a:cubicBezTo>
                    <a:pt x="294" y="44"/>
                    <a:pt x="297" y="44"/>
                    <a:pt x="298" y="45"/>
                  </a:cubicBezTo>
                  <a:cubicBezTo>
                    <a:pt x="302" y="48"/>
                    <a:pt x="302" y="52"/>
                    <a:pt x="299" y="60"/>
                  </a:cubicBezTo>
                  <a:cubicBezTo>
                    <a:pt x="298" y="64"/>
                    <a:pt x="297" y="68"/>
                    <a:pt x="298" y="72"/>
                  </a:cubicBezTo>
                  <a:cubicBezTo>
                    <a:pt x="301" y="82"/>
                    <a:pt x="306" y="88"/>
                    <a:pt x="312" y="89"/>
                  </a:cubicBezTo>
                  <a:cubicBezTo>
                    <a:pt x="316" y="90"/>
                    <a:pt x="320" y="88"/>
                    <a:pt x="324" y="83"/>
                  </a:cubicBezTo>
                  <a:cubicBezTo>
                    <a:pt x="324" y="83"/>
                    <a:pt x="324" y="83"/>
                    <a:pt x="324" y="83"/>
                  </a:cubicBezTo>
                  <a:cubicBezTo>
                    <a:pt x="328" y="75"/>
                    <a:pt x="331" y="73"/>
                    <a:pt x="331" y="73"/>
                  </a:cubicBezTo>
                  <a:cubicBezTo>
                    <a:pt x="331" y="73"/>
                    <a:pt x="332" y="74"/>
                    <a:pt x="332" y="77"/>
                  </a:cubicBezTo>
                  <a:cubicBezTo>
                    <a:pt x="333" y="81"/>
                    <a:pt x="332" y="83"/>
                    <a:pt x="330" y="86"/>
                  </a:cubicBezTo>
                  <a:cubicBezTo>
                    <a:pt x="328" y="88"/>
                    <a:pt x="326" y="91"/>
                    <a:pt x="326" y="96"/>
                  </a:cubicBezTo>
                  <a:cubicBezTo>
                    <a:pt x="327" y="109"/>
                    <a:pt x="338" y="113"/>
                    <a:pt x="349" y="117"/>
                  </a:cubicBezTo>
                  <a:cubicBezTo>
                    <a:pt x="351" y="118"/>
                    <a:pt x="351" y="118"/>
                    <a:pt x="351" y="118"/>
                  </a:cubicBezTo>
                  <a:cubicBezTo>
                    <a:pt x="355" y="119"/>
                    <a:pt x="355" y="119"/>
                    <a:pt x="355" y="119"/>
                  </a:cubicBezTo>
                  <a:cubicBezTo>
                    <a:pt x="362" y="123"/>
                    <a:pt x="376" y="130"/>
                    <a:pt x="383" y="118"/>
                  </a:cubicBezTo>
                  <a:cubicBezTo>
                    <a:pt x="388" y="108"/>
                    <a:pt x="379" y="101"/>
                    <a:pt x="372" y="95"/>
                  </a:cubicBezTo>
                  <a:cubicBezTo>
                    <a:pt x="370" y="93"/>
                    <a:pt x="366" y="91"/>
                    <a:pt x="366" y="89"/>
                  </a:cubicBezTo>
                  <a:cubicBezTo>
                    <a:pt x="362" y="79"/>
                    <a:pt x="362" y="71"/>
                    <a:pt x="364" y="69"/>
                  </a:cubicBezTo>
                  <a:cubicBezTo>
                    <a:pt x="365" y="68"/>
                    <a:pt x="369" y="69"/>
                    <a:pt x="374" y="71"/>
                  </a:cubicBezTo>
                  <a:cubicBezTo>
                    <a:pt x="379" y="73"/>
                    <a:pt x="380" y="78"/>
                    <a:pt x="382" y="85"/>
                  </a:cubicBezTo>
                  <a:cubicBezTo>
                    <a:pt x="383" y="90"/>
                    <a:pt x="383" y="96"/>
                    <a:pt x="388" y="98"/>
                  </a:cubicBezTo>
                  <a:cubicBezTo>
                    <a:pt x="392" y="100"/>
                    <a:pt x="396" y="102"/>
                    <a:pt x="400" y="101"/>
                  </a:cubicBezTo>
                  <a:cubicBezTo>
                    <a:pt x="403" y="99"/>
                    <a:pt x="404" y="95"/>
                    <a:pt x="405" y="92"/>
                  </a:cubicBezTo>
                  <a:cubicBezTo>
                    <a:pt x="405" y="89"/>
                    <a:pt x="406" y="86"/>
                    <a:pt x="408" y="85"/>
                  </a:cubicBezTo>
                  <a:cubicBezTo>
                    <a:pt x="410" y="83"/>
                    <a:pt x="414" y="82"/>
                    <a:pt x="417" y="84"/>
                  </a:cubicBezTo>
                  <a:cubicBezTo>
                    <a:pt x="420" y="87"/>
                    <a:pt x="421" y="93"/>
                    <a:pt x="418" y="102"/>
                  </a:cubicBezTo>
                  <a:cubicBezTo>
                    <a:pt x="417" y="108"/>
                    <a:pt x="415" y="110"/>
                    <a:pt x="412" y="112"/>
                  </a:cubicBezTo>
                  <a:cubicBezTo>
                    <a:pt x="406" y="117"/>
                    <a:pt x="405" y="121"/>
                    <a:pt x="412" y="134"/>
                  </a:cubicBezTo>
                  <a:cubicBezTo>
                    <a:pt x="418" y="145"/>
                    <a:pt x="426" y="151"/>
                    <a:pt x="433" y="151"/>
                  </a:cubicBezTo>
                  <a:cubicBezTo>
                    <a:pt x="437" y="151"/>
                    <a:pt x="443" y="148"/>
                    <a:pt x="448" y="139"/>
                  </a:cubicBezTo>
                  <a:cubicBezTo>
                    <a:pt x="451" y="134"/>
                    <a:pt x="447" y="129"/>
                    <a:pt x="445" y="125"/>
                  </a:cubicBezTo>
                  <a:cubicBezTo>
                    <a:pt x="442" y="121"/>
                    <a:pt x="441" y="119"/>
                    <a:pt x="442" y="118"/>
                  </a:cubicBezTo>
                  <a:cubicBezTo>
                    <a:pt x="444" y="116"/>
                    <a:pt x="446" y="116"/>
                    <a:pt x="453" y="120"/>
                  </a:cubicBezTo>
                  <a:cubicBezTo>
                    <a:pt x="457" y="123"/>
                    <a:pt x="462" y="126"/>
                    <a:pt x="467" y="125"/>
                  </a:cubicBezTo>
                  <a:cubicBezTo>
                    <a:pt x="470" y="125"/>
                    <a:pt x="472" y="123"/>
                    <a:pt x="474" y="120"/>
                  </a:cubicBezTo>
                  <a:cubicBezTo>
                    <a:pt x="476" y="116"/>
                    <a:pt x="475" y="111"/>
                    <a:pt x="473" y="108"/>
                  </a:cubicBezTo>
                  <a:cubicBezTo>
                    <a:pt x="472" y="104"/>
                    <a:pt x="470" y="100"/>
                    <a:pt x="472" y="95"/>
                  </a:cubicBezTo>
                  <a:cubicBezTo>
                    <a:pt x="472" y="94"/>
                    <a:pt x="473" y="93"/>
                    <a:pt x="476" y="94"/>
                  </a:cubicBezTo>
                  <a:cubicBezTo>
                    <a:pt x="481" y="96"/>
                    <a:pt x="489" y="104"/>
                    <a:pt x="488" y="112"/>
                  </a:cubicBezTo>
                  <a:cubicBezTo>
                    <a:pt x="488" y="115"/>
                    <a:pt x="484" y="119"/>
                    <a:pt x="481" y="122"/>
                  </a:cubicBezTo>
                  <a:cubicBezTo>
                    <a:pt x="476" y="127"/>
                    <a:pt x="471" y="132"/>
                    <a:pt x="472" y="139"/>
                  </a:cubicBezTo>
                  <a:cubicBezTo>
                    <a:pt x="473" y="143"/>
                    <a:pt x="476" y="147"/>
                    <a:pt x="484" y="150"/>
                  </a:cubicBezTo>
                  <a:cubicBezTo>
                    <a:pt x="486" y="151"/>
                    <a:pt x="489" y="154"/>
                    <a:pt x="492" y="156"/>
                  </a:cubicBezTo>
                  <a:cubicBezTo>
                    <a:pt x="497" y="161"/>
                    <a:pt x="503" y="165"/>
                    <a:pt x="508" y="164"/>
                  </a:cubicBezTo>
                  <a:cubicBezTo>
                    <a:pt x="510" y="164"/>
                    <a:pt x="512" y="163"/>
                    <a:pt x="514" y="160"/>
                  </a:cubicBezTo>
                  <a:cubicBezTo>
                    <a:pt x="516" y="158"/>
                    <a:pt x="516" y="156"/>
                    <a:pt x="516" y="154"/>
                  </a:cubicBezTo>
                  <a:cubicBezTo>
                    <a:pt x="516" y="152"/>
                    <a:pt x="515" y="149"/>
                    <a:pt x="513" y="147"/>
                  </a:cubicBezTo>
                  <a:cubicBezTo>
                    <a:pt x="512" y="145"/>
                    <a:pt x="511" y="143"/>
                    <a:pt x="511" y="139"/>
                  </a:cubicBezTo>
                  <a:cubicBezTo>
                    <a:pt x="511" y="138"/>
                    <a:pt x="511" y="137"/>
                    <a:pt x="511" y="135"/>
                  </a:cubicBezTo>
                  <a:cubicBezTo>
                    <a:pt x="511" y="135"/>
                    <a:pt x="511" y="135"/>
                    <a:pt x="511" y="135"/>
                  </a:cubicBezTo>
                  <a:cubicBezTo>
                    <a:pt x="512" y="136"/>
                    <a:pt x="514" y="138"/>
                    <a:pt x="516" y="139"/>
                  </a:cubicBezTo>
                  <a:cubicBezTo>
                    <a:pt x="520" y="143"/>
                    <a:pt x="525" y="146"/>
                    <a:pt x="530" y="146"/>
                  </a:cubicBezTo>
                  <a:cubicBezTo>
                    <a:pt x="531" y="146"/>
                    <a:pt x="533" y="145"/>
                    <a:pt x="535" y="143"/>
                  </a:cubicBezTo>
                  <a:cubicBezTo>
                    <a:pt x="537" y="140"/>
                    <a:pt x="537" y="139"/>
                    <a:pt x="537" y="137"/>
                  </a:cubicBezTo>
                  <a:cubicBezTo>
                    <a:pt x="537" y="133"/>
                    <a:pt x="534" y="130"/>
                    <a:pt x="532" y="128"/>
                  </a:cubicBezTo>
                  <a:cubicBezTo>
                    <a:pt x="531" y="126"/>
                    <a:pt x="530" y="124"/>
                    <a:pt x="530" y="123"/>
                  </a:cubicBezTo>
                  <a:cubicBezTo>
                    <a:pt x="530" y="122"/>
                    <a:pt x="530" y="121"/>
                    <a:pt x="532" y="119"/>
                  </a:cubicBezTo>
                  <a:cubicBezTo>
                    <a:pt x="533" y="118"/>
                    <a:pt x="534" y="118"/>
                    <a:pt x="534" y="118"/>
                  </a:cubicBezTo>
                  <a:cubicBezTo>
                    <a:pt x="535" y="119"/>
                    <a:pt x="536" y="122"/>
                    <a:pt x="537" y="124"/>
                  </a:cubicBezTo>
                  <a:cubicBezTo>
                    <a:pt x="539" y="131"/>
                    <a:pt x="543" y="142"/>
                    <a:pt x="555" y="141"/>
                  </a:cubicBezTo>
                  <a:cubicBezTo>
                    <a:pt x="568" y="140"/>
                    <a:pt x="568" y="130"/>
                    <a:pt x="568" y="123"/>
                  </a:cubicBezTo>
                  <a:cubicBezTo>
                    <a:pt x="568" y="118"/>
                    <a:pt x="567" y="113"/>
                    <a:pt x="571" y="110"/>
                  </a:cubicBezTo>
                  <a:cubicBezTo>
                    <a:pt x="573" y="107"/>
                    <a:pt x="576" y="107"/>
                    <a:pt x="579" y="107"/>
                  </a:cubicBezTo>
                  <a:cubicBezTo>
                    <a:pt x="584" y="109"/>
                    <a:pt x="589" y="115"/>
                    <a:pt x="589" y="119"/>
                  </a:cubicBezTo>
                  <a:cubicBezTo>
                    <a:pt x="590" y="120"/>
                    <a:pt x="588" y="124"/>
                    <a:pt x="586" y="126"/>
                  </a:cubicBezTo>
                  <a:cubicBezTo>
                    <a:pt x="583" y="130"/>
                    <a:pt x="579" y="136"/>
                    <a:pt x="580" y="142"/>
                  </a:cubicBezTo>
                  <a:cubicBezTo>
                    <a:pt x="582" y="150"/>
                    <a:pt x="596" y="157"/>
                    <a:pt x="605" y="155"/>
                  </a:cubicBezTo>
                  <a:cubicBezTo>
                    <a:pt x="611" y="155"/>
                    <a:pt x="615" y="150"/>
                    <a:pt x="614" y="143"/>
                  </a:cubicBezTo>
                  <a:cubicBezTo>
                    <a:pt x="614" y="139"/>
                    <a:pt x="614" y="139"/>
                    <a:pt x="614" y="139"/>
                  </a:cubicBezTo>
                  <a:cubicBezTo>
                    <a:pt x="613" y="127"/>
                    <a:pt x="613" y="127"/>
                    <a:pt x="626" y="117"/>
                  </a:cubicBezTo>
                  <a:cubicBezTo>
                    <a:pt x="632" y="113"/>
                    <a:pt x="638" y="110"/>
                    <a:pt x="641" y="111"/>
                  </a:cubicBezTo>
                  <a:cubicBezTo>
                    <a:pt x="642" y="112"/>
                    <a:pt x="643" y="114"/>
                    <a:pt x="644" y="117"/>
                  </a:cubicBezTo>
                  <a:cubicBezTo>
                    <a:pt x="644" y="117"/>
                    <a:pt x="643" y="120"/>
                    <a:pt x="643" y="120"/>
                  </a:cubicBezTo>
                  <a:cubicBezTo>
                    <a:pt x="641" y="124"/>
                    <a:pt x="637" y="134"/>
                    <a:pt x="649" y="139"/>
                  </a:cubicBezTo>
                  <a:cubicBezTo>
                    <a:pt x="652" y="140"/>
                    <a:pt x="655" y="140"/>
                    <a:pt x="656" y="139"/>
                  </a:cubicBezTo>
                  <a:cubicBezTo>
                    <a:pt x="662" y="136"/>
                    <a:pt x="663" y="127"/>
                    <a:pt x="666" y="117"/>
                  </a:cubicBezTo>
                  <a:cubicBezTo>
                    <a:pt x="667" y="112"/>
                    <a:pt x="668" y="104"/>
                    <a:pt x="670" y="103"/>
                  </a:cubicBezTo>
                  <a:cubicBezTo>
                    <a:pt x="673" y="104"/>
                    <a:pt x="674" y="108"/>
                    <a:pt x="675" y="113"/>
                  </a:cubicBezTo>
                  <a:cubicBezTo>
                    <a:pt x="675" y="117"/>
                    <a:pt x="676" y="122"/>
                    <a:pt x="680" y="124"/>
                  </a:cubicBezTo>
                  <a:cubicBezTo>
                    <a:pt x="683" y="126"/>
                    <a:pt x="687" y="124"/>
                    <a:pt x="689" y="123"/>
                  </a:cubicBezTo>
                  <a:cubicBezTo>
                    <a:pt x="693" y="120"/>
                    <a:pt x="694" y="116"/>
                    <a:pt x="694" y="112"/>
                  </a:cubicBezTo>
                  <a:cubicBezTo>
                    <a:pt x="694" y="110"/>
                    <a:pt x="694" y="107"/>
                    <a:pt x="694" y="105"/>
                  </a:cubicBezTo>
                  <a:cubicBezTo>
                    <a:pt x="693" y="103"/>
                    <a:pt x="693" y="101"/>
                    <a:pt x="693" y="99"/>
                  </a:cubicBezTo>
                  <a:cubicBezTo>
                    <a:pt x="693" y="97"/>
                    <a:pt x="694" y="96"/>
                    <a:pt x="695" y="95"/>
                  </a:cubicBezTo>
                  <a:cubicBezTo>
                    <a:pt x="696" y="97"/>
                    <a:pt x="698" y="101"/>
                    <a:pt x="700" y="104"/>
                  </a:cubicBezTo>
                  <a:cubicBezTo>
                    <a:pt x="704" y="114"/>
                    <a:pt x="711" y="127"/>
                    <a:pt x="722" y="125"/>
                  </a:cubicBezTo>
                  <a:cubicBezTo>
                    <a:pt x="732" y="124"/>
                    <a:pt x="733" y="118"/>
                    <a:pt x="733" y="114"/>
                  </a:cubicBezTo>
                  <a:cubicBezTo>
                    <a:pt x="734" y="111"/>
                    <a:pt x="734" y="109"/>
                    <a:pt x="737" y="108"/>
                  </a:cubicBezTo>
                  <a:cubicBezTo>
                    <a:pt x="739" y="108"/>
                    <a:pt x="740" y="108"/>
                    <a:pt x="741" y="108"/>
                  </a:cubicBezTo>
                  <a:cubicBezTo>
                    <a:pt x="743" y="110"/>
                    <a:pt x="745" y="114"/>
                    <a:pt x="746" y="120"/>
                  </a:cubicBezTo>
                  <a:cubicBezTo>
                    <a:pt x="747" y="128"/>
                    <a:pt x="753" y="136"/>
                    <a:pt x="760" y="137"/>
                  </a:cubicBezTo>
                  <a:cubicBezTo>
                    <a:pt x="764" y="137"/>
                    <a:pt x="769" y="136"/>
                    <a:pt x="772" y="127"/>
                  </a:cubicBezTo>
                  <a:cubicBezTo>
                    <a:pt x="776" y="116"/>
                    <a:pt x="770" y="111"/>
                    <a:pt x="766" y="108"/>
                  </a:cubicBezTo>
                  <a:cubicBezTo>
                    <a:pt x="763" y="106"/>
                    <a:pt x="762" y="105"/>
                    <a:pt x="761" y="103"/>
                  </a:cubicBezTo>
                  <a:cubicBezTo>
                    <a:pt x="761" y="94"/>
                    <a:pt x="766" y="92"/>
                    <a:pt x="768" y="91"/>
                  </a:cubicBezTo>
                  <a:cubicBezTo>
                    <a:pt x="771" y="90"/>
                    <a:pt x="778" y="94"/>
                    <a:pt x="783" y="98"/>
                  </a:cubicBezTo>
                  <a:cubicBezTo>
                    <a:pt x="788" y="102"/>
                    <a:pt x="793" y="106"/>
                    <a:pt x="798" y="104"/>
                  </a:cubicBezTo>
                  <a:cubicBezTo>
                    <a:pt x="800" y="103"/>
                    <a:pt x="802" y="100"/>
                    <a:pt x="802" y="96"/>
                  </a:cubicBezTo>
                  <a:cubicBezTo>
                    <a:pt x="802" y="95"/>
                    <a:pt x="803" y="94"/>
                    <a:pt x="803" y="94"/>
                  </a:cubicBezTo>
                  <a:cubicBezTo>
                    <a:pt x="804" y="94"/>
                    <a:pt x="806" y="95"/>
                    <a:pt x="807" y="95"/>
                  </a:cubicBezTo>
                  <a:cubicBezTo>
                    <a:pt x="812" y="98"/>
                    <a:pt x="820" y="101"/>
                    <a:pt x="826" y="93"/>
                  </a:cubicBezTo>
                  <a:cubicBezTo>
                    <a:pt x="831" y="86"/>
                    <a:pt x="830" y="81"/>
                    <a:pt x="828" y="77"/>
                  </a:cubicBezTo>
                  <a:cubicBezTo>
                    <a:pt x="827" y="74"/>
                    <a:pt x="826" y="71"/>
                    <a:pt x="829" y="65"/>
                  </a:cubicBezTo>
                  <a:cubicBezTo>
                    <a:pt x="830" y="63"/>
                    <a:pt x="831" y="61"/>
                    <a:pt x="834" y="60"/>
                  </a:cubicBezTo>
                  <a:cubicBezTo>
                    <a:pt x="844" y="57"/>
                    <a:pt x="863" y="64"/>
                    <a:pt x="872" y="70"/>
                  </a:cubicBezTo>
                  <a:cubicBezTo>
                    <a:pt x="882" y="75"/>
                    <a:pt x="892" y="81"/>
                    <a:pt x="903" y="88"/>
                  </a:cubicBezTo>
                  <a:cubicBezTo>
                    <a:pt x="928" y="102"/>
                    <a:pt x="955" y="119"/>
                    <a:pt x="981" y="125"/>
                  </a:cubicBezTo>
                  <a:cubicBezTo>
                    <a:pt x="1002" y="129"/>
                    <a:pt x="1025" y="130"/>
                    <a:pt x="1042" y="129"/>
                  </a:cubicBezTo>
                  <a:cubicBezTo>
                    <a:pt x="1042" y="121"/>
                    <a:pt x="1042" y="121"/>
                    <a:pt x="1042" y="121"/>
                  </a:cubicBezTo>
                  <a:cubicBezTo>
                    <a:pt x="1030" y="122"/>
                    <a:pt x="1016" y="121"/>
                    <a:pt x="1001" y="120"/>
                  </a:cubicBez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ga271cc3a49_1_4249"/>
            <p:cNvSpPr/>
            <p:nvPr/>
          </p:nvSpPr>
          <p:spPr>
            <a:xfrm>
              <a:off x="1497" y="4051702"/>
              <a:ext cx="8917868" cy="1998055"/>
            </a:xfrm>
            <a:custGeom>
              <a:rect b="b" l="l" r="r" t="t"/>
              <a:pathLst>
                <a:path extrusionOk="0" h="219" w="1042">
                  <a:moveTo>
                    <a:pt x="1042" y="215"/>
                  </a:moveTo>
                  <a:cubicBezTo>
                    <a:pt x="1042" y="121"/>
                    <a:pt x="1042" y="121"/>
                    <a:pt x="1042" y="121"/>
                  </a:cubicBezTo>
                  <a:cubicBezTo>
                    <a:pt x="1025" y="122"/>
                    <a:pt x="1002" y="121"/>
                    <a:pt x="981" y="117"/>
                  </a:cubicBezTo>
                  <a:cubicBezTo>
                    <a:pt x="955" y="111"/>
                    <a:pt x="928" y="94"/>
                    <a:pt x="903" y="80"/>
                  </a:cubicBezTo>
                  <a:cubicBezTo>
                    <a:pt x="892" y="73"/>
                    <a:pt x="882" y="67"/>
                    <a:pt x="872" y="62"/>
                  </a:cubicBezTo>
                  <a:cubicBezTo>
                    <a:pt x="863" y="56"/>
                    <a:pt x="844" y="49"/>
                    <a:pt x="834" y="52"/>
                  </a:cubicBezTo>
                  <a:cubicBezTo>
                    <a:pt x="831" y="53"/>
                    <a:pt x="830" y="55"/>
                    <a:pt x="829" y="57"/>
                  </a:cubicBezTo>
                  <a:cubicBezTo>
                    <a:pt x="826" y="63"/>
                    <a:pt x="827" y="66"/>
                    <a:pt x="828" y="69"/>
                  </a:cubicBezTo>
                  <a:cubicBezTo>
                    <a:pt x="830" y="73"/>
                    <a:pt x="831" y="78"/>
                    <a:pt x="826" y="85"/>
                  </a:cubicBezTo>
                  <a:cubicBezTo>
                    <a:pt x="820" y="93"/>
                    <a:pt x="812" y="90"/>
                    <a:pt x="807" y="87"/>
                  </a:cubicBezTo>
                  <a:cubicBezTo>
                    <a:pt x="806" y="87"/>
                    <a:pt x="804" y="86"/>
                    <a:pt x="803" y="86"/>
                  </a:cubicBezTo>
                  <a:cubicBezTo>
                    <a:pt x="803" y="86"/>
                    <a:pt x="802" y="87"/>
                    <a:pt x="802" y="88"/>
                  </a:cubicBezTo>
                  <a:cubicBezTo>
                    <a:pt x="802" y="92"/>
                    <a:pt x="800" y="95"/>
                    <a:pt x="798" y="96"/>
                  </a:cubicBezTo>
                  <a:cubicBezTo>
                    <a:pt x="793" y="98"/>
                    <a:pt x="788" y="94"/>
                    <a:pt x="783" y="90"/>
                  </a:cubicBezTo>
                  <a:cubicBezTo>
                    <a:pt x="778" y="86"/>
                    <a:pt x="771" y="82"/>
                    <a:pt x="768" y="83"/>
                  </a:cubicBezTo>
                  <a:cubicBezTo>
                    <a:pt x="766" y="84"/>
                    <a:pt x="761" y="86"/>
                    <a:pt x="761" y="95"/>
                  </a:cubicBezTo>
                  <a:cubicBezTo>
                    <a:pt x="762" y="97"/>
                    <a:pt x="763" y="98"/>
                    <a:pt x="766" y="100"/>
                  </a:cubicBezTo>
                  <a:cubicBezTo>
                    <a:pt x="770" y="103"/>
                    <a:pt x="776" y="108"/>
                    <a:pt x="772" y="119"/>
                  </a:cubicBezTo>
                  <a:cubicBezTo>
                    <a:pt x="769" y="128"/>
                    <a:pt x="764" y="129"/>
                    <a:pt x="760" y="129"/>
                  </a:cubicBezTo>
                  <a:cubicBezTo>
                    <a:pt x="753" y="128"/>
                    <a:pt x="747" y="120"/>
                    <a:pt x="746" y="112"/>
                  </a:cubicBezTo>
                  <a:cubicBezTo>
                    <a:pt x="745" y="106"/>
                    <a:pt x="743" y="102"/>
                    <a:pt x="741" y="100"/>
                  </a:cubicBezTo>
                  <a:cubicBezTo>
                    <a:pt x="740" y="100"/>
                    <a:pt x="739" y="100"/>
                    <a:pt x="737" y="100"/>
                  </a:cubicBezTo>
                  <a:cubicBezTo>
                    <a:pt x="734" y="101"/>
                    <a:pt x="734" y="103"/>
                    <a:pt x="733" y="106"/>
                  </a:cubicBezTo>
                  <a:cubicBezTo>
                    <a:pt x="733" y="110"/>
                    <a:pt x="732" y="116"/>
                    <a:pt x="722" y="117"/>
                  </a:cubicBezTo>
                  <a:cubicBezTo>
                    <a:pt x="711" y="119"/>
                    <a:pt x="704" y="106"/>
                    <a:pt x="700" y="96"/>
                  </a:cubicBezTo>
                  <a:cubicBezTo>
                    <a:pt x="698" y="93"/>
                    <a:pt x="696" y="89"/>
                    <a:pt x="695" y="87"/>
                  </a:cubicBezTo>
                  <a:cubicBezTo>
                    <a:pt x="694" y="88"/>
                    <a:pt x="693" y="89"/>
                    <a:pt x="693" y="91"/>
                  </a:cubicBezTo>
                  <a:cubicBezTo>
                    <a:pt x="693" y="93"/>
                    <a:pt x="693" y="95"/>
                    <a:pt x="694" y="97"/>
                  </a:cubicBezTo>
                  <a:cubicBezTo>
                    <a:pt x="694" y="99"/>
                    <a:pt x="694" y="102"/>
                    <a:pt x="694" y="104"/>
                  </a:cubicBezTo>
                  <a:cubicBezTo>
                    <a:pt x="694" y="108"/>
                    <a:pt x="693" y="112"/>
                    <a:pt x="689" y="115"/>
                  </a:cubicBezTo>
                  <a:cubicBezTo>
                    <a:pt x="687" y="116"/>
                    <a:pt x="683" y="118"/>
                    <a:pt x="680" y="116"/>
                  </a:cubicBezTo>
                  <a:cubicBezTo>
                    <a:pt x="676" y="114"/>
                    <a:pt x="675" y="109"/>
                    <a:pt x="675" y="105"/>
                  </a:cubicBezTo>
                  <a:cubicBezTo>
                    <a:pt x="674" y="100"/>
                    <a:pt x="673" y="96"/>
                    <a:pt x="670" y="95"/>
                  </a:cubicBezTo>
                  <a:cubicBezTo>
                    <a:pt x="668" y="96"/>
                    <a:pt x="667" y="104"/>
                    <a:pt x="666" y="109"/>
                  </a:cubicBezTo>
                  <a:cubicBezTo>
                    <a:pt x="663" y="119"/>
                    <a:pt x="662" y="128"/>
                    <a:pt x="656" y="131"/>
                  </a:cubicBezTo>
                  <a:cubicBezTo>
                    <a:pt x="655" y="132"/>
                    <a:pt x="652" y="132"/>
                    <a:pt x="649" y="131"/>
                  </a:cubicBezTo>
                  <a:cubicBezTo>
                    <a:pt x="637" y="126"/>
                    <a:pt x="641" y="116"/>
                    <a:pt x="643" y="112"/>
                  </a:cubicBezTo>
                  <a:cubicBezTo>
                    <a:pt x="643" y="112"/>
                    <a:pt x="644" y="109"/>
                    <a:pt x="644" y="109"/>
                  </a:cubicBezTo>
                  <a:cubicBezTo>
                    <a:pt x="643" y="106"/>
                    <a:pt x="642" y="104"/>
                    <a:pt x="641" y="103"/>
                  </a:cubicBezTo>
                  <a:cubicBezTo>
                    <a:pt x="638" y="102"/>
                    <a:pt x="632" y="105"/>
                    <a:pt x="626" y="109"/>
                  </a:cubicBezTo>
                  <a:cubicBezTo>
                    <a:pt x="613" y="119"/>
                    <a:pt x="613" y="119"/>
                    <a:pt x="614" y="131"/>
                  </a:cubicBezTo>
                  <a:cubicBezTo>
                    <a:pt x="614" y="135"/>
                    <a:pt x="614" y="135"/>
                    <a:pt x="614" y="135"/>
                  </a:cubicBezTo>
                  <a:cubicBezTo>
                    <a:pt x="615" y="142"/>
                    <a:pt x="611" y="147"/>
                    <a:pt x="605" y="147"/>
                  </a:cubicBezTo>
                  <a:cubicBezTo>
                    <a:pt x="596" y="149"/>
                    <a:pt x="582" y="142"/>
                    <a:pt x="580" y="134"/>
                  </a:cubicBezTo>
                  <a:cubicBezTo>
                    <a:pt x="579" y="128"/>
                    <a:pt x="583" y="122"/>
                    <a:pt x="586" y="118"/>
                  </a:cubicBezTo>
                  <a:cubicBezTo>
                    <a:pt x="588" y="116"/>
                    <a:pt x="590" y="112"/>
                    <a:pt x="589" y="111"/>
                  </a:cubicBezTo>
                  <a:cubicBezTo>
                    <a:pt x="589" y="107"/>
                    <a:pt x="584" y="101"/>
                    <a:pt x="579" y="99"/>
                  </a:cubicBezTo>
                  <a:cubicBezTo>
                    <a:pt x="576" y="99"/>
                    <a:pt x="573" y="99"/>
                    <a:pt x="571" y="102"/>
                  </a:cubicBezTo>
                  <a:cubicBezTo>
                    <a:pt x="567" y="105"/>
                    <a:pt x="568" y="110"/>
                    <a:pt x="568" y="115"/>
                  </a:cubicBezTo>
                  <a:cubicBezTo>
                    <a:pt x="568" y="122"/>
                    <a:pt x="568" y="132"/>
                    <a:pt x="555" y="133"/>
                  </a:cubicBezTo>
                  <a:cubicBezTo>
                    <a:pt x="543" y="134"/>
                    <a:pt x="539" y="123"/>
                    <a:pt x="537" y="116"/>
                  </a:cubicBezTo>
                  <a:cubicBezTo>
                    <a:pt x="536" y="114"/>
                    <a:pt x="535" y="111"/>
                    <a:pt x="534" y="110"/>
                  </a:cubicBezTo>
                  <a:cubicBezTo>
                    <a:pt x="534" y="110"/>
                    <a:pt x="533" y="110"/>
                    <a:pt x="532" y="111"/>
                  </a:cubicBezTo>
                  <a:cubicBezTo>
                    <a:pt x="530" y="113"/>
                    <a:pt x="530" y="114"/>
                    <a:pt x="530" y="115"/>
                  </a:cubicBezTo>
                  <a:cubicBezTo>
                    <a:pt x="530" y="116"/>
                    <a:pt x="531" y="118"/>
                    <a:pt x="532" y="120"/>
                  </a:cubicBezTo>
                  <a:cubicBezTo>
                    <a:pt x="534" y="122"/>
                    <a:pt x="537" y="125"/>
                    <a:pt x="537" y="129"/>
                  </a:cubicBezTo>
                  <a:cubicBezTo>
                    <a:pt x="537" y="131"/>
                    <a:pt x="537" y="132"/>
                    <a:pt x="535" y="135"/>
                  </a:cubicBezTo>
                  <a:cubicBezTo>
                    <a:pt x="533" y="137"/>
                    <a:pt x="531" y="138"/>
                    <a:pt x="530" y="138"/>
                  </a:cubicBezTo>
                  <a:cubicBezTo>
                    <a:pt x="525" y="138"/>
                    <a:pt x="520" y="135"/>
                    <a:pt x="516" y="131"/>
                  </a:cubicBezTo>
                  <a:cubicBezTo>
                    <a:pt x="514" y="130"/>
                    <a:pt x="512" y="128"/>
                    <a:pt x="511" y="127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129"/>
                    <a:pt x="511" y="130"/>
                    <a:pt x="511" y="131"/>
                  </a:cubicBezTo>
                  <a:cubicBezTo>
                    <a:pt x="511" y="135"/>
                    <a:pt x="512" y="137"/>
                    <a:pt x="513" y="139"/>
                  </a:cubicBezTo>
                  <a:cubicBezTo>
                    <a:pt x="515" y="141"/>
                    <a:pt x="516" y="144"/>
                    <a:pt x="516" y="146"/>
                  </a:cubicBezTo>
                  <a:cubicBezTo>
                    <a:pt x="516" y="148"/>
                    <a:pt x="516" y="150"/>
                    <a:pt x="514" y="152"/>
                  </a:cubicBezTo>
                  <a:cubicBezTo>
                    <a:pt x="512" y="155"/>
                    <a:pt x="510" y="156"/>
                    <a:pt x="508" y="156"/>
                  </a:cubicBezTo>
                  <a:cubicBezTo>
                    <a:pt x="503" y="157"/>
                    <a:pt x="497" y="153"/>
                    <a:pt x="492" y="148"/>
                  </a:cubicBezTo>
                  <a:cubicBezTo>
                    <a:pt x="489" y="146"/>
                    <a:pt x="486" y="143"/>
                    <a:pt x="484" y="142"/>
                  </a:cubicBezTo>
                  <a:cubicBezTo>
                    <a:pt x="476" y="139"/>
                    <a:pt x="473" y="135"/>
                    <a:pt x="472" y="131"/>
                  </a:cubicBezTo>
                  <a:cubicBezTo>
                    <a:pt x="471" y="124"/>
                    <a:pt x="476" y="119"/>
                    <a:pt x="481" y="114"/>
                  </a:cubicBezTo>
                  <a:cubicBezTo>
                    <a:pt x="484" y="111"/>
                    <a:pt x="488" y="107"/>
                    <a:pt x="488" y="104"/>
                  </a:cubicBezTo>
                  <a:cubicBezTo>
                    <a:pt x="489" y="96"/>
                    <a:pt x="481" y="88"/>
                    <a:pt x="476" y="86"/>
                  </a:cubicBezTo>
                  <a:cubicBezTo>
                    <a:pt x="473" y="85"/>
                    <a:pt x="472" y="86"/>
                    <a:pt x="472" y="87"/>
                  </a:cubicBezTo>
                  <a:cubicBezTo>
                    <a:pt x="470" y="92"/>
                    <a:pt x="472" y="96"/>
                    <a:pt x="473" y="100"/>
                  </a:cubicBezTo>
                  <a:cubicBezTo>
                    <a:pt x="475" y="103"/>
                    <a:pt x="476" y="108"/>
                    <a:pt x="474" y="112"/>
                  </a:cubicBezTo>
                  <a:cubicBezTo>
                    <a:pt x="472" y="115"/>
                    <a:pt x="470" y="117"/>
                    <a:pt x="467" y="117"/>
                  </a:cubicBezTo>
                  <a:cubicBezTo>
                    <a:pt x="462" y="118"/>
                    <a:pt x="457" y="115"/>
                    <a:pt x="453" y="112"/>
                  </a:cubicBezTo>
                  <a:cubicBezTo>
                    <a:pt x="446" y="108"/>
                    <a:pt x="444" y="108"/>
                    <a:pt x="442" y="110"/>
                  </a:cubicBezTo>
                  <a:cubicBezTo>
                    <a:pt x="441" y="111"/>
                    <a:pt x="442" y="113"/>
                    <a:pt x="445" y="117"/>
                  </a:cubicBezTo>
                  <a:cubicBezTo>
                    <a:pt x="447" y="121"/>
                    <a:pt x="451" y="126"/>
                    <a:pt x="448" y="131"/>
                  </a:cubicBezTo>
                  <a:cubicBezTo>
                    <a:pt x="443" y="140"/>
                    <a:pt x="437" y="143"/>
                    <a:pt x="433" y="143"/>
                  </a:cubicBezTo>
                  <a:cubicBezTo>
                    <a:pt x="426" y="143"/>
                    <a:pt x="418" y="137"/>
                    <a:pt x="412" y="126"/>
                  </a:cubicBezTo>
                  <a:cubicBezTo>
                    <a:pt x="405" y="113"/>
                    <a:pt x="406" y="109"/>
                    <a:pt x="412" y="104"/>
                  </a:cubicBezTo>
                  <a:cubicBezTo>
                    <a:pt x="415" y="102"/>
                    <a:pt x="417" y="100"/>
                    <a:pt x="418" y="94"/>
                  </a:cubicBezTo>
                  <a:cubicBezTo>
                    <a:pt x="421" y="85"/>
                    <a:pt x="420" y="79"/>
                    <a:pt x="417" y="76"/>
                  </a:cubicBezTo>
                  <a:cubicBezTo>
                    <a:pt x="414" y="74"/>
                    <a:pt x="410" y="75"/>
                    <a:pt x="408" y="77"/>
                  </a:cubicBezTo>
                  <a:cubicBezTo>
                    <a:pt x="406" y="78"/>
                    <a:pt x="405" y="81"/>
                    <a:pt x="405" y="84"/>
                  </a:cubicBezTo>
                  <a:cubicBezTo>
                    <a:pt x="404" y="87"/>
                    <a:pt x="403" y="91"/>
                    <a:pt x="400" y="93"/>
                  </a:cubicBezTo>
                  <a:cubicBezTo>
                    <a:pt x="396" y="94"/>
                    <a:pt x="392" y="92"/>
                    <a:pt x="388" y="90"/>
                  </a:cubicBezTo>
                  <a:cubicBezTo>
                    <a:pt x="383" y="88"/>
                    <a:pt x="383" y="82"/>
                    <a:pt x="382" y="77"/>
                  </a:cubicBezTo>
                  <a:cubicBezTo>
                    <a:pt x="380" y="70"/>
                    <a:pt x="379" y="65"/>
                    <a:pt x="374" y="63"/>
                  </a:cubicBezTo>
                  <a:cubicBezTo>
                    <a:pt x="369" y="61"/>
                    <a:pt x="365" y="60"/>
                    <a:pt x="364" y="61"/>
                  </a:cubicBezTo>
                  <a:cubicBezTo>
                    <a:pt x="362" y="63"/>
                    <a:pt x="362" y="71"/>
                    <a:pt x="366" y="81"/>
                  </a:cubicBezTo>
                  <a:cubicBezTo>
                    <a:pt x="366" y="83"/>
                    <a:pt x="370" y="85"/>
                    <a:pt x="372" y="87"/>
                  </a:cubicBezTo>
                  <a:cubicBezTo>
                    <a:pt x="379" y="93"/>
                    <a:pt x="388" y="100"/>
                    <a:pt x="383" y="110"/>
                  </a:cubicBezTo>
                  <a:cubicBezTo>
                    <a:pt x="376" y="122"/>
                    <a:pt x="362" y="115"/>
                    <a:pt x="355" y="111"/>
                  </a:cubicBezTo>
                  <a:cubicBezTo>
                    <a:pt x="351" y="110"/>
                    <a:pt x="351" y="110"/>
                    <a:pt x="351" y="110"/>
                  </a:cubicBezTo>
                  <a:cubicBezTo>
                    <a:pt x="349" y="109"/>
                    <a:pt x="349" y="109"/>
                    <a:pt x="349" y="109"/>
                  </a:cubicBezTo>
                  <a:cubicBezTo>
                    <a:pt x="338" y="105"/>
                    <a:pt x="327" y="101"/>
                    <a:pt x="326" y="88"/>
                  </a:cubicBezTo>
                  <a:cubicBezTo>
                    <a:pt x="326" y="83"/>
                    <a:pt x="328" y="80"/>
                    <a:pt x="330" y="78"/>
                  </a:cubicBezTo>
                  <a:cubicBezTo>
                    <a:pt x="332" y="75"/>
                    <a:pt x="333" y="73"/>
                    <a:pt x="332" y="69"/>
                  </a:cubicBezTo>
                  <a:cubicBezTo>
                    <a:pt x="332" y="66"/>
                    <a:pt x="331" y="65"/>
                    <a:pt x="331" y="65"/>
                  </a:cubicBezTo>
                  <a:cubicBezTo>
                    <a:pt x="331" y="65"/>
                    <a:pt x="328" y="67"/>
                    <a:pt x="324" y="75"/>
                  </a:cubicBezTo>
                  <a:cubicBezTo>
                    <a:pt x="324" y="75"/>
                    <a:pt x="324" y="75"/>
                    <a:pt x="324" y="75"/>
                  </a:cubicBezTo>
                  <a:cubicBezTo>
                    <a:pt x="320" y="80"/>
                    <a:pt x="316" y="82"/>
                    <a:pt x="312" y="81"/>
                  </a:cubicBezTo>
                  <a:cubicBezTo>
                    <a:pt x="306" y="80"/>
                    <a:pt x="301" y="74"/>
                    <a:pt x="298" y="64"/>
                  </a:cubicBezTo>
                  <a:cubicBezTo>
                    <a:pt x="297" y="60"/>
                    <a:pt x="298" y="56"/>
                    <a:pt x="299" y="52"/>
                  </a:cubicBezTo>
                  <a:cubicBezTo>
                    <a:pt x="302" y="44"/>
                    <a:pt x="302" y="40"/>
                    <a:pt x="298" y="37"/>
                  </a:cubicBezTo>
                  <a:cubicBezTo>
                    <a:pt x="297" y="36"/>
                    <a:pt x="294" y="36"/>
                    <a:pt x="290" y="37"/>
                  </a:cubicBezTo>
                  <a:cubicBezTo>
                    <a:pt x="284" y="39"/>
                    <a:pt x="277" y="41"/>
                    <a:pt x="269" y="35"/>
                  </a:cubicBezTo>
                  <a:cubicBezTo>
                    <a:pt x="262" y="29"/>
                    <a:pt x="264" y="23"/>
                    <a:pt x="265" y="19"/>
                  </a:cubicBezTo>
                  <a:cubicBezTo>
                    <a:pt x="266" y="14"/>
                    <a:pt x="267" y="11"/>
                    <a:pt x="263" y="5"/>
                  </a:cubicBezTo>
                  <a:cubicBezTo>
                    <a:pt x="259" y="1"/>
                    <a:pt x="253" y="0"/>
                    <a:pt x="249" y="0"/>
                  </a:cubicBezTo>
                  <a:cubicBezTo>
                    <a:pt x="239" y="1"/>
                    <a:pt x="229" y="9"/>
                    <a:pt x="224" y="14"/>
                  </a:cubicBezTo>
                  <a:cubicBezTo>
                    <a:pt x="224" y="15"/>
                    <a:pt x="224" y="15"/>
                    <a:pt x="223" y="15"/>
                  </a:cubicBezTo>
                  <a:cubicBezTo>
                    <a:pt x="215" y="22"/>
                    <a:pt x="215" y="22"/>
                    <a:pt x="215" y="22"/>
                  </a:cubicBezTo>
                  <a:cubicBezTo>
                    <a:pt x="197" y="38"/>
                    <a:pt x="163" y="68"/>
                    <a:pt x="131" y="79"/>
                  </a:cubicBezTo>
                  <a:cubicBezTo>
                    <a:pt x="102" y="89"/>
                    <a:pt x="32" y="97"/>
                    <a:pt x="0" y="100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234" y="217"/>
                    <a:pt x="782" y="213"/>
                    <a:pt x="1042" y="21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ga271cc3a49_1_4249"/>
            <p:cNvSpPr/>
            <p:nvPr/>
          </p:nvSpPr>
          <p:spPr>
            <a:xfrm>
              <a:off x="1184755" y="4204477"/>
              <a:ext cx="742907" cy="584139"/>
            </a:xfrm>
            <a:custGeom>
              <a:rect b="b" l="l" r="r" t="t"/>
              <a:pathLst>
                <a:path extrusionOk="0" h="64" w="87">
                  <a:moveTo>
                    <a:pt x="0" y="64"/>
                  </a:moveTo>
                  <a:cubicBezTo>
                    <a:pt x="16" y="59"/>
                    <a:pt x="64" y="30"/>
                    <a:pt x="87" y="0"/>
                  </a:cubicBezTo>
                  <a:cubicBezTo>
                    <a:pt x="79" y="16"/>
                    <a:pt x="40" y="56"/>
                    <a:pt x="0" y="64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ga271cc3a49_1_4249"/>
            <p:cNvSpPr/>
            <p:nvPr/>
          </p:nvSpPr>
          <p:spPr>
            <a:xfrm>
              <a:off x="7190910" y="4554960"/>
              <a:ext cx="1111364" cy="581144"/>
            </a:xfrm>
            <a:custGeom>
              <a:rect b="b" l="l" r="r" t="t"/>
              <a:pathLst>
                <a:path extrusionOk="0" h="64" w="130">
                  <a:moveTo>
                    <a:pt x="50" y="28"/>
                  </a:moveTo>
                  <a:cubicBezTo>
                    <a:pt x="60" y="35"/>
                    <a:pt x="111" y="63"/>
                    <a:pt x="130" y="64"/>
                  </a:cubicBezTo>
                  <a:cubicBezTo>
                    <a:pt x="107" y="59"/>
                    <a:pt x="76" y="39"/>
                    <a:pt x="53" y="25"/>
                  </a:cubicBezTo>
                  <a:cubicBezTo>
                    <a:pt x="30" y="11"/>
                    <a:pt x="9" y="0"/>
                    <a:pt x="0" y="3"/>
                  </a:cubicBezTo>
                  <a:cubicBezTo>
                    <a:pt x="15" y="5"/>
                    <a:pt x="31" y="17"/>
                    <a:pt x="50" y="28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8" name="Google Shape;58;ga271cc3a49_1_4249"/>
            <p:cNvGrpSpPr/>
            <p:nvPr/>
          </p:nvGrpSpPr>
          <p:grpSpPr>
            <a:xfrm>
              <a:off x="2636903" y="779139"/>
              <a:ext cx="4346635" cy="4535357"/>
              <a:chOff x="2653893" y="765545"/>
              <a:chExt cx="4346635" cy="4535357"/>
            </a:xfrm>
          </p:grpSpPr>
          <p:grpSp>
            <p:nvGrpSpPr>
              <p:cNvPr id="59" name="Google Shape;59;ga271cc3a49_1_4249"/>
              <p:cNvGrpSpPr/>
              <p:nvPr/>
            </p:nvGrpSpPr>
            <p:grpSpPr>
              <a:xfrm>
                <a:off x="2697527" y="765545"/>
                <a:ext cx="4166866" cy="4035054"/>
                <a:chOff x="2697527" y="765545"/>
                <a:chExt cx="4166866" cy="4035054"/>
              </a:xfrm>
            </p:grpSpPr>
            <p:sp>
              <p:nvSpPr>
                <p:cNvPr id="60" name="Google Shape;60;ga271cc3a49_1_4249"/>
                <p:cNvSpPr/>
                <p:nvPr/>
              </p:nvSpPr>
              <p:spPr>
                <a:xfrm>
                  <a:off x="2697527" y="765545"/>
                  <a:ext cx="4166866" cy="3570739"/>
                </a:xfrm>
                <a:custGeom>
                  <a:rect b="b" l="l" r="r" t="t"/>
                  <a:pathLst>
                    <a:path extrusionOk="0" h="391" w="487">
                      <a:moveTo>
                        <a:pt x="57" y="389"/>
                      </a:moveTo>
                      <a:cubicBezTo>
                        <a:pt x="55" y="388"/>
                        <a:pt x="53" y="386"/>
                        <a:pt x="51" y="385"/>
                      </a:cubicBezTo>
                      <a:cubicBezTo>
                        <a:pt x="22" y="355"/>
                        <a:pt x="28" y="321"/>
                        <a:pt x="67" y="286"/>
                      </a:cubicBezTo>
                      <a:cubicBezTo>
                        <a:pt x="104" y="253"/>
                        <a:pt x="174" y="209"/>
                        <a:pt x="222" y="144"/>
                      </a:cubicBezTo>
                      <a:cubicBezTo>
                        <a:pt x="275" y="74"/>
                        <a:pt x="316" y="93"/>
                        <a:pt x="310" y="136"/>
                      </a:cubicBezTo>
                      <a:cubicBezTo>
                        <a:pt x="299" y="209"/>
                        <a:pt x="357" y="234"/>
                        <a:pt x="416" y="272"/>
                      </a:cubicBezTo>
                      <a:cubicBezTo>
                        <a:pt x="470" y="307"/>
                        <a:pt x="472" y="363"/>
                        <a:pt x="463" y="384"/>
                      </a:cubicBezTo>
                      <a:cubicBezTo>
                        <a:pt x="487" y="349"/>
                        <a:pt x="470" y="295"/>
                        <a:pt x="417" y="242"/>
                      </a:cubicBezTo>
                      <a:cubicBezTo>
                        <a:pt x="335" y="161"/>
                        <a:pt x="330" y="76"/>
                        <a:pt x="421" y="0"/>
                      </a:cubicBezTo>
                      <a:cubicBezTo>
                        <a:pt x="328" y="0"/>
                        <a:pt x="328" y="0"/>
                        <a:pt x="328" y="0"/>
                      </a:cubicBezTo>
                      <a:cubicBezTo>
                        <a:pt x="261" y="50"/>
                        <a:pt x="223" y="106"/>
                        <a:pt x="155" y="155"/>
                      </a:cubicBezTo>
                      <a:cubicBezTo>
                        <a:pt x="120" y="179"/>
                        <a:pt x="90" y="201"/>
                        <a:pt x="70" y="216"/>
                      </a:cubicBezTo>
                      <a:cubicBezTo>
                        <a:pt x="9" y="261"/>
                        <a:pt x="0" y="309"/>
                        <a:pt x="24" y="359"/>
                      </a:cubicBezTo>
                      <a:cubicBezTo>
                        <a:pt x="30" y="372"/>
                        <a:pt x="41" y="382"/>
                        <a:pt x="57" y="391"/>
                      </a:cubicBezTo>
                      <a:cubicBezTo>
                        <a:pt x="58" y="391"/>
                        <a:pt x="59" y="391"/>
                        <a:pt x="60" y="391"/>
                      </a:cubicBezTo>
                      <a:cubicBezTo>
                        <a:pt x="59" y="391"/>
                        <a:pt x="58" y="390"/>
                        <a:pt x="57" y="389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61;ga271cc3a49_1_4249"/>
                <p:cNvSpPr/>
                <p:nvPr/>
              </p:nvSpPr>
              <p:spPr>
                <a:xfrm>
                  <a:off x="3305631" y="3833024"/>
                  <a:ext cx="632070" cy="775857"/>
                </a:xfrm>
                <a:custGeom>
                  <a:rect b="b" l="l" r="r" t="t"/>
                  <a:pathLst>
                    <a:path extrusionOk="0" h="85" w="74">
                      <a:moveTo>
                        <a:pt x="45" y="67"/>
                      </a:moveTo>
                      <a:cubicBezTo>
                        <a:pt x="47" y="61"/>
                        <a:pt x="74" y="55"/>
                        <a:pt x="67" y="25"/>
                      </a:cubicBezTo>
                      <a:cubicBezTo>
                        <a:pt x="61" y="8"/>
                        <a:pt x="43" y="0"/>
                        <a:pt x="26" y="6"/>
                      </a:cubicBezTo>
                      <a:cubicBezTo>
                        <a:pt x="0" y="15"/>
                        <a:pt x="9" y="41"/>
                        <a:pt x="8" y="46"/>
                      </a:cubicBezTo>
                      <a:cubicBezTo>
                        <a:pt x="7" y="49"/>
                        <a:pt x="6" y="53"/>
                        <a:pt x="4" y="55"/>
                      </a:cubicBezTo>
                      <a:cubicBezTo>
                        <a:pt x="4" y="55"/>
                        <a:pt x="5" y="55"/>
                        <a:pt x="5" y="55"/>
                      </a:cubicBezTo>
                      <a:cubicBezTo>
                        <a:pt x="7" y="52"/>
                        <a:pt x="10" y="50"/>
                        <a:pt x="13" y="49"/>
                      </a:cubicBezTo>
                      <a:cubicBezTo>
                        <a:pt x="24" y="45"/>
                        <a:pt x="36" y="51"/>
                        <a:pt x="40" y="62"/>
                      </a:cubicBezTo>
                      <a:cubicBezTo>
                        <a:pt x="41" y="64"/>
                        <a:pt x="41" y="67"/>
                        <a:pt x="41" y="70"/>
                      </a:cubicBezTo>
                      <a:cubicBezTo>
                        <a:pt x="40" y="74"/>
                        <a:pt x="45" y="82"/>
                        <a:pt x="53" y="85"/>
                      </a:cubicBezTo>
                      <a:cubicBezTo>
                        <a:pt x="41" y="79"/>
                        <a:pt x="43" y="73"/>
                        <a:pt x="45" y="67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62;ga271cc3a49_1_4249"/>
                <p:cNvSpPr/>
                <p:nvPr/>
              </p:nvSpPr>
              <p:spPr>
                <a:xfrm>
                  <a:off x="4333118" y="3940866"/>
                  <a:ext cx="587135" cy="784843"/>
                </a:xfrm>
                <a:custGeom>
                  <a:rect b="b" l="l" r="r" t="t"/>
                  <a:pathLst>
                    <a:path extrusionOk="0" h="86" w="69">
                      <a:moveTo>
                        <a:pt x="60" y="56"/>
                      </a:moveTo>
                      <a:cubicBezTo>
                        <a:pt x="69" y="45"/>
                        <a:pt x="69" y="28"/>
                        <a:pt x="59" y="16"/>
                      </a:cubicBezTo>
                      <a:cubicBezTo>
                        <a:pt x="48" y="2"/>
                        <a:pt x="28" y="0"/>
                        <a:pt x="14" y="12"/>
                      </a:cubicBezTo>
                      <a:cubicBezTo>
                        <a:pt x="3" y="21"/>
                        <a:pt x="0" y="38"/>
                        <a:pt x="6" y="51"/>
                      </a:cubicBezTo>
                      <a:cubicBezTo>
                        <a:pt x="8" y="55"/>
                        <a:pt x="12" y="61"/>
                        <a:pt x="13" y="66"/>
                      </a:cubicBezTo>
                      <a:cubicBezTo>
                        <a:pt x="14" y="69"/>
                        <a:pt x="14" y="73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4" y="72"/>
                        <a:pt x="16" y="69"/>
                        <a:pt x="19" y="67"/>
                      </a:cubicBezTo>
                      <a:cubicBezTo>
                        <a:pt x="28" y="60"/>
                        <a:pt x="41" y="61"/>
                        <a:pt x="49" y="69"/>
                      </a:cubicBezTo>
                      <a:cubicBezTo>
                        <a:pt x="51" y="72"/>
                        <a:pt x="52" y="74"/>
                        <a:pt x="53" y="77"/>
                      </a:cubicBezTo>
                      <a:cubicBezTo>
                        <a:pt x="53" y="80"/>
                        <a:pt x="57" y="84"/>
                        <a:pt x="62" y="86"/>
                      </a:cubicBezTo>
                      <a:cubicBezTo>
                        <a:pt x="53" y="77"/>
                        <a:pt x="55" y="62"/>
                        <a:pt x="60" y="56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63;ga271cc3a49_1_4249"/>
                <p:cNvSpPr/>
                <p:nvPr/>
              </p:nvSpPr>
              <p:spPr>
                <a:xfrm>
                  <a:off x="5444482" y="4060690"/>
                  <a:ext cx="635065" cy="446342"/>
                </a:xfrm>
                <a:custGeom>
                  <a:rect b="b" l="l" r="r" t="t"/>
                  <a:pathLst>
                    <a:path extrusionOk="0" h="49" w="74">
                      <a:moveTo>
                        <a:pt x="67" y="25"/>
                      </a:moveTo>
                      <a:cubicBezTo>
                        <a:pt x="59" y="8"/>
                        <a:pt x="38" y="0"/>
                        <a:pt x="21" y="9"/>
                      </a:cubicBezTo>
                      <a:cubicBezTo>
                        <a:pt x="8" y="14"/>
                        <a:pt x="1" y="26"/>
                        <a:pt x="1" y="39"/>
                      </a:cubicBezTo>
                      <a:cubicBezTo>
                        <a:pt x="1" y="43"/>
                        <a:pt x="0" y="46"/>
                        <a:pt x="0" y="49"/>
                      </a:cubicBezTo>
                      <a:cubicBezTo>
                        <a:pt x="4" y="39"/>
                        <a:pt x="17" y="30"/>
                        <a:pt x="34" y="27"/>
                      </a:cubicBezTo>
                      <a:cubicBezTo>
                        <a:pt x="51" y="24"/>
                        <a:pt x="66" y="29"/>
                        <a:pt x="73" y="37"/>
                      </a:cubicBezTo>
                      <a:cubicBezTo>
                        <a:pt x="73" y="37"/>
                        <a:pt x="73" y="37"/>
                        <a:pt x="73" y="37"/>
                      </a:cubicBezTo>
                      <a:cubicBezTo>
                        <a:pt x="74" y="37"/>
                        <a:pt x="74" y="37"/>
                        <a:pt x="74" y="37"/>
                      </a:cubicBezTo>
                      <a:cubicBezTo>
                        <a:pt x="71" y="34"/>
                        <a:pt x="69" y="29"/>
                        <a:pt x="67" y="25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Google Shape;64;ga271cc3a49_1_4249"/>
                <p:cNvSpPr/>
                <p:nvPr/>
              </p:nvSpPr>
              <p:spPr>
                <a:xfrm>
                  <a:off x="2886248" y="1439551"/>
                  <a:ext cx="3882285" cy="3361048"/>
                </a:xfrm>
                <a:custGeom>
                  <a:rect b="b" l="l" r="r" t="t"/>
                  <a:pathLst>
                    <a:path extrusionOk="0" h="368" w="454">
                      <a:moveTo>
                        <a:pt x="45" y="212"/>
                      </a:moveTo>
                      <a:cubicBezTo>
                        <a:pt x="6" y="247"/>
                        <a:pt x="0" y="281"/>
                        <a:pt x="29" y="311"/>
                      </a:cubicBezTo>
                      <a:cubicBezTo>
                        <a:pt x="31" y="312"/>
                        <a:pt x="33" y="314"/>
                        <a:pt x="35" y="315"/>
                      </a:cubicBezTo>
                      <a:cubicBezTo>
                        <a:pt x="48" y="325"/>
                        <a:pt x="55" y="318"/>
                        <a:pt x="57" y="308"/>
                      </a:cubicBezTo>
                      <a:cubicBezTo>
                        <a:pt x="58" y="303"/>
                        <a:pt x="49" y="277"/>
                        <a:pt x="75" y="268"/>
                      </a:cubicBezTo>
                      <a:cubicBezTo>
                        <a:pt x="92" y="262"/>
                        <a:pt x="110" y="270"/>
                        <a:pt x="116" y="287"/>
                      </a:cubicBezTo>
                      <a:cubicBezTo>
                        <a:pt x="123" y="317"/>
                        <a:pt x="96" y="323"/>
                        <a:pt x="94" y="329"/>
                      </a:cubicBezTo>
                      <a:cubicBezTo>
                        <a:pt x="91" y="336"/>
                        <a:pt x="89" y="343"/>
                        <a:pt x="113" y="351"/>
                      </a:cubicBezTo>
                      <a:cubicBezTo>
                        <a:pt x="127" y="356"/>
                        <a:pt x="145" y="358"/>
                        <a:pt x="164" y="357"/>
                      </a:cubicBezTo>
                      <a:cubicBezTo>
                        <a:pt x="169" y="357"/>
                        <a:pt x="174" y="356"/>
                        <a:pt x="177" y="355"/>
                      </a:cubicBezTo>
                      <a:cubicBezTo>
                        <a:pt x="182" y="352"/>
                        <a:pt x="183" y="346"/>
                        <a:pt x="182" y="340"/>
                      </a:cubicBezTo>
                      <a:cubicBezTo>
                        <a:pt x="181" y="335"/>
                        <a:pt x="177" y="329"/>
                        <a:pt x="175" y="325"/>
                      </a:cubicBezTo>
                      <a:cubicBezTo>
                        <a:pt x="169" y="312"/>
                        <a:pt x="172" y="295"/>
                        <a:pt x="183" y="286"/>
                      </a:cubicBezTo>
                      <a:cubicBezTo>
                        <a:pt x="197" y="274"/>
                        <a:pt x="217" y="276"/>
                        <a:pt x="228" y="290"/>
                      </a:cubicBezTo>
                      <a:cubicBezTo>
                        <a:pt x="238" y="302"/>
                        <a:pt x="238" y="319"/>
                        <a:pt x="229" y="330"/>
                      </a:cubicBezTo>
                      <a:cubicBezTo>
                        <a:pt x="223" y="338"/>
                        <a:pt x="221" y="360"/>
                        <a:pt x="241" y="365"/>
                      </a:cubicBezTo>
                      <a:cubicBezTo>
                        <a:pt x="253" y="368"/>
                        <a:pt x="264" y="364"/>
                        <a:pt x="282" y="358"/>
                      </a:cubicBezTo>
                      <a:cubicBezTo>
                        <a:pt x="292" y="355"/>
                        <a:pt x="299" y="347"/>
                        <a:pt x="300" y="326"/>
                      </a:cubicBezTo>
                      <a:cubicBezTo>
                        <a:pt x="300" y="313"/>
                        <a:pt x="307" y="301"/>
                        <a:pt x="320" y="296"/>
                      </a:cubicBezTo>
                      <a:cubicBezTo>
                        <a:pt x="337" y="287"/>
                        <a:pt x="358" y="295"/>
                        <a:pt x="366" y="312"/>
                      </a:cubicBezTo>
                      <a:cubicBezTo>
                        <a:pt x="374" y="328"/>
                        <a:pt x="382" y="346"/>
                        <a:pt x="412" y="334"/>
                      </a:cubicBezTo>
                      <a:cubicBezTo>
                        <a:pt x="415" y="333"/>
                        <a:pt x="429" y="327"/>
                        <a:pt x="438" y="315"/>
                      </a:cubicBezTo>
                      <a:cubicBezTo>
                        <a:pt x="450" y="300"/>
                        <a:pt x="454" y="237"/>
                        <a:pt x="394" y="198"/>
                      </a:cubicBezTo>
                      <a:cubicBezTo>
                        <a:pt x="335" y="160"/>
                        <a:pt x="277" y="135"/>
                        <a:pt x="288" y="62"/>
                      </a:cubicBezTo>
                      <a:cubicBezTo>
                        <a:pt x="294" y="19"/>
                        <a:pt x="253" y="0"/>
                        <a:pt x="200" y="70"/>
                      </a:cubicBezTo>
                      <a:cubicBezTo>
                        <a:pt x="152" y="135"/>
                        <a:pt x="82" y="179"/>
                        <a:pt x="45" y="212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 cap="flat" cmpd="sng" w="38100">
                  <a:solidFill>
                    <a:srgbClr val="BBD6E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65;ga271cc3a49_1_4249"/>
                <p:cNvSpPr/>
                <p:nvPr/>
              </p:nvSpPr>
              <p:spPr>
                <a:xfrm>
                  <a:off x="5399548" y="846427"/>
                  <a:ext cx="1345020" cy="3040519"/>
                </a:xfrm>
                <a:custGeom>
                  <a:rect b="b" l="l" r="r" t="t"/>
                  <a:pathLst>
                    <a:path extrusionOk="0" h="333" w="157">
                      <a:moveTo>
                        <a:pt x="84" y="0"/>
                      </a:moveTo>
                      <a:cubicBezTo>
                        <a:pt x="63" y="21"/>
                        <a:pt x="20" y="74"/>
                        <a:pt x="34" y="127"/>
                      </a:cubicBezTo>
                      <a:cubicBezTo>
                        <a:pt x="48" y="180"/>
                        <a:pt x="67" y="207"/>
                        <a:pt x="104" y="243"/>
                      </a:cubicBezTo>
                      <a:cubicBezTo>
                        <a:pt x="141" y="279"/>
                        <a:pt x="157" y="314"/>
                        <a:pt x="152" y="333"/>
                      </a:cubicBezTo>
                      <a:cubicBezTo>
                        <a:pt x="149" y="306"/>
                        <a:pt x="136" y="277"/>
                        <a:pt x="96" y="256"/>
                      </a:cubicBezTo>
                      <a:cubicBezTo>
                        <a:pt x="56" y="235"/>
                        <a:pt x="5" y="196"/>
                        <a:pt x="0" y="165"/>
                      </a:cubicBezTo>
                      <a:cubicBezTo>
                        <a:pt x="7" y="188"/>
                        <a:pt x="23" y="200"/>
                        <a:pt x="35" y="197"/>
                      </a:cubicBezTo>
                      <a:cubicBezTo>
                        <a:pt x="47" y="194"/>
                        <a:pt x="11" y="154"/>
                        <a:pt x="17" y="106"/>
                      </a:cubicBezTo>
                      <a:cubicBezTo>
                        <a:pt x="23" y="58"/>
                        <a:pt x="56" y="17"/>
                        <a:pt x="84" y="0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6" name="Google Shape;66;ga271cc3a49_1_4249"/>
              <p:cNvGrpSpPr/>
              <p:nvPr/>
            </p:nvGrpSpPr>
            <p:grpSpPr>
              <a:xfrm>
                <a:off x="2653893" y="3958868"/>
                <a:ext cx="4346635" cy="1342034"/>
                <a:chOff x="4566036" y="2906717"/>
                <a:chExt cx="3956522" cy="1221586"/>
              </a:xfrm>
            </p:grpSpPr>
            <p:sp>
              <p:nvSpPr>
                <p:cNvPr id="67" name="Google Shape;67;ga271cc3a49_1_4249"/>
                <p:cNvSpPr/>
                <p:nvPr/>
              </p:nvSpPr>
              <p:spPr>
                <a:xfrm>
                  <a:off x="7322785" y="3364812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ga271cc3a49_1_4249"/>
                <p:cNvSpPr/>
                <p:nvPr/>
              </p:nvSpPr>
              <p:spPr>
                <a:xfrm>
                  <a:off x="7415495" y="3479336"/>
                  <a:ext cx="381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ga271cc3a49_1_4249"/>
                <p:cNvSpPr/>
                <p:nvPr/>
              </p:nvSpPr>
              <p:spPr>
                <a:xfrm>
                  <a:off x="7688170" y="352841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ga271cc3a49_1_4249"/>
                <p:cNvSpPr/>
                <p:nvPr/>
              </p:nvSpPr>
              <p:spPr>
                <a:xfrm>
                  <a:off x="6810156" y="4046500"/>
                  <a:ext cx="354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ga271cc3a49_1_4249"/>
                <p:cNvSpPr/>
                <p:nvPr/>
              </p:nvSpPr>
              <p:spPr>
                <a:xfrm>
                  <a:off x="7276431" y="3552958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ga271cc3a49_1_4249"/>
                <p:cNvSpPr/>
                <p:nvPr/>
              </p:nvSpPr>
              <p:spPr>
                <a:xfrm>
                  <a:off x="8459842" y="3547505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ga271cc3a49_1_4249"/>
                <p:cNvSpPr/>
                <p:nvPr/>
              </p:nvSpPr>
              <p:spPr>
                <a:xfrm>
                  <a:off x="8274423" y="3539324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ga271cc3a49_1_4249"/>
                <p:cNvSpPr/>
                <p:nvPr/>
              </p:nvSpPr>
              <p:spPr>
                <a:xfrm>
                  <a:off x="7742706" y="3727470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ga271cc3a49_1_4249"/>
                <p:cNvSpPr/>
                <p:nvPr/>
              </p:nvSpPr>
              <p:spPr>
                <a:xfrm>
                  <a:off x="6436590" y="3828360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ga271cc3a49_1_4249"/>
                <p:cNvSpPr/>
                <p:nvPr/>
              </p:nvSpPr>
              <p:spPr>
                <a:xfrm>
                  <a:off x="5220458" y="3503877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ga271cc3a49_1_4249"/>
                <p:cNvSpPr/>
                <p:nvPr/>
              </p:nvSpPr>
              <p:spPr>
                <a:xfrm>
                  <a:off x="5686733" y="3746558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ga271cc3a49_1_4249"/>
                <p:cNvSpPr/>
                <p:nvPr/>
              </p:nvSpPr>
              <p:spPr>
                <a:xfrm>
                  <a:off x="5471319" y="3945610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ga271cc3a49_1_4249"/>
                <p:cNvSpPr/>
                <p:nvPr/>
              </p:nvSpPr>
              <p:spPr>
                <a:xfrm>
                  <a:off x="5983949" y="4046500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0;ga271cc3a49_1_4249"/>
                <p:cNvSpPr/>
                <p:nvPr/>
              </p:nvSpPr>
              <p:spPr>
                <a:xfrm>
                  <a:off x="6139374" y="3863808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1;ga271cc3a49_1_4249"/>
                <p:cNvSpPr/>
                <p:nvPr/>
              </p:nvSpPr>
              <p:spPr>
                <a:xfrm>
                  <a:off x="4863252" y="336481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2;ga271cc3a49_1_4249"/>
                <p:cNvSpPr/>
                <p:nvPr/>
              </p:nvSpPr>
              <p:spPr>
                <a:xfrm>
                  <a:off x="4863252" y="3697476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ga271cc3a49_1_4249"/>
                <p:cNvSpPr/>
                <p:nvPr/>
              </p:nvSpPr>
              <p:spPr>
                <a:xfrm>
                  <a:off x="4634205" y="3422074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84;ga271cc3a49_1_4249"/>
                <p:cNvSpPr/>
                <p:nvPr/>
              </p:nvSpPr>
              <p:spPr>
                <a:xfrm>
                  <a:off x="4691467" y="324756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85;ga271cc3a49_1_4249"/>
                <p:cNvSpPr/>
                <p:nvPr/>
              </p:nvSpPr>
              <p:spPr>
                <a:xfrm>
                  <a:off x="4661472" y="3040329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6;ga271cc3a49_1_4249"/>
                <p:cNvSpPr/>
                <p:nvPr/>
              </p:nvSpPr>
              <p:spPr>
                <a:xfrm>
                  <a:off x="7281885" y="306486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" name="Google Shape;87;ga271cc3a49_1_4249"/>
                <p:cNvSpPr/>
                <p:nvPr/>
              </p:nvSpPr>
              <p:spPr>
                <a:xfrm>
                  <a:off x="7322785" y="3100318"/>
                  <a:ext cx="38100" cy="381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ga271cc3a49_1_4249"/>
                <p:cNvSpPr/>
                <p:nvPr/>
              </p:nvSpPr>
              <p:spPr>
                <a:xfrm>
                  <a:off x="7251890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" name="Google Shape;89;ga271cc3a49_1_4249"/>
                <p:cNvSpPr/>
                <p:nvPr/>
              </p:nvSpPr>
              <p:spPr>
                <a:xfrm>
                  <a:off x="7292792" y="3332091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90;ga271cc3a49_1_4249"/>
                <p:cNvSpPr/>
                <p:nvPr/>
              </p:nvSpPr>
              <p:spPr>
                <a:xfrm>
                  <a:off x="7423675" y="32502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" name="Google Shape;91;ga271cc3a49_1_4249"/>
                <p:cNvSpPr/>
                <p:nvPr/>
              </p:nvSpPr>
              <p:spPr>
                <a:xfrm>
                  <a:off x="7464577" y="3280283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92;ga271cc3a49_1_4249"/>
                <p:cNvSpPr/>
                <p:nvPr/>
              </p:nvSpPr>
              <p:spPr>
                <a:xfrm>
                  <a:off x="7344600" y="3413894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" name="Google Shape;93;ga271cc3a49_1_4249"/>
                <p:cNvSpPr/>
                <p:nvPr/>
              </p:nvSpPr>
              <p:spPr>
                <a:xfrm>
                  <a:off x="7390954" y="3449341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94;ga271cc3a49_1_4249"/>
                <p:cNvSpPr/>
                <p:nvPr/>
              </p:nvSpPr>
              <p:spPr>
                <a:xfrm>
                  <a:off x="7620001" y="3465702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95;ga271cc3a49_1_4249"/>
                <p:cNvSpPr/>
                <p:nvPr/>
              </p:nvSpPr>
              <p:spPr>
                <a:xfrm>
                  <a:off x="7655449" y="3498424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ga271cc3a49_1_4249"/>
                <p:cNvSpPr/>
                <p:nvPr/>
              </p:nvSpPr>
              <p:spPr>
                <a:xfrm>
                  <a:off x="6736533" y="3978332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" name="Google Shape;97;ga271cc3a49_1_4249"/>
                <p:cNvSpPr/>
                <p:nvPr/>
              </p:nvSpPr>
              <p:spPr>
                <a:xfrm>
                  <a:off x="6785615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ga271cc3a49_1_4249"/>
                <p:cNvSpPr/>
                <p:nvPr/>
              </p:nvSpPr>
              <p:spPr>
                <a:xfrm>
                  <a:off x="6894685" y="3653848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" name="Google Shape;99;ga271cc3a49_1_4249"/>
                <p:cNvSpPr/>
                <p:nvPr/>
              </p:nvSpPr>
              <p:spPr>
                <a:xfrm>
                  <a:off x="6932860" y="3689296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ga271cc3a49_1_4249"/>
                <p:cNvSpPr/>
                <p:nvPr/>
              </p:nvSpPr>
              <p:spPr>
                <a:xfrm>
                  <a:off x="7063744" y="3612947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101;ga271cc3a49_1_4249"/>
                <p:cNvSpPr/>
                <p:nvPr/>
              </p:nvSpPr>
              <p:spPr>
                <a:xfrm>
                  <a:off x="7104645" y="3648395"/>
                  <a:ext cx="381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ga271cc3a49_1_4249"/>
                <p:cNvSpPr/>
                <p:nvPr/>
              </p:nvSpPr>
              <p:spPr>
                <a:xfrm>
                  <a:off x="7205535" y="3490243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103;ga271cc3a49_1_4249"/>
                <p:cNvSpPr/>
                <p:nvPr/>
              </p:nvSpPr>
              <p:spPr>
                <a:xfrm>
                  <a:off x="7251890" y="3522964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ga271cc3a49_1_4249"/>
                <p:cNvSpPr/>
                <p:nvPr/>
              </p:nvSpPr>
              <p:spPr>
                <a:xfrm>
                  <a:off x="8388947" y="3479336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105;ga271cc3a49_1_4249"/>
                <p:cNvSpPr/>
                <p:nvPr/>
              </p:nvSpPr>
              <p:spPr>
                <a:xfrm>
                  <a:off x="8429848" y="3514784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ga271cc3a49_1_4249"/>
                <p:cNvSpPr/>
                <p:nvPr/>
              </p:nvSpPr>
              <p:spPr>
                <a:xfrm>
                  <a:off x="8200801" y="347388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107;ga271cc3a49_1_4249"/>
                <p:cNvSpPr/>
                <p:nvPr/>
              </p:nvSpPr>
              <p:spPr>
                <a:xfrm>
                  <a:off x="8249882" y="350387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ga271cc3a49_1_4249"/>
                <p:cNvSpPr/>
                <p:nvPr/>
              </p:nvSpPr>
              <p:spPr>
                <a:xfrm>
                  <a:off x="7671810" y="3664755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109;ga271cc3a49_1_4249"/>
                <p:cNvSpPr/>
                <p:nvPr/>
              </p:nvSpPr>
              <p:spPr>
                <a:xfrm>
                  <a:off x="7712712" y="3697476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ga271cc3a49_1_4249"/>
                <p:cNvSpPr/>
                <p:nvPr/>
              </p:nvSpPr>
              <p:spPr>
                <a:xfrm>
                  <a:off x="7797241" y="358022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" name="Google Shape;111;ga271cc3a49_1_4249"/>
                <p:cNvSpPr/>
                <p:nvPr/>
              </p:nvSpPr>
              <p:spPr>
                <a:xfrm>
                  <a:off x="7838143" y="3612947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112;ga271cc3a49_1_4249"/>
                <p:cNvSpPr/>
                <p:nvPr/>
              </p:nvSpPr>
              <p:spPr>
                <a:xfrm>
                  <a:off x="6362967" y="3762918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13;ga271cc3a49_1_4249"/>
                <p:cNvSpPr/>
                <p:nvPr/>
              </p:nvSpPr>
              <p:spPr>
                <a:xfrm>
                  <a:off x="6409323" y="3798366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114;ga271cc3a49_1_4249"/>
                <p:cNvSpPr/>
                <p:nvPr/>
              </p:nvSpPr>
              <p:spPr>
                <a:xfrm>
                  <a:off x="6169077" y="3131543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15;ga271cc3a49_1_4249"/>
                <p:cNvSpPr/>
                <p:nvPr/>
              </p:nvSpPr>
              <p:spPr>
                <a:xfrm>
                  <a:off x="6209979" y="3161538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16;ga271cc3a49_1_4249"/>
                <p:cNvSpPr/>
                <p:nvPr/>
              </p:nvSpPr>
              <p:spPr>
                <a:xfrm>
                  <a:off x="6349334" y="3149399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17;ga271cc3a49_1_4249"/>
                <p:cNvSpPr/>
                <p:nvPr/>
              </p:nvSpPr>
              <p:spPr>
                <a:xfrm>
                  <a:off x="6395689" y="3182120"/>
                  <a:ext cx="300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118;ga271cc3a49_1_4249"/>
                <p:cNvSpPr/>
                <p:nvPr/>
              </p:nvSpPr>
              <p:spPr>
                <a:xfrm>
                  <a:off x="6264805" y="2950346"/>
                  <a:ext cx="130885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5"/>
                        <a:pt x="12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19;ga271cc3a49_1_4249"/>
                <p:cNvSpPr/>
                <p:nvPr/>
              </p:nvSpPr>
              <p:spPr>
                <a:xfrm>
                  <a:off x="6300253" y="2983067"/>
                  <a:ext cx="408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120;ga271cc3a49_1_4249"/>
                <p:cNvSpPr/>
                <p:nvPr/>
              </p:nvSpPr>
              <p:spPr>
                <a:xfrm>
                  <a:off x="5397696" y="2906717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121;ga271cc3a49_1_4249"/>
                <p:cNvSpPr/>
                <p:nvPr/>
              </p:nvSpPr>
              <p:spPr>
                <a:xfrm>
                  <a:off x="5492527" y="3061772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122;ga271cc3a49_1_4249"/>
                <p:cNvSpPr/>
                <p:nvPr/>
              </p:nvSpPr>
              <p:spPr>
                <a:xfrm>
                  <a:off x="5296806" y="3081228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123;ga271cc3a49_1_4249"/>
                <p:cNvSpPr/>
                <p:nvPr/>
              </p:nvSpPr>
              <p:spPr>
                <a:xfrm>
                  <a:off x="5242272" y="3280283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124;ga271cc3a49_1_4249"/>
                <p:cNvSpPr/>
                <p:nvPr/>
              </p:nvSpPr>
              <p:spPr>
                <a:xfrm>
                  <a:off x="5288627" y="3315731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125;ga271cc3a49_1_4249"/>
                <p:cNvSpPr/>
                <p:nvPr/>
              </p:nvSpPr>
              <p:spPr>
                <a:xfrm>
                  <a:off x="5149561" y="3441162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ga271cc3a49_1_4249"/>
                <p:cNvSpPr/>
                <p:nvPr/>
              </p:nvSpPr>
              <p:spPr>
                <a:xfrm>
                  <a:off x="5195916" y="3473883"/>
                  <a:ext cx="300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ga271cc3a49_1_4249"/>
                <p:cNvSpPr/>
                <p:nvPr/>
              </p:nvSpPr>
              <p:spPr>
                <a:xfrm>
                  <a:off x="5615837" y="36783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ga271cc3a49_1_4249"/>
                <p:cNvSpPr/>
                <p:nvPr/>
              </p:nvSpPr>
              <p:spPr>
                <a:xfrm>
                  <a:off x="5656738" y="3713837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ga271cc3a49_1_4249"/>
                <p:cNvSpPr/>
                <p:nvPr/>
              </p:nvSpPr>
              <p:spPr>
                <a:xfrm>
                  <a:off x="5397696" y="3880168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ga271cc3a49_1_4249"/>
                <p:cNvSpPr/>
                <p:nvPr/>
              </p:nvSpPr>
              <p:spPr>
                <a:xfrm>
                  <a:off x="5444051" y="3912889"/>
                  <a:ext cx="327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ga271cc3a49_1_4249"/>
                <p:cNvSpPr/>
                <p:nvPr/>
              </p:nvSpPr>
              <p:spPr>
                <a:xfrm>
                  <a:off x="5913053" y="397833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ga271cc3a49_1_4249"/>
                <p:cNvSpPr/>
                <p:nvPr/>
              </p:nvSpPr>
              <p:spPr>
                <a:xfrm>
                  <a:off x="5959408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ga271cc3a49_1_4249"/>
                <p:cNvSpPr/>
                <p:nvPr/>
              </p:nvSpPr>
              <p:spPr>
                <a:xfrm>
                  <a:off x="6068478" y="3798366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134;ga271cc3a49_1_4249"/>
                <p:cNvSpPr/>
                <p:nvPr/>
              </p:nvSpPr>
              <p:spPr>
                <a:xfrm>
                  <a:off x="6109379" y="3828360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ga271cc3a49_1_4249"/>
                <p:cNvSpPr/>
                <p:nvPr/>
              </p:nvSpPr>
              <p:spPr>
                <a:xfrm>
                  <a:off x="6035758" y="3599313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" name="Google Shape;136;ga271cc3a49_1_4249"/>
                <p:cNvSpPr/>
                <p:nvPr/>
              </p:nvSpPr>
              <p:spPr>
                <a:xfrm>
                  <a:off x="6082112" y="3629307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ga271cc3a49_1_4249"/>
                <p:cNvSpPr/>
                <p:nvPr/>
              </p:nvSpPr>
              <p:spPr>
                <a:xfrm>
                  <a:off x="6267531" y="358459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ga271cc3a49_1_4249"/>
                <p:cNvSpPr/>
                <p:nvPr/>
              </p:nvSpPr>
              <p:spPr>
                <a:xfrm>
                  <a:off x="6223903" y="338117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ga271cc3a49_1_4249"/>
                <p:cNvSpPr/>
                <p:nvPr/>
              </p:nvSpPr>
              <p:spPr>
                <a:xfrm>
                  <a:off x="6270258" y="3413894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ga271cc3a49_1_4249"/>
                <p:cNvSpPr/>
                <p:nvPr/>
              </p:nvSpPr>
              <p:spPr>
                <a:xfrm>
                  <a:off x="4789631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ga271cc3a49_1_4249"/>
                <p:cNvSpPr/>
                <p:nvPr/>
              </p:nvSpPr>
              <p:spPr>
                <a:xfrm>
                  <a:off x="4830531" y="3332091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ga271cc3a49_1_4249"/>
                <p:cNvSpPr/>
                <p:nvPr/>
              </p:nvSpPr>
              <p:spPr>
                <a:xfrm>
                  <a:off x="4789631" y="3629307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ga271cc3a49_1_4249"/>
                <p:cNvSpPr/>
                <p:nvPr/>
              </p:nvSpPr>
              <p:spPr>
                <a:xfrm>
                  <a:off x="4830531" y="3664755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ga271cc3a49_1_4249"/>
                <p:cNvSpPr/>
                <p:nvPr/>
              </p:nvSpPr>
              <p:spPr>
                <a:xfrm>
                  <a:off x="4566036" y="3356632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145;ga271cc3a49_1_4249"/>
                <p:cNvSpPr/>
                <p:nvPr/>
              </p:nvSpPr>
              <p:spPr>
                <a:xfrm>
                  <a:off x="4604211" y="3389353"/>
                  <a:ext cx="408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ga271cc3a49_1_4249"/>
                <p:cNvSpPr/>
                <p:nvPr/>
              </p:nvSpPr>
              <p:spPr>
                <a:xfrm>
                  <a:off x="4617844" y="3182120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147;ga271cc3a49_1_4249"/>
                <p:cNvSpPr/>
                <p:nvPr/>
              </p:nvSpPr>
              <p:spPr>
                <a:xfrm>
                  <a:off x="4658746" y="3214841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ga271cc3a49_1_4249"/>
                <p:cNvSpPr/>
                <p:nvPr/>
              </p:nvSpPr>
              <p:spPr>
                <a:xfrm>
                  <a:off x="5048671" y="3291190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ga271cc3a49_1_4249"/>
                <p:cNvSpPr/>
                <p:nvPr/>
              </p:nvSpPr>
              <p:spPr>
                <a:xfrm>
                  <a:off x="5086847" y="3323911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ga271cc3a49_1_4249"/>
                <p:cNvSpPr/>
                <p:nvPr/>
              </p:nvSpPr>
              <p:spPr>
                <a:xfrm>
                  <a:off x="4587850" y="297488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ga271cc3a49_1_4249"/>
                <p:cNvSpPr/>
                <p:nvPr/>
              </p:nvSpPr>
              <p:spPr>
                <a:xfrm>
                  <a:off x="4628751" y="3007607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52" name="Google Shape;152;ga271cc3a49_1_4249"/>
            <p:cNvSpPr/>
            <p:nvPr/>
          </p:nvSpPr>
          <p:spPr>
            <a:xfrm rot="-614088">
              <a:off x="688256" y="47702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ga271cc3a49_1_4249"/>
            <p:cNvSpPr/>
            <p:nvPr/>
          </p:nvSpPr>
          <p:spPr>
            <a:xfrm flipH="1" rot="614088">
              <a:off x="8319664" y="50473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ga271cc3a49_1_4249"/>
            <p:cNvSpPr/>
            <p:nvPr/>
          </p:nvSpPr>
          <p:spPr>
            <a:xfrm>
              <a:off x="0" y="5573752"/>
              <a:ext cx="8919300" cy="1278000"/>
            </a:xfrm>
            <a:prstGeom prst="rect">
              <a:avLst/>
            </a:prstGeom>
            <a:solidFill>
              <a:srgbClr val="FDCDC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" name="Google Shape;155;ga271cc3a49_1_4249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a271cc3a49_1_4249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ga271cc3a49_1_4249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ga271cc3a49_1_4249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ga271cc3a49_1_4249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160" name="Google Shape;160;ga271cc3a49_1_4249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61" name="Google Shape;161;ga271cc3a49_1_424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ga271cc3a49_1_4249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3" name="Google Shape;163;ga271cc3a49_1_42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0150" y="98175"/>
            <a:ext cx="1612150" cy="161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a271cc3a49_1_4249"/>
          <p:cNvPicPr preferRelativeResize="0"/>
          <p:nvPr/>
        </p:nvPicPr>
        <p:blipFill rotWithShape="1">
          <a:blip r:embed="rId3">
            <a:alphaModFix/>
          </a:blip>
          <a:srcRect b="16827" l="28496" r="9675" t="21277"/>
          <a:stretch/>
        </p:blipFill>
        <p:spPr>
          <a:xfrm>
            <a:off x="9595600" y="98175"/>
            <a:ext cx="1560952" cy="1562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ic Title" type="title">
  <p:cSld name="TITLE"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7" name="Google Shape;727;p43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43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43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43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43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32" name="Google Shape;732;p43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733" name="Google Shape;733;p43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734" name="Google Shape;734;p43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43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36" name="Google Shape;736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. Nerve conduction studies &amp; EMG">
  <p:cSld name="TITLE_7"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8" name="Google Shape;738;ga271cc3a49_1_4321"/>
          <p:cNvGrpSpPr/>
          <p:nvPr/>
        </p:nvGrpSpPr>
        <p:grpSpPr>
          <a:xfrm rot="1854140">
            <a:off x="-853264" y="-221377"/>
            <a:ext cx="12979291" cy="6560232"/>
            <a:chOff x="-3407467" y="371098"/>
            <a:chExt cx="10675616" cy="5395866"/>
          </a:xfrm>
        </p:grpSpPr>
        <p:sp>
          <p:nvSpPr>
            <p:cNvPr id="739" name="Google Shape;739;ga271cc3a49_1_4321"/>
            <p:cNvSpPr/>
            <p:nvPr/>
          </p:nvSpPr>
          <p:spPr>
            <a:xfrm rot="5400000">
              <a:off x="-316053" y="1204829"/>
              <a:ext cx="964353" cy="4741133"/>
            </a:xfrm>
            <a:custGeom>
              <a:rect b="b" l="l" r="r" t="t"/>
              <a:pathLst>
                <a:path extrusionOk="0" h="2515" w="512">
                  <a:moveTo>
                    <a:pt x="437" y="1248"/>
                  </a:moveTo>
                  <a:cubicBezTo>
                    <a:pt x="473" y="1236"/>
                    <a:pt x="512" y="1191"/>
                    <a:pt x="505" y="1143"/>
                  </a:cubicBezTo>
                  <a:cubicBezTo>
                    <a:pt x="484" y="1001"/>
                    <a:pt x="484" y="1001"/>
                    <a:pt x="484" y="1001"/>
                  </a:cubicBezTo>
                  <a:cubicBezTo>
                    <a:pt x="478" y="958"/>
                    <a:pt x="434" y="934"/>
                    <a:pt x="401" y="926"/>
                  </a:cubicBezTo>
                  <a:cubicBezTo>
                    <a:pt x="433" y="907"/>
                    <a:pt x="461" y="857"/>
                    <a:pt x="444" y="811"/>
                  </a:cubicBezTo>
                  <a:cubicBezTo>
                    <a:pt x="395" y="676"/>
                    <a:pt x="395" y="676"/>
                    <a:pt x="395" y="676"/>
                  </a:cubicBezTo>
                  <a:cubicBezTo>
                    <a:pt x="382" y="638"/>
                    <a:pt x="339" y="623"/>
                    <a:pt x="307" y="619"/>
                  </a:cubicBezTo>
                  <a:cubicBezTo>
                    <a:pt x="327" y="599"/>
                    <a:pt x="352" y="569"/>
                    <a:pt x="343" y="533"/>
                  </a:cubicBezTo>
                  <a:cubicBezTo>
                    <a:pt x="305" y="395"/>
                    <a:pt x="305" y="395"/>
                    <a:pt x="305" y="395"/>
                  </a:cubicBezTo>
                  <a:cubicBezTo>
                    <a:pt x="295" y="355"/>
                    <a:pt x="250" y="326"/>
                    <a:pt x="219" y="319"/>
                  </a:cubicBezTo>
                  <a:cubicBezTo>
                    <a:pt x="243" y="301"/>
                    <a:pt x="276" y="265"/>
                    <a:pt x="268" y="226"/>
                  </a:cubicBezTo>
                  <a:cubicBezTo>
                    <a:pt x="238" y="85"/>
                    <a:pt x="238" y="85"/>
                    <a:pt x="238" y="85"/>
                  </a:cubicBezTo>
                  <a:cubicBezTo>
                    <a:pt x="227" y="32"/>
                    <a:pt x="163" y="0"/>
                    <a:pt x="120" y="9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47" y="24"/>
                    <a:pt x="0" y="75"/>
                    <a:pt x="12" y="129"/>
                  </a:cubicBezTo>
                  <a:cubicBezTo>
                    <a:pt x="41" y="269"/>
                    <a:pt x="41" y="269"/>
                    <a:pt x="41" y="269"/>
                  </a:cubicBezTo>
                  <a:cubicBezTo>
                    <a:pt x="50" y="312"/>
                    <a:pt x="100" y="337"/>
                    <a:pt x="133" y="340"/>
                  </a:cubicBezTo>
                  <a:cubicBezTo>
                    <a:pt x="107" y="361"/>
                    <a:pt x="78" y="417"/>
                    <a:pt x="90" y="459"/>
                  </a:cubicBezTo>
                  <a:cubicBezTo>
                    <a:pt x="127" y="597"/>
                    <a:pt x="127" y="597"/>
                    <a:pt x="127" y="597"/>
                  </a:cubicBezTo>
                  <a:cubicBezTo>
                    <a:pt x="138" y="641"/>
                    <a:pt x="186" y="649"/>
                    <a:pt x="221" y="649"/>
                  </a:cubicBezTo>
                  <a:cubicBezTo>
                    <a:pt x="198" y="673"/>
                    <a:pt x="173" y="719"/>
                    <a:pt x="187" y="759"/>
                  </a:cubicBezTo>
                  <a:cubicBezTo>
                    <a:pt x="236" y="894"/>
                    <a:pt x="236" y="894"/>
                    <a:pt x="236" y="894"/>
                  </a:cubicBezTo>
                  <a:cubicBezTo>
                    <a:pt x="247" y="925"/>
                    <a:pt x="287" y="938"/>
                    <a:pt x="311" y="945"/>
                  </a:cubicBezTo>
                  <a:cubicBezTo>
                    <a:pt x="288" y="965"/>
                    <a:pt x="259" y="1004"/>
                    <a:pt x="265" y="1042"/>
                  </a:cubicBezTo>
                  <a:cubicBezTo>
                    <a:pt x="285" y="1184"/>
                    <a:pt x="285" y="1184"/>
                    <a:pt x="285" y="1184"/>
                  </a:cubicBezTo>
                  <a:cubicBezTo>
                    <a:pt x="291" y="1220"/>
                    <a:pt x="325" y="1239"/>
                    <a:pt x="349" y="1250"/>
                  </a:cubicBezTo>
                  <a:cubicBezTo>
                    <a:pt x="322" y="1265"/>
                    <a:pt x="284" y="1299"/>
                    <a:pt x="283" y="1339"/>
                  </a:cubicBezTo>
                  <a:cubicBezTo>
                    <a:pt x="278" y="1482"/>
                    <a:pt x="278" y="1482"/>
                    <a:pt x="278" y="1482"/>
                  </a:cubicBezTo>
                  <a:cubicBezTo>
                    <a:pt x="278" y="1516"/>
                    <a:pt x="308" y="1541"/>
                    <a:pt x="328" y="1556"/>
                  </a:cubicBezTo>
                  <a:cubicBezTo>
                    <a:pt x="299" y="1566"/>
                    <a:pt x="258" y="1587"/>
                    <a:pt x="249" y="1625"/>
                  </a:cubicBezTo>
                  <a:cubicBezTo>
                    <a:pt x="216" y="1764"/>
                    <a:pt x="216" y="1764"/>
                    <a:pt x="216" y="1764"/>
                  </a:cubicBezTo>
                  <a:cubicBezTo>
                    <a:pt x="206" y="1806"/>
                    <a:pt x="237" y="1848"/>
                    <a:pt x="264" y="1865"/>
                  </a:cubicBezTo>
                  <a:cubicBezTo>
                    <a:pt x="230" y="1870"/>
                    <a:pt x="180" y="1896"/>
                    <a:pt x="170" y="1940"/>
                  </a:cubicBezTo>
                  <a:cubicBezTo>
                    <a:pt x="140" y="2080"/>
                    <a:pt x="140" y="2080"/>
                    <a:pt x="140" y="2080"/>
                  </a:cubicBezTo>
                  <a:cubicBezTo>
                    <a:pt x="130" y="2123"/>
                    <a:pt x="164" y="2162"/>
                    <a:pt x="193" y="2179"/>
                  </a:cubicBezTo>
                  <a:cubicBezTo>
                    <a:pt x="161" y="2188"/>
                    <a:pt x="114" y="2214"/>
                    <a:pt x="107" y="2256"/>
                  </a:cubicBezTo>
                  <a:cubicBezTo>
                    <a:pt x="83" y="2398"/>
                    <a:pt x="83" y="2398"/>
                    <a:pt x="83" y="2398"/>
                  </a:cubicBezTo>
                  <a:cubicBezTo>
                    <a:pt x="74" y="2452"/>
                    <a:pt x="123" y="2496"/>
                    <a:pt x="167" y="2503"/>
                  </a:cubicBezTo>
                  <a:cubicBezTo>
                    <a:pt x="197" y="2508"/>
                    <a:pt x="197" y="2508"/>
                    <a:pt x="197" y="2508"/>
                  </a:cubicBezTo>
                  <a:cubicBezTo>
                    <a:pt x="240" y="2515"/>
                    <a:pt x="297" y="2493"/>
                    <a:pt x="306" y="2439"/>
                  </a:cubicBezTo>
                  <a:cubicBezTo>
                    <a:pt x="330" y="2298"/>
                    <a:pt x="330" y="2298"/>
                    <a:pt x="330" y="2298"/>
                  </a:cubicBezTo>
                  <a:cubicBezTo>
                    <a:pt x="336" y="2257"/>
                    <a:pt x="306" y="2215"/>
                    <a:pt x="281" y="2195"/>
                  </a:cubicBezTo>
                  <a:cubicBezTo>
                    <a:pt x="310" y="2189"/>
                    <a:pt x="352" y="2172"/>
                    <a:pt x="361" y="2133"/>
                  </a:cubicBezTo>
                  <a:cubicBezTo>
                    <a:pt x="391" y="1993"/>
                    <a:pt x="391" y="1993"/>
                    <a:pt x="391" y="1993"/>
                  </a:cubicBezTo>
                  <a:cubicBezTo>
                    <a:pt x="401" y="1951"/>
                    <a:pt x="369" y="1905"/>
                    <a:pt x="343" y="1885"/>
                  </a:cubicBezTo>
                  <a:cubicBezTo>
                    <a:pt x="377" y="1883"/>
                    <a:pt x="420" y="1861"/>
                    <a:pt x="431" y="1818"/>
                  </a:cubicBezTo>
                  <a:cubicBezTo>
                    <a:pt x="463" y="1678"/>
                    <a:pt x="463" y="1678"/>
                    <a:pt x="463" y="1678"/>
                  </a:cubicBezTo>
                  <a:cubicBezTo>
                    <a:pt x="474" y="1635"/>
                    <a:pt x="446" y="1592"/>
                    <a:pt x="418" y="1572"/>
                  </a:cubicBezTo>
                  <a:cubicBezTo>
                    <a:pt x="455" y="1567"/>
                    <a:pt x="501" y="1536"/>
                    <a:pt x="502" y="1488"/>
                  </a:cubicBezTo>
                  <a:cubicBezTo>
                    <a:pt x="506" y="1344"/>
                    <a:pt x="506" y="1344"/>
                    <a:pt x="506" y="1344"/>
                  </a:cubicBezTo>
                  <a:cubicBezTo>
                    <a:pt x="507" y="1300"/>
                    <a:pt x="469" y="1261"/>
                    <a:pt x="437" y="1248"/>
                  </a:cubicBezTo>
                  <a:close/>
                </a:path>
              </a:pathLst>
            </a:custGeom>
            <a:solidFill>
              <a:srgbClr val="F2F0F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ga271cc3a49_1_4321"/>
            <p:cNvSpPr/>
            <p:nvPr/>
          </p:nvSpPr>
          <p:spPr>
            <a:xfrm rot="5400000">
              <a:off x="2054514" y="553328"/>
              <a:ext cx="5395866" cy="5031405"/>
            </a:xfrm>
            <a:custGeom>
              <a:rect b="b" l="l" r="r" t="t"/>
              <a:pathLst>
                <a:path extrusionOk="0" h="2669" w="2857">
                  <a:moveTo>
                    <a:pt x="2643" y="1435"/>
                  </a:moveTo>
                  <a:cubicBezTo>
                    <a:pt x="2646" y="1443"/>
                    <a:pt x="2649" y="1451"/>
                    <a:pt x="2652" y="1459"/>
                  </a:cubicBezTo>
                  <a:cubicBezTo>
                    <a:pt x="2652" y="1459"/>
                    <a:pt x="2651" y="1449"/>
                    <a:pt x="2643" y="1435"/>
                  </a:cubicBezTo>
                  <a:close/>
                  <a:moveTo>
                    <a:pt x="2786" y="2066"/>
                  </a:moveTo>
                  <a:cubicBezTo>
                    <a:pt x="2787" y="2067"/>
                    <a:pt x="2788" y="2068"/>
                    <a:pt x="2789" y="2069"/>
                  </a:cubicBezTo>
                  <a:cubicBezTo>
                    <a:pt x="2789" y="2069"/>
                    <a:pt x="2788" y="2068"/>
                    <a:pt x="2786" y="2066"/>
                  </a:cubicBezTo>
                  <a:close/>
                  <a:moveTo>
                    <a:pt x="1949" y="361"/>
                  </a:moveTo>
                  <a:cubicBezTo>
                    <a:pt x="1950" y="361"/>
                    <a:pt x="1950" y="362"/>
                    <a:pt x="1951" y="362"/>
                  </a:cubicBezTo>
                  <a:cubicBezTo>
                    <a:pt x="1951" y="362"/>
                    <a:pt x="1950" y="362"/>
                    <a:pt x="1949" y="361"/>
                  </a:cubicBezTo>
                  <a:close/>
                  <a:moveTo>
                    <a:pt x="2722" y="2289"/>
                  </a:moveTo>
                  <a:cubicBezTo>
                    <a:pt x="2668" y="1818"/>
                    <a:pt x="2456" y="2524"/>
                    <a:pt x="2408" y="2275"/>
                  </a:cubicBezTo>
                  <a:cubicBezTo>
                    <a:pt x="2374" y="2098"/>
                    <a:pt x="2318" y="1997"/>
                    <a:pt x="2269" y="1941"/>
                  </a:cubicBezTo>
                  <a:cubicBezTo>
                    <a:pt x="2345" y="1937"/>
                    <a:pt x="2368" y="1919"/>
                    <a:pt x="2420" y="2004"/>
                  </a:cubicBezTo>
                  <a:cubicBezTo>
                    <a:pt x="2485" y="2112"/>
                    <a:pt x="2587" y="2057"/>
                    <a:pt x="2671" y="2037"/>
                  </a:cubicBezTo>
                  <a:cubicBezTo>
                    <a:pt x="2741" y="2020"/>
                    <a:pt x="2776" y="2054"/>
                    <a:pt x="2786" y="2066"/>
                  </a:cubicBezTo>
                  <a:cubicBezTo>
                    <a:pt x="2717" y="1975"/>
                    <a:pt x="2669" y="2015"/>
                    <a:pt x="2623" y="2020"/>
                  </a:cubicBezTo>
                  <a:cubicBezTo>
                    <a:pt x="2577" y="2025"/>
                    <a:pt x="2555" y="2011"/>
                    <a:pt x="2555" y="2011"/>
                  </a:cubicBezTo>
                  <a:cubicBezTo>
                    <a:pt x="2398" y="1963"/>
                    <a:pt x="2496" y="1882"/>
                    <a:pt x="2529" y="1783"/>
                  </a:cubicBezTo>
                  <a:cubicBezTo>
                    <a:pt x="2602" y="1565"/>
                    <a:pt x="2747" y="1558"/>
                    <a:pt x="2747" y="1558"/>
                  </a:cubicBezTo>
                  <a:cubicBezTo>
                    <a:pt x="2610" y="1527"/>
                    <a:pt x="2543" y="1672"/>
                    <a:pt x="2495" y="1742"/>
                  </a:cubicBezTo>
                  <a:cubicBezTo>
                    <a:pt x="2447" y="1811"/>
                    <a:pt x="2433" y="1888"/>
                    <a:pt x="2331" y="1847"/>
                  </a:cubicBezTo>
                  <a:cubicBezTo>
                    <a:pt x="2188" y="1790"/>
                    <a:pt x="2240" y="1813"/>
                    <a:pt x="2134" y="1796"/>
                  </a:cubicBezTo>
                  <a:cubicBezTo>
                    <a:pt x="2029" y="1779"/>
                    <a:pt x="2092" y="1721"/>
                    <a:pt x="2033" y="1620"/>
                  </a:cubicBezTo>
                  <a:cubicBezTo>
                    <a:pt x="1974" y="1519"/>
                    <a:pt x="2036" y="1486"/>
                    <a:pt x="2079" y="1450"/>
                  </a:cubicBezTo>
                  <a:cubicBezTo>
                    <a:pt x="2123" y="1414"/>
                    <a:pt x="2130" y="1391"/>
                    <a:pt x="2130" y="1391"/>
                  </a:cubicBezTo>
                  <a:cubicBezTo>
                    <a:pt x="2254" y="1249"/>
                    <a:pt x="2308" y="1374"/>
                    <a:pt x="2400" y="1366"/>
                  </a:cubicBezTo>
                  <a:cubicBezTo>
                    <a:pt x="2568" y="1353"/>
                    <a:pt x="2624" y="1403"/>
                    <a:pt x="2643" y="1435"/>
                  </a:cubicBezTo>
                  <a:cubicBezTo>
                    <a:pt x="2615" y="1372"/>
                    <a:pt x="2570" y="1347"/>
                    <a:pt x="2493" y="1345"/>
                  </a:cubicBezTo>
                  <a:cubicBezTo>
                    <a:pt x="2407" y="1343"/>
                    <a:pt x="2355" y="1312"/>
                    <a:pt x="2430" y="1288"/>
                  </a:cubicBezTo>
                  <a:cubicBezTo>
                    <a:pt x="2505" y="1264"/>
                    <a:pt x="2559" y="1156"/>
                    <a:pt x="2559" y="1156"/>
                  </a:cubicBezTo>
                  <a:cubicBezTo>
                    <a:pt x="2515" y="1238"/>
                    <a:pt x="2401" y="1298"/>
                    <a:pt x="2282" y="1268"/>
                  </a:cubicBezTo>
                  <a:cubicBezTo>
                    <a:pt x="2163" y="1239"/>
                    <a:pt x="2136" y="1218"/>
                    <a:pt x="2100" y="1279"/>
                  </a:cubicBezTo>
                  <a:cubicBezTo>
                    <a:pt x="2064" y="1340"/>
                    <a:pt x="1989" y="1365"/>
                    <a:pt x="1936" y="1356"/>
                  </a:cubicBezTo>
                  <a:cubicBezTo>
                    <a:pt x="1883" y="1347"/>
                    <a:pt x="1862" y="1302"/>
                    <a:pt x="1862" y="1302"/>
                  </a:cubicBezTo>
                  <a:cubicBezTo>
                    <a:pt x="1835" y="1216"/>
                    <a:pt x="1852" y="1193"/>
                    <a:pt x="2007" y="1130"/>
                  </a:cubicBezTo>
                  <a:cubicBezTo>
                    <a:pt x="2162" y="1068"/>
                    <a:pt x="2039" y="905"/>
                    <a:pt x="2125" y="881"/>
                  </a:cubicBezTo>
                  <a:cubicBezTo>
                    <a:pt x="2211" y="857"/>
                    <a:pt x="2205" y="815"/>
                    <a:pt x="2205" y="815"/>
                  </a:cubicBezTo>
                  <a:cubicBezTo>
                    <a:pt x="2189" y="889"/>
                    <a:pt x="2056" y="820"/>
                    <a:pt x="2062" y="969"/>
                  </a:cubicBezTo>
                  <a:cubicBezTo>
                    <a:pt x="2069" y="1118"/>
                    <a:pt x="2001" y="1102"/>
                    <a:pt x="2001" y="1102"/>
                  </a:cubicBezTo>
                  <a:cubicBezTo>
                    <a:pt x="2054" y="1039"/>
                    <a:pt x="2001" y="965"/>
                    <a:pt x="1966" y="898"/>
                  </a:cubicBezTo>
                  <a:cubicBezTo>
                    <a:pt x="1930" y="831"/>
                    <a:pt x="1988" y="778"/>
                    <a:pt x="1988" y="778"/>
                  </a:cubicBezTo>
                  <a:cubicBezTo>
                    <a:pt x="1988" y="778"/>
                    <a:pt x="1879" y="785"/>
                    <a:pt x="1970" y="959"/>
                  </a:cubicBezTo>
                  <a:cubicBezTo>
                    <a:pt x="2061" y="1134"/>
                    <a:pt x="1894" y="1099"/>
                    <a:pt x="1846" y="1188"/>
                  </a:cubicBezTo>
                  <a:cubicBezTo>
                    <a:pt x="1798" y="1277"/>
                    <a:pt x="1809" y="1225"/>
                    <a:pt x="1748" y="1135"/>
                  </a:cubicBezTo>
                  <a:cubicBezTo>
                    <a:pt x="1688" y="1045"/>
                    <a:pt x="1752" y="1053"/>
                    <a:pt x="1762" y="949"/>
                  </a:cubicBezTo>
                  <a:cubicBezTo>
                    <a:pt x="1768" y="880"/>
                    <a:pt x="1749" y="836"/>
                    <a:pt x="1723" y="799"/>
                  </a:cubicBezTo>
                  <a:cubicBezTo>
                    <a:pt x="1719" y="741"/>
                    <a:pt x="1723" y="627"/>
                    <a:pt x="1811" y="655"/>
                  </a:cubicBezTo>
                  <a:cubicBezTo>
                    <a:pt x="1930" y="694"/>
                    <a:pt x="1897" y="468"/>
                    <a:pt x="1909" y="400"/>
                  </a:cubicBezTo>
                  <a:cubicBezTo>
                    <a:pt x="1919" y="341"/>
                    <a:pt x="1943" y="356"/>
                    <a:pt x="1949" y="361"/>
                  </a:cubicBezTo>
                  <a:cubicBezTo>
                    <a:pt x="1817" y="246"/>
                    <a:pt x="1919" y="661"/>
                    <a:pt x="1794" y="599"/>
                  </a:cubicBezTo>
                  <a:cubicBezTo>
                    <a:pt x="1695" y="549"/>
                    <a:pt x="1694" y="701"/>
                    <a:pt x="1698" y="766"/>
                  </a:cubicBezTo>
                  <a:cubicBezTo>
                    <a:pt x="1642" y="697"/>
                    <a:pt x="1582" y="633"/>
                    <a:pt x="1662" y="435"/>
                  </a:cubicBezTo>
                  <a:cubicBezTo>
                    <a:pt x="1797" y="107"/>
                    <a:pt x="1741" y="0"/>
                    <a:pt x="1741" y="0"/>
                  </a:cubicBezTo>
                  <a:cubicBezTo>
                    <a:pt x="1741" y="0"/>
                    <a:pt x="1768" y="154"/>
                    <a:pt x="1624" y="411"/>
                  </a:cubicBezTo>
                  <a:cubicBezTo>
                    <a:pt x="1589" y="475"/>
                    <a:pt x="1579" y="538"/>
                    <a:pt x="1581" y="597"/>
                  </a:cubicBezTo>
                  <a:cubicBezTo>
                    <a:pt x="1461" y="457"/>
                    <a:pt x="1440" y="727"/>
                    <a:pt x="1280" y="484"/>
                  </a:cubicBezTo>
                  <a:cubicBezTo>
                    <a:pt x="1165" y="312"/>
                    <a:pt x="1134" y="513"/>
                    <a:pt x="1134" y="513"/>
                  </a:cubicBezTo>
                  <a:cubicBezTo>
                    <a:pt x="1204" y="308"/>
                    <a:pt x="1293" y="697"/>
                    <a:pt x="1428" y="636"/>
                  </a:cubicBezTo>
                  <a:cubicBezTo>
                    <a:pt x="1499" y="604"/>
                    <a:pt x="1555" y="638"/>
                    <a:pt x="1593" y="678"/>
                  </a:cubicBezTo>
                  <a:cubicBezTo>
                    <a:pt x="1624" y="821"/>
                    <a:pt x="1704" y="937"/>
                    <a:pt x="1621" y="994"/>
                  </a:cubicBezTo>
                  <a:cubicBezTo>
                    <a:pt x="1490" y="1083"/>
                    <a:pt x="1431" y="1384"/>
                    <a:pt x="1268" y="1337"/>
                  </a:cubicBezTo>
                  <a:cubicBezTo>
                    <a:pt x="1212" y="1320"/>
                    <a:pt x="1172" y="1358"/>
                    <a:pt x="1094" y="1354"/>
                  </a:cubicBezTo>
                  <a:cubicBezTo>
                    <a:pt x="1016" y="1350"/>
                    <a:pt x="1022" y="1229"/>
                    <a:pt x="1099" y="1172"/>
                  </a:cubicBezTo>
                  <a:cubicBezTo>
                    <a:pt x="1175" y="1115"/>
                    <a:pt x="1331" y="1140"/>
                    <a:pt x="1200" y="981"/>
                  </a:cubicBezTo>
                  <a:cubicBezTo>
                    <a:pt x="1069" y="822"/>
                    <a:pt x="1132" y="769"/>
                    <a:pt x="1132" y="769"/>
                  </a:cubicBezTo>
                  <a:cubicBezTo>
                    <a:pt x="1007" y="841"/>
                    <a:pt x="1308" y="1065"/>
                    <a:pt x="1150" y="1105"/>
                  </a:cubicBezTo>
                  <a:cubicBezTo>
                    <a:pt x="991" y="1144"/>
                    <a:pt x="1008" y="1337"/>
                    <a:pt x="1008" y="1337"/>
                  </a:cubicBezTo>
                  <a:cubicBezTo>
                    <a:pt x="749" y="1289"/>
                    <a:pt x="1005" y="1041"/>
                    <a:pt x="700" y="982"/>
                  </a:cubicBezTo>
                  <a:cubicBezTo>
                    <a:pt x="394" y="923"/>
                    <a:pt x="457" y="791"/>
                    <a:pt x="457" y="791"/>
                  </a:cubicBezTo>
                  <a:cubicBezTo>
                    <a:pt x="405" y="843"/>
                    <a:pt x="478" y="1000"/>
                    <a:pt x="644" y="1005"/>
                  </a:cubicBezTo>
                  <a:cubicBezTo>
                    <a:pt x="811" y="1011"/>
                    <a:pt x="834" y="1141"/>
                    <a:pt x="834" y="1141"/>
                  </a:cubicBezTo>
                  <a:cubicBezTo>
                    <a:pt x="790" y="1053"/>
                    <a:pt x="757" y="1245"/>
                    <a:pt x="597" y="1129"/>
                  </a:cubicBezTo>
                  <a:cubicBezTo>
                    <a:pt x="494" y="1054"/>
                    <a:pt x="496" y="1190"/>
                    <a:pt x="496" y="1190"/>
                  </a:cubicBezTo>
                  <a:cubicBezTo>
                    <a:pt x="525" y="1026"/>
                    <a:pt x="694" y="1290"/>
                    <a:pt x="758" y="1189"/>
                  </a:cubicBezTo>
                  <a:cubicBezTo>
                    <a:pt x="823" y="1088"/>
                    <a:pt x="822" y="1403"/>
                    <a:pt x="1045" y="1417"/>
                  </a:cubicBezTo>
                  <a:cubicBezTo>
                    <a:pt x="1197" y="1427"/>
                    <a:pt x="1275" y="1396"/>
                    <a:pt x="1242" y="1520"/>
                  </a:cubicBezTo>
                  <a:cubicBezTo>
                    <a:pt x="1210" y="1643"/>
                    <a:pt x="1132" y="1600"/>
                    <a:pt x="1072" y="1491"/>
                  </a:cubicBezTo>
                  <a:cubicBezTo>
                    <a:pt x="1012" y="1381"/>
                    <a:pt x="863" y="1519"/>
                    <a:pt x="876" y="1478"/>
                  </a:cubicBezTo>
                  <a:cubicBezTo>
                    <a:pt x="889" y="1436"/>
                    <a:pt x="857" y="1420"/>
                    <a:pt x="857" y="1420"/>
                  </a:cubicBezTo>
                  <a:cubicBezTo>
                    <a:pt x="871" y="1479"/>
                    <a:pt x="787" y="1548"/>
                    <a:pt x="949" y="1495"/>
                  </a:cubicBezTo>
                  <a:cubicBezTo>
                    <a:pt x="1110" y="1443"/>
                    <a:pt x="1112" y="1709"/>
                    <a:pt x="1059" y="1604"/>
                  </a:cubicBezTo>
                  <a:cubicBezTo>
                    <a:pt x="1006" y="1499"/>
                    <a:pt x="864" y="1699"/>
                    <a:pt x="829" y="1534"/>
                  </a:cubicBezTo>
                  <a:cubicBezTo>
                    <a:pt x="805" y="1422"/>
                    <a:pt x="723" y="1560"/>
                    <a:pt x="723" y="1560"/>
                  </a:cubicBezTo>
                  <a:cubicBezTo>
                    <a:pt x="723" y="1560"/>
                    <a:pt x="792" y="1447"/>
                    <a:pt x="824" y="1577"/>
                  </a:cubicBezTo>
                  <a:cubicBezTo>
                    <a:pt x="856" y="1708"/>
                    <a:pt x="1014" y="1538"/>
                    <a:pt x="1048" y="1630"/>
                  </a:cubicBezTo>
                  <a:cubicBezTo>
                    <a:pt x="1082" y="1722"/>
                    <a:pt x="1278" y="1566"/>
                    <a:pt x="1128" y="1836"/>
                  </a:cubicBezTo>
                  <a:cubicBezTo>
                    <a:pt x="1026" y="2019"/>
                    <a:pt x="845" y="1542"/>
                    <a:pt x="676" y="1769"/>
                  </a:cubicBezTo>
                  <a:cubicBezTo>
                    <a:pt x="601" y="1869"/>
                    <a:pt x="478" y="1767"/>
                    <a:pt x="478" y="1767"/>
                  </a:cubicBezTo>
                  <a:cubicBezTo>
                    <a:pt x="517" y="1825"/>
                    <a:pt x="562" y="1895"/>
                    <a:pt x="708" y="1795"/>
                  </a:cubicBezTo>
                  <a:cubicBezTo>
                    <a:pt x="855" y="1696"/>
                    <a:pt x="829" y="1821"/>
                    <a:pt x="905" y="1861"/>
                  </a:cubicBezTo>
                  <a:cubicBezTo>
                    <a:pt x="981" y="1902"/>
                    <a:pt x="1089" y="1963"/>
                    <a:pt x="860" y="1976"/>
                  </a:cubicBezTo>
                  <a:cubicBezTo>
                    <a:pt x="630" y="1989"/>
                    <a:pt x="733" y="2367"/>
                    <a:pt x="288" y="2395"/>
                  </a:cubicBezTo>
                  <a:cubicBezTo>
                    <a:pt x="0" y="2413"/>
                    <a:pt x="68" y="2513"/>
                    <a:pt x="68" y="2513"/>
                  </a:cubicBezTo>
                  <a:cubicBezTo>
                    <a:pt x="68" y="2513"/>
                    <a:pt x="34" y="2419"/>
                    <a:pt x="288" y="2439"/>
                  </a:cubicBezTo>
                  <a:cubicBezTo>
                    <a:pt x="543" y="2459"/>
                    <a:pt x="648" y="2267"/>
                    <a:pt x="739" y="2145"/>
                  </a:cubicBezTo>
                  <a:cubicBezTo>
                    <a:pt x="831" y="2023"/>
                    <a:pt x="756" y="2195"/>
                    <a:pt x="881" y="2226"/>
                  </a:cubicBezTo>
                  <a:cubicBezTo>
                    <a:pt x="1006" y="2256"/>
                    <a:pt x="938" y="2304"/>
                    <a:pt x="922" y="2420"/>
                  </a:cubicBezTo>
                  <a:cubicBezTo>
                    <a:pt x="907" y="2536"/>
                    <a:pt x="1016" y="2539"/>
                    <a:pt x="1016" y="2539"/>
                  </a:cubicBezTo>
                  <a:cubicBezTo>
                    <a:pt x="846" y="2445"/>
                    <a:pt x="1076" y="2267"/>
                    <a:pt x="969" y="2228"/>
                  </a:cubicBezTo>
                  <a:cubicBezTo>
                    <a:pt x="861" y="2188"/>
                    <a:pt x="845" y="2068"/>
                    <a:pt x="917" y="2057"/>
                  </a:cubicBezTo>
                  <a:cubicBezTo>
                    <a:pt x="988" y="2046"/>
                    <a:pt x="1035" y="1985"/>
                    <a:pt x="1183" y="1939"/>
                  </a:cubicBezTo>
                  <a:cubicBezTo>
                    <a:pt x="1332" y="1893"/>
                    <a:pt x="1465" y="2233"/>
                    <a:pt x="1500" y="2318"/>
                  </a:cubicBezTo>
                  <a:cubicBezTo>
                    <a:pt x="1535" y="2403"/>
                    <a:pt x="1515" y="2594"/>
                    <a:pt x="1515" y="2594"/>
                  </a:cubicBezTo>
                  <a:cubicBezTo>
                    <a:pt x="1539" y="2644"/>
                    <a:pt x="1587" y="2610"/>
                    <a:pt x="1587" y="2610"/>
                  </a:cubicBezTo>
                  <a:cubicBezTo>
                    <a:pt x="1582" y="2534"/>
                    <a:pt x="1633" y="2232"/>
                    <a:pt x="1693" y="2201"/>
                  </a:cubicBezTo>
                  <a:cubicBezTo>
                    <a:pt x="1754" y="2170"/>
                    <a:pt x="1815" y="2115"/>
                    <a:pt x="1892" y="2038"/>
                  </a:cubicBezTo>
                  <a:cubicBezTo>
                    <a:pt x="1959" y="1972"/>
                    <a:pt x="2036" y="1935"/>
                    <a:pt x="2147" y="1936"/>
                  </a:cubicBezTo>
                  <a:cubicBezTo>
                    <a:pt x="2173" y="1955"/>
                    <a:pt x="2197" y="1985"/>
                    <a:pt x="2221" y="2005"/>
                  </a:cubicBezTo>
                  <a:cubicBezTo>
                    <a:pt x="2298" y="2066"/>
                    <a:pt x="2350" y="2475"/>
                    <a:pt x="2468" y="2435"/>
                  </a:cubicBezTo>
                  <a:cubicBezTo>
                    <a:pt x="2534" y="2413"/>
                    <a:pt x="2572" y="2264"/>
                    <a:pt x="2608" y="2212"/>
                  </a:cubicBezTo>
                  <a:cubicBezTo>
                    <a:pt x="2680" y="2105"/>
                    <a:pt x="2691" y="2263"/>
                    <a:pt x="2702" y="2323"/>
                  </a:cubicBezTo>
                  <a:cubicBezTo>
                    <a:pt x="2710" y="2363"/>
                    <a:pt x="2729" y="2534"/>
                    <a:pt x="2790" y="2528"/>
                  </a:cubicBezTo>
                  <a:cubicBezTo>
                    <a:pt x="2821" y="2525"/>
                    <a:pt x="2855" y="2455"/>
                    <a:pt x="2857" y="2429"/>
                  </a:cubicBezTo>
                  <a:cubicBezTo>
                    <a:pt x="2857" y="2429"/>
                    <a:pt x="2765" y="2669"/>
                    <a:pt x="2722" y="2289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ga271cc3a49_1_4321"/>
            <p:cNvSpPr/>
            <p:nvPr/>
          </p:nvSpPr>
          <p:spPr>
            <a:xfrm rot="5400000">
              <a:off x="3238184" y="2869063"/>
              <a:ext cx="825667" cy="919200"/>
            </a:xfrm>
            <a:custGeom>
              <a:rect b="b" l="l" r="r" t="t"/>
              <a:pathLst>
                <a:path extrusionOk="0" h="488" w="436">
                  <a:moveTo>
                    <a:pt x="389" y="102"/>
                  </a:moveTo>
                  <a:cubicBezTo>
                    <a:pt x="370" y="107"/>
                    <a:pt x="353" y="121"/>
                    <a:pt x="334" y="126"/>
                  </a:cubicBezTo>
                  <a:cubicBezTo>
                    <a:pt x="310" y="132"/>
                    <a:pt x="277" y="128"/>
                    <a:pt x="254" y="123"/>
                  </a:cubicBezTo>
                  <a:cubicBezTo>
                    <a:pt x="228" y="117"/>
                    <a:pt x="198" y="108"/>
                    <a:pt x="173" y="98"/>
                  </a:cubicBezTo>
                  <a:cubicBezTo>
                    <a:pt x="146" y="88"/>
                    <a:pt x="130" y="65"/>
                    <a:pt x="107" y="48"/>
                  </a:cubicBezTo>
                  <a:cubicBezTo>
                    <a:pt x="72" y="24"/>
                    <a:pt x="3" y="0"/>
                    <a:pt x="1" y="61"/>
                  </a:cubicBezTo>
                  <a:cubicBezTo>
                    <a:pt x="0" y="122"/>
                    <a:pt x="45" y="190"/>
                    <a:pt x="78" y="238"/>
                  </a:cubicBezTo>
                  <a:cubicBezTo>
                    <a:pt x="123" y="304"/>
                    <a:pt x="193" y="488"/>
                    <a:pt x="280" y="358"/>
                  </a:cubicBezTo>
                  <a:cubicBezTo>
                    <a:pt x="316" y="305"/>
                    <a:pt x="354" y="255"/>
                    <a:pt x="389" y="204"/>
                  </a:cubicBezTo>
                  <a:cubicBezTo>
                    <a:pt x="402" y="185"/>
                    <a:pt x="436" y="134"/>
                    <a:pt x="426" y="109"/>
                  </a:cubicBezTo>
                  <a:cubicBezTo>
                    <a:pt x="418" y="91"/>
                    <a:pt x="393" y="85"/>
                    <a:pt x="381" y="102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ga271cc3a49_1_4321"/>
            <p:cNvSpPr/>
            <p:nvPr/>
          </p:nvSpPr>
          <p:spPr>
            <a:xfrm rot="5400000">
              <a:off x="2891469" y="3328663"/>
              <a:ext cx="3225" cy="32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494E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ga271cc3a49_1_4321"/>
            <p:cNvSpPr/>
            <p:nvPr/>
          </p:nvSpPr>
          <p:spPr>
            <a:xfrm rot="5400000">
              <a:off x="2730206" y="4799382"/>
              <a:ext cx="406383" cy="399932"/>
            </a:xfrm>
            <a:custGeom>
              <a:rect b="b" l="l" r="r" t="t"/>
              <a:pathLst>
                <a:path extrusionOk="0" h="211" w="214">
                  <a:moveTo>
                    <a:pt x="1" y="0"/>
                  </a:moveTo>
                  <a:cubicBezTo>
                    <a:pt x="0" y="8"/>
                    <a:pt x="8" y="19"/>
                    <a:pt x="10" y="28"/>
                  </a:cubicBezTo>
                  <a:cubicBezTo>
                    <a:pt x="16" y="44"/>
                    <a:pt x="17" y="61"/>
                    <a:pt x="22" y="77"/>
                  </a:cubicBezTo>
                  <a:cubicBezTo>
                    <a:pt x="29" y="99"/>
                    <a:pt x="40" y="121"/>
                    <a:pt x="50" y="141"/>
                  </a:cubicBezTo>
                  <a:cubicBezTo>
                    <a:pt x="61" y="165"/>
                    <a:pt x="74" y="201"/>
                    <a:pt x="103" y="206"/>
                  </a:cubicBezTo>
                  <a:cubicBezTo>
                    <a:pt x="134" y="211"/>
                    <a:pt x="153" y="172"/>
                    <a:pt x="167" y="150"/>
                  </a:cubicBezTo>
                  <a:cubicBezTo>
                    <a:pt x="178" y="133"/>
                    <a:pt x="183" y="113"/>
                    <a:pt x="192" y="95"/>
                  </a:cubicBezTo>
                  <a:cubicBezTo>
                    <a:pt x="200" y="80"/>
                    <a:pt x="209" y="64"/>
                    <a:pt x="214" y="49"/>
                  </a:cubicBezTo>
                  <a:cubicBezTo>
                    <a:pt x="200" y="53"/>
                    <a:pt x="180" y="98"/>
                    <a:pt x="169" y="112"/>
                  </a:cubicBezTo>
                  <a:cubicBezTo>
                    <a:pt x="158" y="127"/>
                    <a:pt x="146" y="144"/>
                    <a:pt x="130" y="153"/>
                  </a:cubicBezTo>
                  <a:cubicBezTo>
                    <a:pt x="101" y="171"/>
                    <a:pt x="86" y="158"/>
                    <a:pt x="73" y="131"/>
                  </a:cubicBezTo>
                  <a:cubicBezTo>
                    <a:pt x="54" y="86"/>
                    <a:pt x="25" y="46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ga271cc3a49_1_4321"/>
            <p:cNvSpPr/>
            <p:nvPr/>
          </p:nvSpPr>
          <p:spPr>
            <a:xfrm rot="5400000">
              <a:off x="3570387" y="4836473"/>
              <a:ext cx="148362" cy="299949"/>
            </a:xfrm>
            <a:custGeom>
              <a:rect b="b" l="l" r="r" t="t"/>
              <a:pathLst>
                <a:path extrusionOk="0" h="159" w="79">
                  <a:moveTo>
                    <a:pt x="79" y="2"/>
                  </a:moveTo>
                  <a:cubicBezTo>
                    <a:pt x="78" y="13"/>
                    <a:pt x="62" y="27"/>
                    <a:pt x="57" y="38"/>
                  </a:cubicBezTo>
                  <a:cubicBezTo>
                    <a:pt x="50" y="53"/>
                    <a:pt x="44" y="71"/>
                    <a:pt x="41" y="87"/>
                  </a:cubicBezTo>
                  <a:cubicBezTo>
                    <a:pt x="38" y="101"/>
                    <a:pt x="37" y="116"/>
                    <a:pt x="39" y="130"/>
                  </a:cubicBezTo>
                  <a:cubicBezTo>
                    <a:pt x="40" y="139"/>
                    <a:pt x="45" y="150"/>
                    <a:pt x="41" y="159"/>
                  </a:cubicBezTo>
                  <a:cubicBezTo>
                    <a:pt x="22" y="151"/>
                    <a:pt x="22" y="112"/>
                    <a:pt x="11" y="95"/>
                  </a:cubicBezTo>
                  <a:cubicBezTo>
                    <a:pt x="0" y="79"/>
                    <a:pt x="0" y="72"/>
                    <a:pt x="12" y="54"/>
                  </a:cubicBezTo>
                  <a:cubicBezTo>
                    <a:pt x="27" y="30"/>
                    <a:pt x="58" y="21"/>
                    <a:pt x="75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ga271cc3a49_1_4321"/>
            <p:cNvSpPr/>
            <p:nvPr/>
          </p:nvSpPr>
          <p:spPr>
            <a:xfrm rot="5400000">
              <a:off x="4960474" y="1836979"/>
              <a:ext cx="103208" cy="216093"/>
            </a:xfrm>
            <a:custGeom>
              <a:rect b="b" l="l" r="r" t="t"/>
              <a:pathLst>
                <a:path extrusionOk="0" h="115" w="55">
                  <a:moveTo>
                    <a:pt x="3" y="11"/>
                  </a:moveTo>
                  <a:cubicBezTo>
                    <a:pt x="12" y="18"/>
                    <a:pt x="30" y="27"/>
                    <a:pt x="39" y="17"/>
                  </a:cubicBezTo>
                  <a:cubicBezTo>
                    <a:pt x="43" y="13"/>
                    <a:pt x="41" y="0"/>
                    <a:pt x="50" y="2"/>
                  </a:cubicBezTo>
                  <a:cubicBezTo>
                    <a:pt x="55" y="4"/>
                    <a:pt x="54" y="15"/>
                    <a:pt x="54" y="19"/>
                  </a:cubicBezTo>
                  <a:cubicBezTo>
                    <a:pt x="52" y="52"/>
                    <a:pt x="46" y="82"/>
                    <a:pt x="52" y="115"/>
                  </a:cubicBezTo>
                  <a:cubicBezTo>
                    <a:pt x="48" y="102"/>
                    <a:pt x="41" y="91"/>
                    <a:pt x="38" y="78"/>
                  </a:cubicBezTo>
                  <a:cubicBezTo>
                    <a:pt x="35" y="66"/>
                    <a:pt x="34" y="56"/>
                    <a:pt x="28" y="46"/>
                  </a:cubicBezTo>
                  <a:cubicBezTo>
                    <a:pt x="21" y="33"/>
                    <a:pt x="10" y="24"/>
                    <a:pt x="0" y="1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ga271cc3a49_1_4321"/>
            <p:cNvSpPr/>
            <p:nvPr/>
          </p:nvSpPr>
          <p:spPr>
            <a:xfrm rot="5400000">
              <a:off x="5178179" y="2506221"/>
              <a:ext cx="170939" cy="241895"/>
            </a:xfrm>
            <a:custGeom>
              <a:rect b="b" l="l" r="r" t="t"/>
              <a:pathLst>
                <a:path extrusionOk="0" h="129" w="91">
                  <a:moveTo>
                    <a:pt x="46" y="0"/>
                  </a:moveTo>
                  <a:cubicBezTo>
                    <a:pt x="61" y="23"/>
                    <a:pt x="72" y="56"/>
                    <a:pt x="60" y="83"/>
                  </a:cubicBezTo>
                  <a:cubicBezTo>
                    <a:pt x="54" y="97"/>
                    <a:pt x="47" y="108"/>
                    <a:pt x="32" y="113"/>
                  </a:cubicBezTo>
                  <a:cubicBezTo>
                    <a:pt x="24" y="116"/>
                    <a:pt x="4" y="117"/>
                    <a:pt x="0" y="124"/>
                  </a:cubicBezTo>
                  <a:cubicBezTo>
                    <a:pt x="17" y="129"/>
                    <a:pt x="49" y="114"/>
                    <a:pt x="65" y="106"/>
                  </a:cubicBezTo>
                  <a:cubicBezTo>
                    <a:pt x="79" y="99"/>
                    <a:pt x="86" y="86"/>
                    <a:pt x="88" y="70"/>
                  </a:cubicBezTo>
                  <a:cubicBezTo>
                    <a:pt x="91" y="44"/>
                    <a:pt x="61" y="27"/>
                    <a:pt x="48" y="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ga271cc3a49_1_4321"/>
            <p:cNvSpPr/>
            <p:nvPr/>
          </p:nvSpPr>
          <p:spPr>
            <a:xfrm rot="5400000">
              <a:off x="5334605" y="1366091"/>
              <a:ext cx="312850" cy="135461"/>
            </a:xfrm>
            <a:custGeom>
              <a:rect b="b" l="l" r="r" t="t"/>
              <a:pathLst>
                <a:path extrusionOk="0" h="72" w="166">
                  <a:moveTo>
                    <a:pt x="0" y="0"/>
                  </a:moveTo>
                  <a:cubicBezTo>
                    <a:pt x="47" y="50"/>
                    <a:pt x="99" y="67"/>
                    <a:pt x="166" y="72"/>
                  </a:cubicBezTo>
                  <a:cubicBezTo>
                    <a:pt x="151" y="63"/>
                    <a:pt x="131" y="62"/>
                    <a:pt x="115" y="56"/>
                  </a:cubicBezTo>
                  <a:cubicBezTo>
                    <a:pt x="96" y="48"/>
                    <a:pt x="74" y="43"/>
                    <a:pt x="55" y="33"/>
                  </a:cubicBezTo>
                  <a:cubicBezTo>
                    <a:pt x="46" y="28"/>
                    <a:pt x="37" y="21"/>
                    <a:pt x="27" y="16"/>
                  </a:cubicBezTo>
                  <a:cubicBezTo>
                    <a:pt x="19" y="12"/>
                    <a:pt x="8" y="10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ga271cc3a49_1_4321"/>
            <p:cNvSpPr/>
            <p:nvPr/>
          </p:nvSpPr>
          <p:spPr>
            <a:xfrm rot="5400000">
              <a:off x="4949186" y="1667653"/>
              <a:ext cx="151587" cy="67730"/>
            </a:xfrm>
            <a:custGeom>
              <a:rect b="b" l="l" r="r" t="t"/>
              <a:pathLst>
                <a:path extrusionOk="0" h="35" w="80">
                  <a:moveTo>
                    <a:pt x="0" y="8"/>
                  </a:moveTo>
                  <a:cubicBezTo>
                    <a:pt x="31" y="22"/>
                    <a:pt x="61" y="35"/>
                    <a:pt x="80" y="0"/>
                  </a:cubicBezTo>
                  <a:cubicBezTo>
                    <a:pt x="68" y="3"/>
                    <a:pt x="60" y="12"/>
                    <a:pt x="48" y="13"/>
                  </a:cubicBezTo>
                  <a:cubicBezTo>
                    <a:pt x="35" y="15"/>
                    <a:pt x="22" y="13"/>
                    <a:pt x="9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ga271cc3a49_1_4321"/>
            <p:cNvSpPr/>
            <p:nvPr/>
          </p:nvSpPr>
          <p:spPr>
            <a:xfrm rot="5400000">
              <a:off x="5934503" y="3162562"/>
              <a:ext cx="338652" cy="174164"/>
            </a:xfrm>
            <a:custGeom>
              <a:rect b="b" l="l" r="r" t="t"/>
              <a:pathLst>
                <a:path extrusionOk="0" h="91" w="180">
                  <a:moveTo>
                    <a:pt x="2" y="26"/>
                  </a:moveTo>
                  <a:cubicBezTo>
                    <a:pt x="11" y="27"/>
                    <a:pt x="30" y="13"/>
                    <a:pt x="39" y="9"/>
                  </a:cubicBezTo>
                  <a:cubicBezTo>
                    <a:pt x="51" y="3"/>
                    <a:pt x="61" y="0"/>
                    <a:pt x="75" y="0"/>
                  </a:cubicBezTo>
                  <a:cubicBezTo>
                    <a:pt x="97" y="0"/>
                    <a:pt x="106" y="11"/>
                    <a:pt x="123" y="25"/>
                  </a:cubicBezTo>
                  <a:cubicBezTo>
                    <a:pt x="149" y="47"/>
                    <a:pt x="170" y="57"/>
                    <a:pt x="180" y="91"/>
                  </a:cubicBezTo>
                  <a:cubicBezTo>
                    <a:pt x="173" y="90"/>
                    <a:pt x="165" y="82"/>
                    <a:pt x="159" y="77"/>
                  </a:cubicBezTo>
                  <a:cubicBezTo>
                    <a:pt x="146" y="65"/>
                    <a:pt x="132" y="55"/>
                    <a:pt x="117" y="47"/>
                  </a:cubicBezTo>
                  <a:cubicBezTo>
                    <a:pt x="101" y="38"/>
                    <a:pt x="86" y="34"/>
                    <a:pt x="69" y="29"/>
                  </a:cubicBezTo>
                  <a:cubicBezTo>
                    <a:pt x="45" y="22"/>
                    <a:pt x="22" y="17"/>
                    <a:pt x="0" y="32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ga271cc3a49_1_4321"/>
            <p:cNvSpPr/>
            <p:nvPr/>
          </p:nvSpPr>
          <p:spPr>
            <a:xfrm rot="5400000">
              <a:off x="6315084" y="3265770"/>
              <a:ext cx="129010" cy="364455"/>
            </a:xfrm>
            <a:custGeom>
              <a:rect b="b" l="l" r="r" t="t"/>
              <a:pathLst>
                <a:path extrusionOk="0" h="193" w="68">
                  <a:moveTo>
                    <a:pt x="68" y="0"/>
                  </a:moveTo>
                  <a:cubicBezTo>
                    <a:pt x="48" y="34"/>
                    <a:pt x="28" y="67"/>
                    <a:pt x="18" y="105"/>
                  </a:cubicBezTo>
                  <a:cubicBezTo>
                    <a:pt x="12" y="132"/>
                    <a:pt x="0" y="165"/>
                    <a:pt x="7" y="193"/>
                  </a:cubicBezTo>
                  <a:cubicBezTo>
                    <a:pt x="17" y="173"/>
                    <a:pt x="24" y="150"/>
                    <a:pt x="29" y="128"/>
                  </a:cubicBezTo>
                  <a:cubicBezTo>
                    <a:pt x="34" y="106"/>
                    <a:pt x="44" y="87"/>
                    <a:pt x="50" y="65"/>
                  </a:cubicBezTo>
                  <a:cubicBezTo>
                    <a:pt x="55" y="48"/>
                    <a:pt x="60" y="28"/>
                    <a:pt x="68" y="1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ga271cc3a49_1_4321"/>
            <p:cNvSpPr/>
            <p:nvPr/>
          </p:nvSpPr>
          <p:spPr>
            <a:xfrm rot="5400000">
              <a:off x="5960305" y="3607648"/>
              <a:ext cx="338652" cy="335427"/>
            </a:xfrm>
            <a:custGeom>
              <a:rect b="b" l="l" r="r" t="t"/>
              <a:pathLst>
                <a:path extrusionOk="0" h="178" w="179">
                  <a:moveTo>
                    <a:pt x="4" y="174"/>
                  </a:moveTo>
                  <a:cubicBezTo>
                    <a:pt x="5" y="152"/>
                    <a:pt x="7" y="122"/>
                    <a:pt x="24" y="106"/>
                  </a:cubicBezTo>
                  <a:cubicBezTo>
                    <a:pt x="43" y="88"/>
                    <a:pt x="59" y="91"/>
                    <a:pt x="80" y="96"/>
                  </a:cubicBezTo>
                  <a:cubicBezTo>
                    <a:pt x="90" y="98"/>
                    <a:pt x="107" y="104"/>
                    <a:pt x="116" y="102"/>
                  </a:cubicBezTo>
                  <a:cubicBezTo>
                    <a:pt x="126" y="99"/>
                    <a:pt x="140" y="86"/>
                    <a:pt x="146" y="78"/>
                  </a:cubicBezTo>
                  <a:cubicBezTo>
                    <a:pt x="157" y="64"/>
                    <a:pt x="162" y="48"/>
                    <a:pt x="166" y="32"/>
                  </a:cubicBezTo>
                  <a:cubicBezTo>
                    <a:pt x="168" y="21"/>
                    <a:pt x="169" y="9"/>
                    <a:pt x="174" y="0"/>
                  </a:cubicBezTo>
                  <a:cubicBezTo>
                    <a:pt x="179" y="25"/>
                    <a:pt x="176" y="74"/>
                    <a:pt x="163" y="97"/>
                  </a:cubicBezTo>
                  <a:cubicBezTo>
                    <a:pt x="153" y="115"/>
                    <a:pt x="127" y="119"/>
                    <a:pt x="108" y="119"/>
                  </a:cubicBezTo>
                  <a:cubicBezTo>
                    <a:pt x="84" y="119"/>
                    <a:pt x="58" y="112"/>
                    <a:pt x="37" y="128"/>
                  </a:cubicBezTo>
                  <a:cubicBezTo>
                    <a:pt x="23" y="138"/>
                    <a:pt x="0" y="159"/>
                    <a:pt x="0" y="178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ga271cc3a49_1_4321"/>
            <p:cNvSpPr/>
            <p:nvPr/>
          </p:nvSpPr>
          <p:spPr>
            <a:xfrm rot="5400000">
              <a:off x="4689552" y="4762292"/>
              <a:ext cx="206417" cy="119335"/>
            </a:xfrm>
            <a:custGeom>
              <a:rect b="b" l="l" r="r" t="t"/>
              <a:pathLst>
                <a:path extrusionOk="0" h="62" w="110">
                  <a:moveTo>
                    <a:pt x="110" y="0"/>
                  </a:moveTo>
                  <a:cubicBezTo>
                    <a:pt x="96" y="8"/>
                    <a:pt x="78" y="18"/>
                    <a:pt x="77" y="36"/>
                  </a:cubicBezTo>
                  <a:cubicBezTo>
                    <a:pt x="77" y="45"/>
                    <a:pt x="93" y="61"/>
                    <a:pt x="79" y="62"/>
                  </a:cubicBezTo>
                  <a:cubicBezTo>
                    <a:pt x="76" y="62"/>
                    <a:pt x="65" y="53"/>
                    <a:pt x="62" y="52"/>
                  </a:cubicBezTo>
                  <a:cubicBezTo>
                    <a:pt x="53" y="47"/>
                    <a:pt x="46" y="46"/>
                    <a:pt x="37" y="42"/>
                  </a:cubicBezTo>
                  <a:cubicBezTo>
                    <a:pt x="22" y="37"/>
                    <a:pt x="6" y="28"/>
                    <a:pt x="0" y="13"/>
                  </a:cubicBezTo>
                  <a:cubicBezTo>
                    <a:pt x="7" y="8"/>
                    <a:pt x="26" y="15"/>
                    <a:pt x="36" y="15"/>
                  </a:cubicBezTo>
                  <a:cubicBezTo>
                    <a:pt x="46" y="16"/>
                    <a:pt x="58" y="17"/>
                    <a:pt x="68" y="14"/>
                  </a:cubicBezTo>
                  <a:cubicBezTo>
                    <a:pt x="81" y="10"/>
                    <a:pt x="91" y="1"/>
                    <a:pt x="106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ga271cc3a49_1_4321"/>
            <p:cNvSpPr/>
            <p:nvPr/>
          </p:nvSpPr>
          <p:spPr>
            <a:xfrm rot="5400000">
              <a:off x="3110787" y="5315424"/>
              <a:ext cx="141912" cy="135461"/>
            </a:xfrm>
            <a:custGeom>
              <a:rect b="b" l="l" r="r" t="t"/>
              <a:pathLst>
                <a:path extrusionOk="0" h="71" w="75">
                  <a:moveTo>
                    <a:pt x="0" y="40"/>
                  </a:moveTo>
                  <a:cubicBezTo>
                    <a:pt x="14" y="30"/>
                    <a:pt x="33" y="15"/>
                    <a:pt x="52" y="26"/>
                  </a:cubicBezTo>
                  <a:cubicBezTo>
                    <a:pt x="67" y="35"/>
                    <a:pt x="68" y="58"/>
                    <a:pt x="75" y="71"/>
                  </a:cubicBezTo>
                  <a:cubicBezTo>
                    <a:pt x="73" y="54"/>
                    <a:pt x="69" y="14"/>
                    <a:pt x="47" y="7"/>
                  </a:cubicBezTo>
                  <a:cubicBezTo>
                    <a:pt x="27" y="0"/>
                    <a:pt x="12" y="28"/>
                    <a:pt x="2" y="4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ga271cc3a49_1_4321"/>
            <p:cNvSpPr/>
            <p:nvPr/>
          </p:nvSpPr>
          <p:spPr>
            <a:xfrm rot="5400000">
              <a:off x="3076922" y="1646689"/>
              <a:ext cx="422509" cy="361229"/>
            </a:xfrm>
            <a:custGeom>
              <a:rect b="b" l="l" r="r" t="t"/>
              <a:pathLst>
                <a:path extrusionOk="0" h="191" w="223">
                  <a:moveTo>
                    <a:pt x="223" y="36"/>
                  </a:moveTo>
                  <a:cubicBezTo>
                    <a:pt x="177" y="58"/>
                    <a:pt x="186" y="130"/>
                    <a:pt x="193" y="170"/>
                  </a:cubicBezTo>
                  <a:cubicBezTo>
                    <a:pt x="169" y="141"/>
                    <a:pt x="169" y="61"/>
                    <a:pt x="116" y="67"/>
                  </a:cubicBezTo>
                  <a:cubicBezTo>
                    <a:pt x="93" y="70"/>
                    <a:pt x="75" y="93"/>
                    <a:pt x="61" y="111"/>
                  </a:cubicBezTo>
                  <a:cubicBezTo>
                    <a:pt x="41" y="137"/>
                    <a:pt x="15" y="163"/>
                    <a:pt x="0" y="191"/>
                  </a:cubicBezTo>
                  <a:cubicBezTo>
                    <a:pt x="17" y="152"/>
                    <a:pt x="43" y="113"/>
                    <a:pt x="68" y="79"/>
                  </a:cubicBezTo>
                  <a:cubicBezTo>
                    <a:pt x="85" y="57"/>
                    <a:pt x="103" y="28"/>
                    <a:pt x="127" y="13"/>
                  </a:cubicBezTo>
                  <a:cubicBezTo>
                    <a:pt x="139" y="6"/>
                    <a:pt x="164" y="0"/>
                    <a:pt x="178" y="3"/>
                  </a:cubicBezTo>
                  <a:cubicBezTo>
                    <a:pt x="195" y="7"/>
                    <a:pt x="204" y="26"/>
                    <a:pt x="217" y="3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ga271cc3a49_1_4321"/>
            <p:cNvSpPr/>
            <p:nvPr/>
          </p:nvSpPr>
          <p:spPr>
            <a:xfrm rot="5400000">
              <a:off x="2556042" y="1093557"/>
              <a:ext cx="474113" cy="222543"/>
            </a:xfrm>
            <a:custGeom>
              <a:rect b="b" l="l" r="r" t="t"/>
              <a:pathLst>
                <a:path extrusionOk="0" h="117" w="252">
                  <a:moveTo>
                    <a:pt x="0" y="110"/>
                  </a:moveTo>
                  <a:cubicBezTo>
                    <a:pt x="14" y="117"/>
                    <a:pt x="52" y="107"/>
                    <a:pt x="69" y="104"/>
                  </a:cubicBezTo>
                  <a:cubicBezTo>
                    <a:pt x="98" y="99"/>
                    <a:pt x="125" y="95"/>
                    <a:pt x="150" y="80"/>
                  </a:cubicBezTo>
                  <a:cubicBezTo>
                    <a:pt x="170" y="69"/>
                    <a:pt x="189" y="59"/>
                    <a:pt x="207" y="45"/>
                  </a:cubicBezTo>
                  <a:cubicBezTo>
                    <a:pt x="220" y="35"/>
                    <a:pt x="251" y="17"/>
                    <a:pt x="252" y="0"/>
                  </a:cubicBezTo>
                  <a:cubicBezTo>
                    <a:pt x="238" y="24"/>
                    <a:pt x="205" y="29"/>
                    <a:pt x="180" y="38"/>
                  </a:cubicBezTo>
                  <a:cubicBezTo>
                    <a:pt x="151" y="49"/>
                    <a:pt x="117" y="58"/>
                    <a:pt x="90" y="74"/>
                  </a:cubicBezTo>
                  <a:cubicBezTo>
                    <a:pt x="73" y="85"/>
                    <a:pt x="56" y="94"/>
                    <a:pt x="38" y="103"/>
                  </a:cubicBezTo>
                  <a:cubicBezTo>
                    <a:pt x="26" y="108"/>
                    <a:pt x="13" y="110"/>
                    <a:pt x="1" y="11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ga271cc3a49_1_4321"/>
            <p:cNvSpPr/>
            <p:nvPr/>
          </p:nvSpPr>
          <p:spPr>
            <a:xfrm rot="5400000">
              <a:off x="2885018" y="2083712"/>
              <a:ext cx="93533" cy="241895"/>
            </a:xfrm>
            <a:custGeom>
              <a:rect b="b" l="l" r="r" t="t"/>
              <a:pathLst>
                <a:path extrusionOk="0" h="128" w="50">
                  <a:moveTo>
                    <a:pt x="0" y="0"/>
                  </a:moveTo>
                  <a:cubicBezTo>
                    <a:pt x="50" y="22"/>
                    <a:pt x="29" y="90"/>
                    <a:pt x="7" y="128"/>
                  </a:cubicBezTo>
                  <a:cubicBezTo>
                    <a:pt x="27" y="106"/>
                    <a:pt x="46" y="62"/>
                    <a:pt x="41" y="32"/>
                  </a:cubicBezTo>
                  <a:cubicBezTo>
                    <a:pt x="36" y="6"/>
                    <a:pt x="24" y="8"/>
                    <a:pt x="1" y="7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ga271cc3a49_1_4321"/>
            <p:cNvSpPr/>
            <p:nvPr/>
          </p:nvSpPr>
          <p:spPr>
            <a:xfrm rot="5400000">
              <a:off x="3742938" y="1793438"/>
              <a:ext cx="370905" cy="183840"/>
            </a:xfrm>
            <a:custGeom>
              <a:rect b="b" l="l" r="r" t="t"/>
              <a:pathLst>
                <a:path extrusionOk="0" h="97" w="198">
                  <a:moveTo>
                    <a:pt x="0" y="53"/>
                  </a:moveTo>
                  <a:cubicBezTo>
                    <a:pt x="2" y="40"/>
                    <a:pt x="44" y="25"/>
                    <a:pt x="57" y="19"/>
                  </a:cubicBezTo>
                  <a:cubicBezTo>
                    <a:pt x="74" y="13"/>
                    <a:pt x="99" y="4"/>
                    <a:pt x="118" y="9"/>
                  </a:cubicBezTo>
                  <a:cubicBezTo>
                    <a:pt x="157" y="18"/>
                    <a:pt x="171" y="72"/>
                    <a:pt x="198" y="97"/>
                  </a:cubicBezTo>
                  <a:cubicBezTo>
                    <a:pt x="180" y="63"/>
                    <a:pt x="167" y="16"/>
                    <a:pt x="124" y="4"/>
                  </a:cubicBezTo>
                  <a:cubicBezTo>
                    <a:pt x="108" y="0"/>
                    <a:pt x="90" y="6"/>
                    <a:pt x="74" y="11"/>
                  </a:cubicBezTo>
                  <a:cubicBezTo>
                    <a:pt x="63" y="14"/>
                    <a:pt x="55" y="20"/>
                    <a:pt x="44" y="27"/>
                  </a:cubicBezTo>
                  <a:cubicBezTo>
                    <a:pt x="36" y="32"/>
                    <a:pt x="27" y="33"/>
                    <a:pt x="19" y="3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ga271cc3a49_1_4321"/>
            <p:cNvSpPr/>
            <p:nvPr/>
          </p:nvSpPr>
          <p:spPr>
            <a:xfrm rot="5400000">
              <a:off x="4402504" y="2224011"/>
              <a:ext cx="170939" cy="83857"/>
            </a:xfrm>
            <a:custGeom>
              <a:rect b="b" l="l" r="r" t="t"/>
              <a:pathLst>
                <a:path extrusionOk="0" h="44" w="90">
                  <a:moveTo>
                    <a:pt x="1" y="26"/>
                  </a:moveTo>
                  <a:cubicBezTo>
                    <a:pt x="11" y="16"/>
                    <a:pt x="38" y="16"/>
                    <a:pt x="51" y="19"/>
                  </a:cubicBezTo>
                  <a:cubicBezTo>
                    <a:pt x="67" y="22"/>
                    <a:pt x="78" y="35"/>
                    <a:pt x="90" y="44"/>
                  </a:cubicBezTo>
                  <a:cubicBezTo>
                    <a:pt x="76" y="2"/>
                    <a:pt x="31" y="0"/>
                    <a:pt x="0" y="1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ga271cc3a49_1_4321"/>
            <p:cNvSpPr/>
            <p:nvPr/>
          </p:nvSpPr>
          <p:spPr>
            <a:xfrm rot="5400000">
              <a:off x="3280113" y="1830529"/>
              <a:ext cx="180615" cy="112884"/>
            </a:xfrm>
            <a:custGeom>
              <a:rect b="b" l="l" r="r" t="t"/>
              <a:pathLst>
                <a:path extrusionOk="0" h="60" w="95">
                  <a:moveTo>
                    <a:pt x="3" y="36"/>
                  </a:moveTo>
                  <a:cubicBezTo>
                    <a:pt x="20" y="20"/>
                    <a:pt x="41" y="0"/>
                    <a:pt x="65" y="3"/>
                  </a:cubicBezTo>
                  <a:cubicBezTo>
                    <a:pt x="83" y="4"/>
                    <a:pt x="84" y="16"/>
                    <a:pt x="9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84" y="33"/>
                    <a:pt x="82" y="49"/>
                    <a:pt x="76" y="60"/>
                  </a:cubicBezTo>
                  <a:cubicBezTo>
                    <a:pt x="71" y="45"/>
                    <a:pt x="76" y="25"/>
                    <a:pt x="58" y="17"/>
                  </a:cubicBezTo>
                  <a:cubicBezTo>
                    <a:pt x="38" y="7"/>
                    <a:pt x="15" y="30"/>
                    <a:pt x="0" y="40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ga271cc3a49_1_4321"/>
            <p:cNvSpPr/>
            <p:nvPr/>
          </p:nvSpPr>
          <p:spPr>
            <a:xfrm rot="5400000">
              <a:off x="5202369" y="2617493"/>
              <a:ext cx="64505" cy="112884"/>
            </a:xfrm>
            <a:custGeom>
              <a:rect b="b" l="l" r="r" t="t"/>
              <a:pathLst>
                <a:path extrusionOk="0" h="61" w="33">
                  <a:moveTo>
                    <a:pt x="15" y="0"/>
                  </a:moveTo>
                  <a:cubicBezTo>
                    <a:pt x="17" y="20"/>
                    <a:pt x="20" y="47"/>
                    <a:pt x="0" y="61"/>
                  </a:cubicBezTo>
                  <a:cubicBezTo>
                    <a:pt x="15" y="49"/>
                    <a:pt x="33" y="22"/>
                    <a:pt x="15" y="6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ga271cc3a49_1_4321"/>
            <p:cNvSpPr/>
            <p:nvPr/>
          </p:nvSpPr>
          <p:spPr>
            <a:xfrm rot="5400000">
              <a:off x="2976938" y="1704744"/>
              <a:ext cx="583772" cy="470888"/>
            </a:xfrm>
            <a:custGeom>
              <a:rect b="b" l="l" r="r" t="t"/>
              <a:pathLst>
                <a:path extrusionOk="0" h="250" w="308">
                  <a:moveTo>
                    <a:pt x="181" y="36"/>
                  </a:moveTo>
                  <a:cubicBezTo>
                    <a:pt x="181" y="36"/>
                    <a:pt x="93" y="0"/>
                    <a:pt x="0" y="178"/>
                  </a:cubicBezTo>
                  <a:cubicBezTo>
                    <a:pt x="0" y="178"/>
                    <a:pt x="71" y="51"/>
                    <a:pt x="165" y="42"/>
                  </a:cubicBezTo>
                  <a:cubicBezTo>
                    <a:pt x="165" y="42"/>
                    <a:pt x="122" y="143"/>
                    <a:pt x="178" y="187"/>
                  </a:cubicBezTo>
                  <a:cubicBezTo>
                    <a:pt x="234" y="231"/>
                    <a:pt x="268" y="215"/>
                    <a:pt x="283" y="250"/>
                  </a:cubicBezTo>
                  <a:cubicBezTo>
                    <a:pt x="283" y="250"/>
                    <a:pt x="308" y="240"/>
                    <a:pt x="201" y="191"/>
                  </a:cubicBezTo>
                  <a:cubicBezTo>
                    <a:pt x="138" y="163"/>
                    <a:pt x="154" y="62"/>
                    <a:pt x="181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ga271cc3a49_1_4321"/>
            <p:cNvSpPr/>
            <p:nvPr/>
          </p:nvSpPr>
          <p:spPr>
            <a:xfrm rot="5400000">
              <a:off x="3404286" y="1961152"/>
              <a:ext cx="58055" cy="51604"/>
            </a:xfrm>
            <a:custGeom>
              <a:rect b="b" l="l" r="r" t="t"/>
              <a:pathLst>
                <a:path extrusionOk="0" h="27" w="32">
                  <a:moveTo>
                    <a:pt x="32" y="14"/>
                  </a:moveTo>
                  <a:cubicBezTo>
                    <a:pt x="31" y="21"/>
                    <a:pt x="24" y="27"/>
                    <a:pt x="16" y="26"/>
                  </a:cubicBezTo>
                  <a:cubicBezTo>
                    <a:pt x="7" y="26"/>
                    <a:pt x="0" y="20"/>
                    <a:pt x="1" y="12"/>
                  </a:cubicBezTo>
                  <a:cubicBezTo>
                    <a:pt x="1" y="5"/>
                    <a:pt x="8" y="0"/>
                    <a:pt x="17" y="0"/>
                  </a:cubicBezTo>
                  <a:cubicBezTo>
                    <a:pt x="25" y="0"/>
                    <a:pt x="32" y="7"/>
                    <a:pt x="3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ga271cc3a49_1_4321"/>
            <p:cNvSpPr/>
            <p:nvPr/>
          </p:nvSpPr>
          <p:spPr>
            <a:xfrm rot="5400000">
              <a:off x="3434926" y="2017594"/>
              <a:ext cx="29027" cy="32253"/>
            </a:xfrm>
            <a:custGeom>
              <a:rect b="b" l="l" r="r" t="t"/>
              <a:pathLst>
                <a:path extrusionOk="0" h="17" w="16">
                  <a:moveTo>
                    <a:pt x="16" y="9"/>
                  </a:moveTo>
                  <a:cubicBezTo>
                    <a:pt x="16" y="14"/>
                    <a:pt x="12" y="17"/>
                    <a:pt x="8" y="17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4" y="0"/>
                    <a:pt x="9" y="1"/>
                  </a:cubicBezTo>
                  <a:cubicBezTo>
                    <a:pt x="13" y="1"/>
                    <a:pt x="16" y="5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ga271cc3a49_1_4321"/>
            <p:cNvSpPr/>
            <p:nvPr/>
          </p:nvSpPr>
          <p:spPr>
            <a:xfrm rot="5400000">
              <a:off x="3446214" y="2061135"/>
              <a:ext cx="12901" cy="12901"/>
            </a:xfrm>
            <a:custGeom>
              <a:rect b="b" l="l" r="r" t="t"/>
              <a:pathLst>
                <a:path extrusionOk="0" h="6" w="7">
                  <a:moveTo>
                    <a:pt x="7" y="3"/>
                  </a:moveTo>
                  <a:cubicBezTo>
                    <a:pt x="7" y="4"/>
                    <a:pt x="5" y="6"/>
                    <a:pt x="3" y="6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ga271cc3a49_1_4321"/>
            <p:cNvSpPr/>
            <p:nvPr/>
          </p:nvSpPr>
          <p:spPr>
            <a:xfrm rot="5400000">
              <a:off x="3409123" y="1891809"/>
              <a:ext cx="41928" cy="45154"/>
            </a:xfrm>
            <a:custGeom>
              <a:rect b="b" l="l" r="r" t="t"/>
              <a:pathLst>
                <a:path extrusionOk="0" h="25" w="22">
                  <a:moveTo>
                    <a:pt x="22" y="13"/>
                  </a:moveTo>
                  <a:cubicBezTo>
                    <a:pt x="22" y="20"/>
                    <a:pt x="17" y="25"/>
                    <a:pt x="11" y="25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1" y="5"/>
                    <a:pt x="6" y="0"/>
                    <a:pt x="12" y="1"/>
                  </a:cubicBezTo>
                  <a:cubicBezTo>
                    <a:pt x="18" y="1"/>
                    <a:pt x="22" y="7"/>
                    <a:pt x="2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ga271cc3a49_1_4321"/>
            <p:cNvSpPr/>
            <p:nvPr/>
          </p:nvSpPr>
          <p:spPr>
            <a:xfrm rot="5400000">
              <a:off x="4949186" y="1796664"/>
              <a:ext cx="177389" cy="248345"/>
            </a:xfrm>
            <a:custGeom>
              <a:rect b="b" l="l" r="r" t="t"/>
              <a:pathLst>
                <a:path extrusionOk="0" h="131" w="93">
                  <a:moveTo>
                    <a:pt x="0" y="38"/>
                  </a:moveTo>
                  <a:cubicBezTo>
                    <a:pt x="0" y="38"/>
                    <a:pt x="32" y="0"/>
                    <a:pt x="50" y="35"/>
                  </a:cubicBezTo>
                  <a:cubicBezTo>
                    <a:pt x="67" y="69"/>
                    <a:pt x="78" y="118"/>
                    <a:pt x="93" y="131"/>
                  </a:cubicBezTo>
                  <a:cubicBezTo>
                    <a:pt x="93" y="131"/>
                    <a:pt x="55" y="79"/>
                    <a:pt x="50" y="47"/>
                  </a:cubicBezTo>
                  <a:cubicBezTo>
                    <a:pt x="45" y="15"/>
                    <a:pt x="21" y="19"/>
                    <a:pt x="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ga271cc3a49_1_4321"/>
            <p:cNvSpPr/>
            <p:nvPr/>
          </p:nvSpPr>
          <p:spPr>
            <a:xfrm rot="5400000">
              <a:off x="5033043" y="1915998"/>
              <a:ext cx="41928" cy="41928"/>
            </a:xfrm>
            <a:custGeom>
              <a:rect b="b" l="l" r="r" t="t"/>
              <a:pathLst>
                <a:path extrusionOk="0" h="22" w="22">
                  <a:moveTo>
                    <a:pt x="22" y="11"/>
                  </a:moveTo>
                  <a:cubicBezTo>
                    <a:pt x="21" y="17"/>
                    <a:pt x="16" y="22"/>
                    <a:pt x="10" y="21"/>
                  </a:cubicBezTo>
                  <a:cubicBezTo>
                    <a:pt x="4" y="21"/>
                    <a:pt x="0" y="16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ga271cc3a49_1_4321"/>
            <p:cNvSpPr/>
            <p:nvPr/>
          </p:nvSpPr>
          <p:spPr>
            <a:xfrm rot="5400000">
              <a:off x="4999177" y="1940188"/>
              <a:ext cx="29027" cy="25802"/>
            </a:xfrm>
            <a:custGeom>
              <a:rect b="b" l="l" r="r" t="t"/>
              <a:pathLst>
                <a:path extrusionOk="0" h="14" w="15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4" y="0"/>
                    <a:pt x="8" y="1"/>
                  </a:cubicBezTo>
                  <a:cubicBezTo>
                    <a:pt x="12" y="1"/>
                    <a:pt x="15" y="4"/>
                    <a:pt x="1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ga271cc3a49_1_4321"/>
            <p:cNvSpPr/>
            <p:nvPr/>
          </p:nvSpPr>
          <p:spPr>
            <a:xfrm rot="5400000">
              <a:off x="3051119" y="3623774"/>
              <a:ext cx="638602" cy="480564"/>
            </a:xfrm>
            <a:custGeom>
              <a:rect b="b" l="l" r="r" t="t"/>
              <a:pathLst>
                <a:path extrusionOk="0" h="255" w="338">
                  <a:moveTo>
                    <a:pt x="338" y="0"/>
                  </a:moveTo>
                  <a:cubicBezTo>
                    <a:pt x="338" y="0"/>
                    <a:pt x="264" y="42"/>
                    <a:pt x="221" y="80"/>
                  </a:cubicBezTo>
                  <a:cubicBezTo>
                    <a:pt x="178" y="117"/>
                    <a:pt x="95" y="214"/>
                    <a:pt x="0" y="255"/>
                  </a:cubicBezTo>
                  <a:cubicBezTo>
                    <a:pt x="0" y="255"/>
                    <a:pt x="115" y="171"/>
                    <a:pt x="145" y="124"/>
                  </a:cubicBezTo>
                  <a:cubicBezTo>
                    <a:pt x="176" y="77"/>
                    <a:pt x="278" y="0"/>
                    <a:pt x="33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ga271cc3a49_1_4321"/>
            <p:cNvSpPr/>
            <p:nvPr/>
          </p:nvSpPr>
          <p:spPr>
            <a:xfrm rot="5400000">
              <a:off x="3014029" y="2693286"/>
              <a:ext cx="390257" cy="686981"/>
            </a:xfrm>
            <a:custGeom>
              <a:rect b="b" l="l" r="r" t="t"/>
              <a:pathLst>
                <a:path extrusionOk="0" h="365" w="207">
                  <a:moveTo>
                    <a:pt x="0" y="0"/>
                  </a:moveTo>
                  <a:cubicBezTo>
                    <a:pt x="0" y="0"/>
                    <a:pt x="107" y="69"/>
                    <a:pt x="207" y="365"/>
                  </a:cubicBezTo>
                  <a:cubicBezTo>
                    <a:pt x="207" y="365"/>
                    <a:pt x="207" y="108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ga271cc3a49_1_4321"/>
            <p:cNvSpPr/>
            <p:nvPr/>
          </p:nvSpPr>
          <p:spPr>
            <a:xfrm rot="5400000">
              <a:off x="3896138" y="2530411"/>
              <a:ext cx="199966" cy="241895"/>
            </a:xfrm>
            <a:custGeom>
              <a:rect b="b" l="l" r="r" t="t"/>
              <a:pathLst>
                <a:path extrusionOk="0" h="127" w="107">
                  <a:moveTo>
                    <a:pt x="33" y="0"/>
                  </a:moveTo>
                  <a:cubicBezTo>
                    <a:pt x="33" y="0"/>
                    <a:pt x="70" y="13"/>
                    <a:pt x="0" y="127"/>
                  </a:cubicBezTo>
                  <a:cubicBezTo>
                    <a:pt x="0" y="127"/>
                    <a:pt x="107" y="18"/>
                    <a:pt x="3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ga271cc3a49_1_4321"/>
            <p:cNvSpPr/>
            <p:nvPr/>
          </p:nvSpPr>
          <p:spPr>
            <a:xfrm rot="5400000">
              <a:off x="4105780" y="3943075"/>
              <a:ext cx="183840" cy="470888"/>
            </a:xfrm>
            <a:custGeom>
              <a:rect b="b" l="l" r="r" t="t"/>
              <a:pathLst>
                <a:path extrusionOk="0" h="249" w="98">
                  <a:moveTo>
                    <a:pt x="43" y="0"/>
                  </a:moveTo>
                  <a:cubicBezTo>
                    <a:pt x="43" y="0"/>
                    <a:pt x="19" y="51"/>
                    <a:pt x="48" y="92"/>
                  </a:cubicBezTo>
                  <a:cubicBezTo>
                    <a:pt x="77" y="134"/>
                    <a:pt x="98" y="211"/>
                    <a:pt x="95" y="249"/>
                  </a:cubicBezTo>
                  <a:cubicBezTo>
                    <a:pt x="95" y="249"/>
                    <a:pt x="68" y="142"/>
                    <a:pt x="34" y="111"/>
                  </a:cubicBezTo>
                  <a:cubicBezTo>
                    <a:pt x="0" y="80"/>
                    <a:pt x="30" y="8"/>
                    <a:pt x="4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ga271cc3a49_1_4321"/>
            <p:cNvSpPr/>
            <p:nvPr/>
          </p:nvSpPr>
          <p:spPr>
            <a:xfrm rot="5400000">
              <a:off x="4668588" y="3893084"/>
              <a:ext cx="132236" cy="119335"/>
            </a:xfrm>
            <a:custGeom>
              <a:rect b="b" l="l" r="r" t="t"/>
              <a:pathLst>
                <a:path extrusionOk="0" h="64" w="70">
                  <a:moveTo>
                    <a:pt x="0" y="0"/>
                  </a:moveTo>
                  <a:cubicBezTo>
                    <a:pt x="0" y="0"/>
                    <a:pt x="32" y="47"/>
                    <a:pt x="70" y="52"/>
                  </a:cubicBezTo>
                  <a:cubicBezTo>
                    <a:pt x="70" y="52"/>
                    <a:pt x="14" y="64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ga271cc3a49_1_4321"/>
            <p:cNvSpPr/>
            <p:nvPr/>
          </p:nvSpPr>
          <p:spPr>
            <a:xfrm rot="5400000">
              <a:off x="4318647" y="2611042"/>
              <a:ext cx="183840" cy="296724"/>
            </a:xfrm>
            <a:custGeom>
              <a:rect b="b" l="l" r="r" t="t"/>
              <a:pathLst>
                <a:path extrusionOk="0" h="158" w="97">
                  <a:moveTo>
                    <a:pt x="39" y="0"/>
                  </a:moveTo>
                  <a:cubicBezTo>
                    <a:pt x="39" y="0"/>
                    <a:pt x="69" y="101"/>
                    <a:pt x="0" y="158"/>
                  </a:cubicBezTo>
                  <a:cubicBezTo>
                    <a:pt x="0" y="158"/>
                    <a:pt x="97" y="120"/>
                    <a:pt x="3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ga271cc3a49_1_4321"/>
            <p:cNvSpPr/>
            <p:nvPr/>
          </p:nvSpPr>
          <p:spPr>
            <a:xfrm rot="5400000">
              <a:off x="4908870" y="2236912"/>
              <a:ext cx="177389" cy="296724"/>
            </a:xfrm>
            <a:custGeom>
              <a:rect b="b" l="l" r="r" t="t"/>
              <a:pathLst>
                <a:path extrusionOk="0" h="157" w="94">
                  <a:moveTo>
                    <a:pt x="94" y="0"/>
                  </a:moveTo>
                  <a:cubicBezTo>
                    <a:pt x="94" y="0"/>
                    <a:pt x="5" y="54"/>
                    <a:pt x="0" y="157"/>
                  </a:cubicBezTo>
                  <a:cubicBezTo>
                    <a:pt x="0" y="157"/>
                    <a:pt x="42" y="26"/>
                    <a:pt x="94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ga271cc3a49_1_4321"/>
            <p:cNvSpPr/>
            <p:nvPr/>
          </p:nvSpPr>
          <p:spPr>
            <a:xfrm rot="5400000">
              <a:off x="5139476" y="1716032"/>
              <a:ext cx="258021" cy="225768"/>
            </a:xfrm>
            <a:custGeom>
              <a:rect b="b" l="l" r="r" t="t"/>
              <a:pathLst>
                <a:path extrusionOk="0" h="120" w="138">
                  <a:moveTo>
                    <a:pt x="0" y="0"/>
                  </a:moveTo>
                  <a:cubicBezTo>
                    <a:pt x="0" y="0"/>
                    <a:pt x="91" y="23"/>
                    <a:pt x="132" y="120"/>
                  </a:cubicBezTo>
                  <a:cubicBezTo>
                    <a:pt x="132" y="120"/>
                    <a:pt x="138" y="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ga271cc3a49_1_4321"/>
            <p:cNvSpPr/>
            <p:nvPr/>
          </p:nvSpPr>
          <p:spPr>
            <a:xfrm rot="5400000">
              <a:off x="4394441" y="1841817"/>
              <a:ext cx="83857" cy="77406"/>
            </a:xfrm>
            <a:custGeom>
              <a:rect b="b" l="l" r="r" t="t"/>
              <a:pathLst>
                <a:path extrusionOk="0" h="42" w="43">
                  <a:moveTo>
                    <a:pt x="0" y="24"/>
                  </a:moveTo>
                  <a:cubicBezTo>
                    <a:pt x="0" y="24"/>
                    <a:pt x="32" y="0"/>
                    <a:pt x="43" y="42"/>
                  </a:cubicBezTo>
                  <a:cubicBezTo>
                    <a:pt x="43" y="42"/>
                    <a:pt x="19" y="10"/>
                    <a:pt x="0" y="24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ga271cc3a49_1_4321"/>
            <p:cNvSpPr/>
            <p:nvPr/>
          </p:nvSpPr>
          <p:spPr>
            <a:xfrm rot="5400000">
              <a:off x="4152546" y="2128866"/>
              <a:ext cx="206417" cy="64505"/>
            </a:xfrm>
            <a:custGeom>
              <a:rect b="b" l="l" r="r" t="t"/>
              <a:pathLst>
                <a:path extrusionOk="0" h="35" w="109">
                  <a:moveTo>
                    <a:pt x="0" y="3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56" y="35"/>
                    <a:pt x="0" y="3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ga271cc3a49_1_4321"/>
            <p:cNvSpPr/>
            <p:nvPr/>
          </p:nvSpPr>
          <p:spPr>
            <a:xfrm rot="5400000">
              <a:off x="3705848" y="1972440"/>
              <a:ext cx="222543" cy="206417"/>
            </a:xfrm>
            <a:custGeom>
              <a:rect b="b" l="l" r="r" t="t"/>
              <a:pathLst>
                <a:path extrusionOk="0" h="111" w="117">
                  <a:moveTo>
                    <a:pt x="0" y="0"/>
                  </a:moveTo>
                  <a:cubicBezTo>
                    <a:pt x="0" y="0"/>
                    <a:pt x="15" y="64"/>
                    <a:pt x="117" y="111"/>
                  </a:cubicBezTo>
                  <a:cubicBezTo>
                    <a:pt x="117" y="111"/>
                    <a:pt x="28" y="53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ga271cc3a49_1_4321"/>
            <p:cNvSpPr/>
            <p:nvPr/>
          </p:nvSpPr>
          <p:spPr>
            <a:xfrm rot="5400000">
              <a:off x="2794711" y="1325775"/>
              <a:ext cx="387031" cy="412833"/>
            </a:xfrm>
            <a:custGeom>
              <a:rect b="b" l="l" r="r" t="t"/>
              <a:pathLst>
                <a:path extrusionOk="0" h="219" w="205">
                  <a:moveTo>
                    <a:pt x="205" y="0"/>
                  </a:moveTo>
                  <a:cubicBezTo>
                    <a:pt x="205" y="0"/>
                    <a:pt x="108" y="169"/>
                    <a:pt x="0" y="219"/>
                  </a:cubicBezTo>
                  <a:cubicBezTo>
                    <a:pt x="0" y="219"/>
                    <a:pt x="121" y="129"/>
                    <a:pt x="205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ga271cc3a49_1_4321"/>
            <p:cNvSpPr/>
            <p:nvPr/>
          </p:nvSpPr>
          <p:spPr>
            <a:xfrm rot="5400000">
              <a:off x="2475410" y="3289960"/>
              <a:ext cx="109659" cy="51604"/>
            </a:xfrm>
            <a:custGeom>
              <a:rect b="b" l="l" r="r" t="t"/>
              <a:pathLst>
                <a:path extrusionOk="0" h="27" w="58">
                  <a:moveTo>
                    <a:pt x="0" y="21"/>
                  </a:moveTo>
                  <a:cubicBezTo>
                    <a:pt x="0" y="21"/>
                    <a:pt x="48" y="21"/>
                    <a:pt x="58" y="27"/>
                  </a:cubicBezTo>
                  <a:cubicBezTo>
                    <a:pt x="58" y="27"/>
                    <a:pt x="39" y="0"/>
                    <a:pt x="0" y="2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ga271cc3a49_1_4321"/>
            <p:cNvSpPr/>
            <p:nvPr/>
          </p:nvSpPr>
          <p:spPr>
            <a:xfrm rot="5400000">
              <a:off x="2547979" y="4842923"/>
              <a:ext cx="274147" cy="303175"/>
            </a:xfrm>
            <a:custGeom>
              <a:rect b="b" l="l" r="r" t="t"/>
              <a:pathLst>
                <a:path extrusionOk="0" h="161" w="146">
                  <a:moveTo>
                    <a:pt x="0" y="0"/>
                  </a:moveTo>
                  <a:cubicBezTo>
                    <a:pt x="0" y="0"/>
                    <a:pt x="69" y="161"/>
                    <a:pt x="146" y="27"/>
                  </a:cubicBezTo>
                  <a:cubicBezTo>
                    <a:pt x="146" y="27"/>
                    <a:pt x="80" y="1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ga271cc3a49_1_4321"/>
            <p:cNvSpPr/>
            <p:nvPr/>
          </p:nvSpPr>
          <p:spPr>
            <a:xfrm rot="5400000">
              <a:off x="3217220" y="5067079"/>
              <a:ext cx="335427" cy="167714"/>
            </a:xfrm>
            <a:custGeom>
              <a:rect b="b" l="l" r="r" t="t"/>
              <a:pathLst>
                <a:path extrusionOk="0" h="89" w="178">
                  <a:moveTo>
                    <a:pt x="0" y="0"/>
                  </a:moveTo>
                  <a:cubicBezTo>
                    <a:pt x="0" y="0"/>
                    <a:pt x="38" y="89"/>
                    <a:pt x="178" y="28"/>
                  </a:cubicBezTo>
                  <a:cubicBezTo>
                    <a:pt x="178" y="28"/>
                    <a:pt x="83" y="8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ga271cc3a49_1_4321"/>
            <p:cNvSpPr/>
            <p:nvPr/>
          </p:nvSpPr>
          <p:spPr>
            <a:xfrm rot="5400000">
              <a:off x="3996121" y="5149323"/>
              <a:ext cx="319301" cy="354779"/>
            </a:xfrm>
            <a:custGeom>
              <a:rect b="b" l="l" r="r" t="t"/>
              <a:pathLst>
                <a:path extrusionOk="0" h="189" w="169">
                  <a:moveTo>
                    <a:pt x="169" y="0"/>
                  </a:moveTo>
                  <a:cubicBezTo>
                    <a:pt x="169" y="0"/>
                    <a:pt x="55" y="43"/>
                    <a:pt x="0" y="189"/>
                  </a:cubicBezTo>
                  <a:cubicBezTo>
                    <a:pt x="0" y="189"/>
                    <a:pt x="35" y="24"/>
                    <a:pt x="16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ga271cc3a49_1_4321"/>
            <p:cNvSpPr/>
            <p:nvPr/>
          </p:nvSpPr>
          <p:spPr>
            <a:xfrm rot="5400000">
              <a:off x="4636336" y="4428477"/>
              <a:ext cx="293499" cy="228994"/>
            </a:xfrm>
            <a:custGeom>
              <a:rect b="b" l="l" r="r" t="t"/>
              <a:pathLst>
                <a:path extrusionOk="0" h="122" w="156">
                  <a:moveTo>
                    <a:pt x="0" y="122"/>
                  </a:moveTo>
                  <a:cubicBezTo>
                    <a:pt x="0" y="122"/>
                    <a:pt x="76" y="31"/>
                    <a:pt x="156" y="66"/>
                  </a:cubicBezTo>
                  <a:cubicBezTo>
                    <a:pt x="156" y="66"/>
                    <a:pt x="59" y="0"/>
                    <a:pt x="0" y="122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ga271cc3a49_1_4321"/>
            <p:cNvSpPr/>
            <p:nvPr/>
          </p:nvSpPr>
          <p:spPr>
            <a:xfrm rot="5400000">
              <a:off x="5374920" y="4151105"/>
              <a:ext cx="135461" cy="367680"/>
            </a:xfrm>
            <a:custGeom>
              <a:rect b="b" l="l" r="r" t="t"/>
              <a:pathLst>
                <a:path extrusionOk="0" h="194" w="72">
                  <a:moveTo>
                    <a:pt x="72" y="0"/>
                  </a:moveTo>
                  <a:cubicBezTo>
                    <a:pt x="72" y="0"/>
                    <a:pt x="21" y="9"/>
                    <a:pt x="19" y="65"/>
                  </a:cubicBezTo>
                  <a:cubicBezTo>
                    <a:pt x="18" y="120"/>
                    <a:pt x="32" y="149"/>
                    <a:pt x="11" y="194"/>
                  </a:cubicBezTo>
                  <a:cubicBezTo>
                    <a:pt x="11" y="194"/>
                    <a:pt x="23" y="131"/>
                    <a:pt x="12" y="98"/>
                  </a:cubicBezTo>
                  <a:cubicBezTo>
                    <a:pt x="0" y="65"/>
                    <a:pt x="12" y="12"/>
                    <a:pt x="72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ga271cc3a49_1_4321"/>
            <p:cNvSpPr/>
            <p:nvPr/>
          </p:nvSpPr>
          <p:spPr>
            <a:xfrm rot="5400000">
              <a:off x="5571661" y="3918886"/>
              <a:ext cx="129010" cy="264471"/>
            </a:xfrm>
            <a:custGeom>
              <a:rect b="b" l="l" r="r" t="t"/>
              <a:pathLst>
                <a:path extrusionOk="0" h="140" w="69">
                  <a:moveTo>
                    <a:pt x="50" y="0"/>
                  </a:moveTo>
                  <a:cubicBezTo>
                    <a:pt x="50" y="0"/>
                    <a:pt x="9" y="63"/>
                    <a:pt x="69" y="140"/>
                  </a:cubicBezTo>
                  <a:cubicBezTo>
                    <a:pt x="69" y="140"/>
                    <a:pt x="0" y="66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ga271cc3a49_1_4321"/>
            <p:cNvSpPr/>
            <p:nvPr/>
          </p:nvSpPr>
          <p:spPr>
            <a:xfrm rot="5400000">
              <a:off x="6023198" y="3138372"/>
              <a:ext cx="225768" cy="535393"/>
            </a:xfrm>
            <a:custGeom>
              <a:rect b="b" l="l" r="r" t="t"/>
              <a:pathLst>
                <a:path extrusionOk="0" h="284" w="119">
                  <a:moveTo>
                    <a:pt x="101" y="0"/>
                  </a:moveTo>
                  <a:cubicBezTo>
                    <a:pt x="101" y="0"/>
                    <a:pt x="22" y="154"/>
                    <a:pt x="119" y="284"/>
                  </a:cubicBezTo>
                  <a:cubicBezTo>
                    <a:pt x="119" y="284"/>
                    <a:pt x="0" y="158"/>
                    <a:pt x="101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ga271cc3a49_1_4321"/>
            <p:cNvSpPr/>
            <p:nvPr/>
          </p:nvSpPr>
          <p:spPr>
            <a:xfrm rot="5400000">
              <a:off x="6452158" y="3828578"/>
              <a:ext cx="77406" cy="283823"/>
            </a:xfrm>
            <a:custGeom>
              <a:rect b="b" l="l" r="r" t="t"/>
              <a:pathLst>
                <a:path extrusionOk="0" h="150" w="41">
                  <a:moveTo>
                    <a:pt x="41" y="15"/>
                  </a:moveTo>
                  <a:cubicBezTo>
                    <a:pt x="41" y="15"/>
                    <a:pt x="10" y="30"/>
                    <a:pt x="14" y="150"/>
                  </a:cubicBezTo>
                  <a:cubicBezTo>
                    <a:pt x="14" y="150"/>
                    <a:pt x="0" y="0"/>
                    <a:pt x="41" y="15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ga271cc3a49_1_4321"/>
            <p:cNvSpPr/>
            <p:nvPr/>
          </p:nvSpPr>
          <p:spPr>
            <a:xfrm rot="5400000">
              <a:off x="6008684" y="2598141"/>
              <a:ext cx="487015" cy="464438"/>
            </a:xfrm>
            <a:custGeom>
              <a:rect b="b" l="l" r="r" t="t"/>
              <a:pathLst>
                <a:path extrusionOk="0" h="247" w="259">
                  <a:moveTo>
                    <a:pt x="0" y="29"/>
                  </a:moveTo>
                  <a:cubicBezTo>
                    <a:pt x="0" y="29"/>
                    <a:pt x="31" y="10"/>
                    <a:pt x="66" y="69"/>
                  </a:cubicBezTo>
                  <a:cubicBezTo>
                    <a:pt x="101" y="128"/>
                    <a:pt x="184" y="247"/>
                    <a:pt x="259" y="212"/>
                  </a:cubicBezTo>
                  <a:cubicBezTo>
                    <a:pt x="259" y="212"/>
                    <a:pt x="188" y="228"/>
                    <a:pt x="110" y="119"/>
                  </a:cubicBezTo>
                  <a:cubicBezTo>
                    <a:pt x="33" y="10"/>
                    <a:pt x="30" y="0"/>
                    <a:pt x="0" y="29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ga271cc3a49_1_4321"/>
            <p:cNvSpPr/>
            <p:nvPr/>
          </p:nvSpPr>
          <p:spPr>
            <a:xfrm rot="5400000">
              <a:off x="5137864" y="2630394"/>
              <a:ext cx="138686" cy="122560"/>
            </a:xfrm>
            <a:custGeom>
              <a:rect b="b" l="l" r="r" t="t"/>
              <a:pathLst>
                <a:path extrusionOk="0" h="65" w="72">
                  <a:moveTo>
                    <a:pt x="50" y="0"/>
                  </a:moveTo>
                  <a:cubicBezTo>
                    <a:pt x="50" y="0"/>
                    <a:pt x="53" y="37"/>
                    <a:pt x="0" y="65"/>
                  </a:cubicBezTo>
                  <a:cubicBezTo>
                    <a:pt x="0" y="65"/>
                    <a:pt x="72" y="45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ga271cc3a49_1_4321"/>
            <p:cNvSpPr/>
            <p:nvPr/>
          </p:nvSpPr>
          <p:spPr>
            <a:xfrm rot="5400000">
              <a:off x="5023367" y="3864056"/>
              <a:ext cx="328977" cy="335427"/>
            </a:xfrm>
            <a:custGeom>
              <a:rect b="b" l="l" r="r" t="t"/>
              <a:pathLst>
                <a:path extrusionOk="0" h="179" w="173">
                  <a:moveTo>
                    <a:pt x="148" y="0"/>
                  </a:moveTo>
                  <a:cubicBezTo>
                    <a:pt x="148" y="0"/>
                    <a:pt x="173" y="68"/>
                    <a:pt x="100" y="104"/>
                  </a:cubicBezTo>
                  <a:cubicBezTo>
                    <a:pt x="27" y="139"/>
                    <a:pt x="19" y="152"/>
                    <a:pt x="0" y="179"/>
                  </a:cubicBezTo>
                  <a:cubicBezTo>
                    <a:pt x="0" y="179"/>
                    <a:pt x="39" y="134"/>
                    <a:pt x="98" y="113"/>
                  </a:cubicBezTo>
                  <a:cubicBezTo>
                    <a:pt x="158" y="91"/>
                    <a:pt x="169" y="36"/>
                    <a:pt x="14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ga271cc3a49_1_4321"/>
            <p:cNvSpPr/>
            <p:nvPr/>
          </p:nvSpPr>
          <p:spPr>
            <a:xfrm rot="5400000">
              <a:off x="3184968" y="4399450"/>
              <a:ext cx="235444" cy="493465"/>
            </a:xfrm>
            <a:custGeom>
              <a:rect b="b" l="l" r="r" t="t"/>
              <a:pathLst>
                <a:path extrusionOk="0" h="262" w="125">
                  <a:moveTo>
                    <a:pt x="0" y="2"/>
                  </a:moveTo>
                  <a:cubicBezTo>
                    <a:pt x="0" y="2"/>
                    <a:pt x="80" y="50"/>
                    <a:pt x="125" y="262"/>
                  </a:cubicBezTo>
                  <a:cubicBezTo>
                    <a:pt x="125" y="262"/>
                    <a:pt x="123" y="79"/>
                    <a:pt x="0" y="0"/>
                  </a:cubicBezTo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ga271cc3a49_1_4321"/>
            <p:cNvSpPr/>
            <p:nvPr/>
          </p:nvSpPr>
          <p:spPr>
            <a:xfrm rot="5400000">
              <a:off x="3376871" y="2369148"/>
              <a:ext cx="383806" cy="180615"/>
            </a:xfrm>
            <a:custGeom>
              <a:rect b="b" l="l" r="r" t="t"/>
              <a:pathLst>
                <a:path extrusionOk="0" h="96" w="202">
                  <a:moveTo>
                    <a:pt x="202" y="11"/>
                  </a:moveTo>
                  <a:cubicBezTo>
                    <a:pt x="202" y="11"/>
                    <a:pt x="51" y="62"/>
                    <a:pt x="0" y="96"/>
                  </a:cubicBezTo>
                  <a:cubicBezTo>
                    <a:pt x="0" y="96"/>
                    <a:pt x="125" y="0"/>
                    <a:pt x="202" y="1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ga271cc3a49_1_4321"/>
            <p:cNvSpPr/>
            <p:nvPr/>
          </p:nvSpPr>
          <p:spPr>
            <a:xfrm rot="5400000">
              <a:off x="3850984" y="2375598"/>
              <a:ext cx="912749" cy="1561026"/>
            </a:xfrm>
            <a:custGeom>
              <a:rect b="b" l="l" r="r" t="t"/>
              <a:pathLst>
                <a:path extrusionOk="0" h="828" w="484">
                  <a:moveTo>
                    <a:pt x="484" y="27"/>
                  </a:moveTo>
                  <a:cubicBezTo>
                    <a:pt x="422" y="1"/>
                    <a:pt x="360" y="0"/>
                    <a:pt x="299" y="34"/>
                  </a:cubicBezTo>
                  <a:cubicBezTo>
                    <a:pt x="247" y="62"/>
                    <a:pt x="215" y="140"/>
                    <a:pt x="181" y="187"/>
                  </a:cubicBezTo>
                  <a:cubicBezTo>
                    <a:pt x="159" y="218"/>
                    <a:pt x="129" y="233"/>
                    <a:pt x="106" y="260"/>
                  </a:cubicBezTo>
                  <a:cubicBezTo>
                    <a:pt x="86" y="283"/>
                    <a:pt x="86" y="318"/>
                    <a:pt x="80" y="346"/>
                  </a:cubicBezTo>
                  <a:cubicBezTo>
                    <a:pt x="67" y="413"/>
                    <a:pt x="30" y="474"/>
                    <a:pt x="14" y="540"/>
                  </a:cubicBezTo>
                  <a:cubicBezTo>
                    <a:pt x="0" y="599"/>
                    <a:pt x="23" y="666"/>
                    <a:pt x="56" y="715"/>
                  </a:cubicBezTo>
                  <a:cubicBezTo>
                    <a:pt x="70" y="737"/>
                    <a:pt x="90" y="753"/>
                    <a:pt x="109" y="770"/>
                  </a:cubicBezTo>
                  <a:cubicBezTo>
                    <a:pt x="131" y="788"/>
                    <a:pt x="148" y="813"/>
                    <a:pt x="172" y="828"/>
                  </a:cubicBezTo>
                  <a:cubicBezTo>
                    <a:pt x="111" y="750"/>
                    <a:pt x="51" y="637"/>
                    <a:pt x="81" y="535"/>
                  </a:cubicBezTo>
                  <a:cubicBezTo>
                    <a:pt x="94" y="488"/>
                    <a:pt x="113" y="441"/>
                    <a:pt x="128" y="394"/>
                  </a:cubicBezTo>
                  <a:cubicBezTo>
                    <a:pt x="141" y="352"/>
                    <a:pt x="147" y="308"/>
                    <a:pt x="172" y="271"/>
                  </a:cubicBezTo>
                  <a:cubicBezTo>
                    <a:pt x="199" y="232"/>
                    <a:pt x="241" y="200"/>
                    <a:pt x="272" y="163"/>
                  </a:cubicBezTo>
                  <a:cubicBezTo>
                    <a:pt x="300" y="129"/>
                    <a:pt x="323" y="91"/>
                    <a:pt x="351" y="58"/>
                  </a:cubicBezTo>
                  <a:cubicBezTo>
                    <a:pt x="367" y="39"/>
                    <a:pt x="395" y="23"/>
                    <a:pt x="420" y="21"/>
                  </a:cubicBezTo>
                  <a:cubicBezTo>
                    <a:pt x="436" y="20"/>
                    <a:pt x="471" y="21"/>
                    <a:pt x="481" y="3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ga271cc3a49_1_4321"/>
            <p:cNvSpPr/>
            <p:nvPr/>
          </p:nvSpPr>
          <p:spPr>
            <a:xfrm rot="5400000">
              <a:off x="4696003" y="3033551"/>
              <a:ext cx="38703" cy="35478"/>
            </a:xfrm>
            <a:custGeom>
              <a:rect b="b" l="l" r="r" t="t"/>
              <a:pathLst>
                <a:path extrusionOk="0" h="18" w="20">
                  <a:moveTo>
                    <a:pt x="19" y="10"/>
                  </a:moveTo>
                  <a:cubicBezTo>
                    <a:pt x="19" y="15"/>
                    <a:pt x="15" y="18"/>
                    <a:pt x="10" y="18"/>
                  </a:cubicBezTo>
                  <a:cubicBezTo>
                    <a:pt x="4" y="18"/>
                    <a:pt x="0" y="14"/>
                    <a:pt x="1" y="9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ga271cc3a49_1_4321"/>
            <p:cNvSpPr/>
            <p:nvPr/>
          </p:nvSpPr>
          <p:spPr>
            <a:xfrm rot="5400000">
              <a:off x="3575224" y="2960982"/>
              <a:ext cx="770837" cy="1538451"/>
            </a:xfrm>
            <a:custGeom>
              <a:rect b="b" l="l" r="r" t="t"/>
              <a:pathLst>
                <a:path extrusionOk="0" h="815" w="408">
                  <a:moveTo>
                    <a:pt x="264" y="3"/>
                  </a:moveTo>
                  <a:cubicBezTo>
                    <a:pt x="303" y="80"/>
                    <a:pt x="344" y="166"/>
                    <a:pt x="372" y="248"/>
                  </a:cubicBezTo>
                  <a:cubicBezTo>
                    <a:pt x="399" y="325"/>
                    <a:pt x="408" y="415"/>
                    <a:pt x="369" y="487"/>
                  </a:cubicBezTo>
                  <a:cubicBezTo>
                    <a:pt x="347" y="528"/>
                    <a:pt x="322" y="565"/>
                    <a:pt x="292" y="602"/>
                  </a:cubicBezTo>
                  <a:cubicBezTo>
                    <a:pt x="263" y="639"/>
                    <a:pt x="225" y="663"/>
                    <a:pt x="189" y="692"/>
                  </a:cubicBezTo>
                  <a:cubicBezTo>
                    <a:pt x="152" y="723"/>
                    <a:pt x="140" y="796"/>
                    <a:pt x="89" y="808"/>
                  </a:cubicBezTo>
                  <a:cubicBezTo>
                    <a:pt x="64" y="815"/>
                    <a:pt x="21" y="812"/>
                    <a:pt x="0" y="795"/>
                  </a:cubicBezTo>
                  <a:cubicBezTo>
                    <a:pt x="23" y="790"/>
                    <a:pt x="37" y="795"/>
                    <a:pt x="56" y="777"/>
                  </a:cubicBezTo>
                  <a:cubicBezTo>
                    <a:pt x="83" y="753"/>
                    <a:pt x="105" y="718"/>
                    <a:pt x="124" y="687"/>
                  </a:cubicBezTo>
                  <a:cubicBezTo>
                    <a:pt x="179" y="601"/>
                    <a:pt x="264" y="522"/>
                    <a:pt x="291" y="421"/>
                  </a:cubicBezTo>
                  <a:cubicBezTo>
                    <a:pt x="301" y="381"/>
                    <a:pt x="307" y="340"/>
                    <a:pt x="308" y="299"/>
                  </a:cubicBezTo>
                  <a:cubicBezTo>
                    <a:pt x="308" y="263"/>
                    <a:pt x="295" y="227"/>
                    <a:pt x="288" y="193"/>
                  </a:cubicBezTo>
                  <a:cubicBezTo>
                    <a:pt x="282" y="160"/>
                    <a:pt x="284" y="129"/>
                    <a:pt x="280" y="97"/>
                  </a:cubicBezTo>
                  <a:cubicBezTo>
                    <a:pt x="277" y="74"/>
                    <a:pt x="268" y="53"/>
                    <a:pt x="265" y="29"/>
                  </a:cubicBezTo>
                  <a:cubicBezTo>
                    <a:pt x="264" y="20"/>
                    <a:pt x="263" y="7"/>
                    <a:pt x="261" y="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ga271cc3a49_1_4321"/>
            <p:cNvSpPr/>
            <p:nvPr/>
          </p:nvSpPr>
          <p:spPr>
            <a:xfrm rot="5400000">
              <a:off x="5279775" y="3033551"/>
              <a:ext cx="428960" cy="832118"/>
            </a:xfrm>
            <a:custGeom>
              <a:rect b="b" l="l" r="r" t="t"/>
              <a:pathLst>
                <a:path extrusionOk="0" h="442" w="227">
                  <a:moveTo>
                    <a:pt x="117" y="56"/>
                  </a:moveTo>
                  <a:cubicBezTo>
                    <a:pt x="134" y="79"/>
                    <a:pt x="140" y="118"/>
                    <a:pt x="151" y="145"/>
                  </a:cubicBezTo>
                  <a:cubicBezTo>
                    <a:pt x="161" y="169"/>
                    <a:pt x="167" y="196"/>
                    <a:pt x="164" y="222"/>
                  </a:cubicBezTo>
                  <a:cubicBezTo>
                    <a:pt x="156" y="280"/>
                    <a:pt x="105" y="285"/>
                    <a:pt x="70" y="320"/>
                  </a:cubicBezTo>
                  <a:cubicBezTo>
                    <a:pt x="53" y="337"/>
                    <a:pt x="0" y="428"/>
                    <a:pt x="50" y="424"/>
                  </a:cubicBezTo>
                  <a:cubicBezTo>
                    <a:pt x="80" y="422"/>
                    <a:pt x="108" y="404"/>
                    <a:pt x="140" y="411"/>
                  </a:cubicBezTo>
                  <a:cubicBezTo>
                    <a:pt x="159" y="415"/>
                    <a:pt x="187" y="442"/>
                    <a:pt x="188" y="413"/>
                  </a:cubicBezTo>
                  <a:cubicBezTo>
                    <a:pt x="189" y="389"/>
                    <a:pt x="170" y="371"/>
                    <a:pt x="175" y="345"/>
                  </a:cubicBezTo>
                  <a:cubicBezTo>
                    <a:pt x="180" y="324"/>
                    <a:pt x="195" y="310"/>
                    <a:pt x="204" y="292"/>
                  </a:cubicBezTo>
                  <a:cubicBezTo>
                    <a:pt x="224" y="249"/>
                    <a:pt x="227" y="200"/>
                    <a:pt x="220" y="154"/>
                  </a:cubicBezTo>
                  <a:cubicBezTo>
                    <a:pt x="210" y="85"/>
                    <a:pt x="127" y="64"/>
                    <a:pt x="106" y="0"/>
                  </a:cubicBezTo>
                  <a:cubicBezTo>
                    <a:pt x="108" y="18"/>
                    <a:pt x="114" y="39"/>
                    <a:pt x="119" y="5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ga271cc3a49_1_4321"/>
            <p:cNvSpPr/>
            <p:nvPr/>
          </p:nvSpPr>
          <p:spPr>
            <a:xfrm rot="5400000">
              <a:off x="4360576" y="2414301"/>
              <a:ext cx="580547" cy="164488"/>
            </a:xfrm>
            <a:custGeom>
              <a:rect b="b" l="l" r="r" t="t"/>
              <a:pathLst>
                <a:path extrusionOk="0" h="87" w="308">
                  <a:moveTo>
                    <a:pt x="0" y="24"/>
                  </a:moveTo>
                  <a:cubicBezTo>
                    <a:pt x="32" y="27"/>
                    <a:pt x="64" y="43"/>
                    <a:pt x="97" y="47"/>
                  </a:cubicBezTo>
                  <a:cubicBezTo>
                    <a:pt x="126" y="51"/>
                    <a:pt x="155" y="48"/>
                    <a:pt x="183" y="48"/>
                  </a:cubicBezTo>
                  <a:cubicBezTo>
                    <a:pt x="206" y="48"/>
                    <a:pt x="227" y="43"/>
                    <a:pt x="249" y="51"/>
                  </a:cubicBezTo>
                  <a:cubicBezTo>
                    <a:pt x="270" y="58"/>
                    <a:pt x="279" y="80"/>
                    <a:pt x="298" y="87"/>
                  </a:cubicBezTo>
                  <a:cubicBezTo>
                    <a:pt x="275" y="61"/>
                    <a:pt x="308" y="35"/>
                    <a:pt x="305" y="6"/>
                  </a:cubicBezTo>
                  <a:cubicBezTo>
                    <a:pt x="247" y="0"/>
                    <a:pt x="198" y="25"/>
                    <a:pt x="142" y="27"/>
                  </a:cubicBezTo>
                  <a:cubicBezTo>
                    <a:pt x="95" y="29"/>
                    <a:pt x="48" y="32"/>
                    <a:pt x="1" y="2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ga271cc3a49_1_4321"/>
            <p:cNvSpPr/>
            <p:nvPr/>
          </p:nvSpPr>
          <p:spPr>
            <a:xfrm rot="5400000">
              <a:off x="4386378" y="4023707"/>
              <a:ext cx="525718" cy="483789"/>
            </a:xfrm>
            <a:custGeom>
              <a:rect b="b" l="l" r="r" t="t"/>
              <a:pathLst>
                <a:path extrusionOk="0" h="257" w="278">
                  <a:moveTo>
                    <a:pt x="278" y="14"/>
                  </a:moveTo>
                  <a:cubicBezTo>
                    <a:pt x="261" y="15"/>
                    <a:pt x="244" y="0"/>
                    <a:pt x="227" y="3"/>
                  </a:cubicBezTo>
                  <a:cubicBezTo>
                    <a:pt x="213" y="6"/>
                    <a:pt x="203" y="28"/>
                    <a:pt x="193" y="39"/>
                  </a:cubicBezTo>
                  <a:cubicBezTo>
                    <a:pt x="167" y="72"/>
                    <a:pt x="138" y="98"/>
                    <a:pt x="99" y="113"/>
                  </a:cubicBezTo>
                  <a:cubicBezTo>
                    <a:pt x="84" y="118"/>
                    <a:pt x="68" y="118"/>
                    <a:pt x="53" y="122"/>
                  </a:cubicBezTo>
                  <a:cubicBezTo>
                    <a:pt x="31" y="129"/>
                    <a:pt x="38" y="133"/>
                    <a:pt x="39" y="152"/>
                  </a:cubicBezTo>
                  <a:cubicBezTo>
                    <a:pt x="40" y="181"/>
                    <a:pt x="0" y="235"/>
                    <a:pt x="20" y="257"/>
                  </a:cubicBezTo>
                  <a:cubicBezTo>
                    <a:pt x="31" y="245"/>
                    <a:pt x="39" y="230"/>
                    <a:pt x="52" y="219"/>
                  </a:cubicBezTo>
                  <a:cubicBezTo>
                    <a:pt x="64" y="208"/>
                    <a:pt x="82" y="201"/>
                    <a:pt x="96" y="192"/>
                  </a:cubicBezTo>
                  <a:cubicBezTo>
                    <a:pt x="124" y="175"/>
                    <a:pt x="155" y="147"/>
                    <a:pt x="175" y="121"/>
                  </a:cubicBezTo>
                  <a:cubicBezTo>
                    <a:pt x="207" y="81"/>
                    <a:pt x="211" y="16"/>
                    <a:pt x="276" y="19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ga271cc3a49_1_4321"/>
            <p:cNvSpPr/>
            <p:nvPr/>
          </p:nvSpPr>
          <p:spPr>
            <a:xfrm rot="5400000">
              <a:off x="3378483" y="2283678"/>
              <a:ext cx="722459" cy="451537"/>
            </a:xfrm>
            <a:custGeom>
              <a:rect b="b" l="l" r="r" t="t"/>
              <a:pathLst>
                <a:path extrusionOk="0" h="240" w="381">
                  <a:moveTo>
                    <a:pt x="273" y="0"/>
                  </a:moveTo>
                  <a:cubicBezTo>
                    <a:pt x="235" y="45"/>
                    <a:pt x="210" y="144"/>
                    <a:pt x="143" y="152"/>
                  </a:cubicBezTo>
                  <a:cubicBezTo>
                    <a:pt x="83" y="159"/>
                    <a:pt x="55" y="88"/>
                    <a:pt x="0" y="84"/>
                  </a:cubicBezTo>
                  <a:cubicBezTo>
                    <a:pt x="10" y="112"/>
                    <a:pt x="50" y="137"/>
                    <a:pt x="67" y="162"/>
                  </a:cubicBezTo>
                  <a:cubicBezTo>
                    <a:pt x="92" y="197"/>
                    <a:pt x="49" y="207"/>
                    <a:pt x="50" y="240"/>
                  </a:cubicBezTo>
                  <a:cubicBezTo>
                    <a:pt x="79" y="225"/>
                    <a:pt x="100" y="201"/>
                    <a:pt x="132" y="191"/>
                  </a:cubicBezTo>
                  <a:cubicBezTo>
                    <a:pt x="157" y="183"/>
                    <a:pt x="181" y="170"/>
                    <a:pt x="204" y="159"/>
                  </a:cubicBezTo>
                  <a:cubicBezTo>
                    <a:pt x="259" y="133"/>
                    <a:pt x="321" y="145"/>
                    <a:pt x="381" y="148"/>
                  </a:cubicBezTo>
                  <a:cubicBezTo>
                    <a:pt x="352" y="123"/>
                    <a:pt x="296" y="124"/>
                    <a:pt x="283" y="78"/>
                  </a:cubicBezTo>
                  <a:cubicBezTo>
                    <a:pt x="278" y="62"/>
                    <a:pt x="274" y="46"/>
                    <a:pt x="277" y="30"/>
                  </a:cubicBezTo>
                  <a:cubicBezTo>
                    <a:pt x="279" y="20"/>
                    <a:pt x="292" y="2"/>
                    <a:pt x="271" y="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ga271cc3a49_1_4321"/>
            <p:cNvSpPr/>
            <p:nvPr/>
          </p:nvSpPr>
          <p:spPr>
            <a:xfrm rot="5400000">
              <a:off x="2760846" y="2962596"/>
              <a:ext cx="309625" cy="725684"/>
            </a:xfrm>
            <a:custGeom>
              <a:rect b="b" l="l" r="r" t="t"/>
              <a:pathLst>
                <a:path extrusionOk="0" h="384" w="165">
                  <a:moveTo>
                    <a:pt x="2" y="18"/>
                  </a:moveTo>
                  <a:cubicBezTo>
                    <a:pt x="3" y="34"/>
                    <a:pt x="18" y="51"/>
                    <a:pt x="24" y="67"/>
                  </a:cubicBezTo>
                  <a:cubicBezTo>
                    <a:pt x="30" y="86"/>
                    <a:pt x="36" y="105"/>
                    <a:pt x="42" y="124"/>
                  </a:cubicBezTo>
                  <a:cubicBezTo>
                    <a:pt x="52" y="160"/>
                    <a:pt x="56" y="197"/>
                    <a:pt x="61" y="233"/>
                  </a:cubicBezTo>
                  <a:cubicBezTo>
                    <a:pt x="67" y="282"/>
                    <a:pt x="54" y="329"/>
                    <a:pt x="54" y="376"/>
                  </a:cubicBezTo>
                  <a:cubicBezTo>
                    <a:pt x="68" y="377"/>
                    <a:pt x="81" y="383"/>
                    <a:pt x="94" y="384"/>
                  </a:cubicBezTo>
                  <a:cubicBezTo>
                    <a:pt x="102" y="370"/>
                    <a:pt x="101" y="348"/>
                    <a:pt x="103" y="332"/>
                  </a:cubicBezTo>
                  <a:cubicBezTo>
                    <a:pt x="106" y="306"/>
                    <a:pt x="110" y="282"/>
                    <a:pt x="114" y="257"/>
                  </a:cubicBezTo>
                  <a:cubicBezTo>
                    <a:pt x="122" y="214"/>
                    <a:pt x="127" y="165"/>
                    <a:pt x="143" y="124"/>
                  </a:cubicBezTo>
                  <a:cubicBezTo>
                    <a:pt x="149" y="110"/>
                    <a:pt x="165" y="96"/>
                    <a:pt x="149" y="83"/>
                  </a:cubicBezTo>
                  <a:cubicBezTo>
                    <a:pt x="138" y="75"/>
                    <a:pt x="111" y="75"/>
                    <a:pt x="97" y="67"/>
                  </a:cubicBezTo>
                  <a:cubicBezTo>
                    <a:pt x="68" y="52"/>
                    <a:pt x="42" y="0"/>
                    <a:pt x="5" y="5"/>
                  </a:cubicBezTo>
                  <a:cubicBezTo>
                    <a:pt x="2" y="11"/>
                    <a:pt x="0" y="17"/>
                    <a:pt x="2" y="2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ga271cc3a49_1_4321"/>
            <p:cNvSpPr/>
            <p:nvPr/>
          </p:nvSpPr>
          <p:spPr>
            <a:xfrm rot="5400000">
              <a:off x="3401060" y="4109176"/>
              <a:ext cx="735360" cy="657953"/>
            </a:xfrm>
            <a:custGeom>
              <a:rect b="b" l="l" r="r" t="t"/>
              <a:pathLst>
                <a:path extrusionOk="0" h="350" w="390">
                  <a:moveTo>
                    <a:pt x="318" y="350"/>
                  </a:moveTo>
                  <a:cubicBezTo>
                    <a:pt x="307" y="315"/>
                    <a:pt x="263" y="291"/>
                    <a:pt x="239" y="269"/>
                  </a:cubicBezTo>
                  <a:cubicBezTo>
                    <a:pt x="211" y="244"/>
                    <a:pt x="180" y="220"/>
                    <a:pt x="141" y="218"/>
                  </a:cubicBezTo>
                  <a:cubicBezTo>
                    <a:pt x="105" y="217"/>
                    <a:pt x="69" y="217"/>
                    <a:pt x="36" y="225"/>
                  </a:cubicBezTo>
                  <a:cubicBezTo>
                    <a:pt x="15" y="230"/>
                    <a:pt x="0" y="239"/>
                    <a:pt x="3" y="209"/>
                  </a:cubicBezTo>
                  <a:cubicBezTo>
                    <a:pt x="5" y="183"/>
                    <a:pt x="29" y="160"/>
                    <a:pt x="37" y="134"/>
                  </a:cubicBezTo>
                  <a:cubicBezTo>
                    <a:pt x="44" y="111"/>
                    <a:pt x="44" y="83"/>
                    <a:pt x="42" y="59"/>
                  </a:cubicBezTo>
                  <a:cubicBezTo>
                    <a:pt x="40" y="40"/>
                    <a:pt x="34" y="19"/>
                    <a:pt x="41" y="0"/>
                  </a:cubicBezTo>
                  <a:cubicBezTo>
                    <a:pt x="59" y="1"/>
                    <a:pt x="68" y="42"/>
                    <a:pt x="76" y="55"/>
                  </a:cubicBezTo>
                  <a:cubicBezTo>
                    <a:pt x="89" y="79"/>
                    <a:pt x="108" y="101"/>
                    <a:pt x="127" y="119"/>
                  </a:cubicBezTo>
                  <a:cubicBezTo>
                    <a:pt x="157" y="147"/>
                    <a:pt x="190" y="158"/>
                    <a:pt x="229" y="162"/>
                  </a:cubicBezTo>
                  <a:cubicBezTo>
                    <a:pt x="259" y="165"/>
                    <a:pt x="289" y="167"/>
                    <a:pt x="317" y="178"/>
                  </a:cubicBezTo>
                  <a:cubicBezTo>
                    <a:pt x="336" y="185"/>
                    <a:pt x="377" y="196"/>
                    <a:pt x="390" y="211"/>
                  </a:cubicBezTo>
                  <a:cubicBezTo>
                    <a:pt x="359" y="206"/>
                    <a:pt x="248" y="198"/>
                    <a:pt x="263" y="248"/>
                  </a:cubicBezTo>
                  <a:cubicBezTo>
                    <a:pt x="269" y="269"/>
                    <a:pt x="329" y="332"/>
                    <a:pt x="320" y="34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ga271cc3a49_1_4321"/>
            <p:cNvSpPr/>
            <p:nvPr/>
          </p:nvSpPr>
          <p:spPr>
            <a:xfrm rot="5400000">
              <a:off x="3636504" y="2396562"/>
              <a:ext cx="264471" cy="245120"/>
            </a:xfrm>
            <a:custGeom>
              <a:rect b="b" l="l" r="r" t="t"/>
              <a:pathLst>
                <a:path extrusionOk="0" h="131" w="141">
                  <a:moveTo>
                    <a:pt x="4" y="125"/>
                  </a:moveTo>
                  <a:cubicBezTo>
                    <a:pt x="34" y="126"/>
                    <a:pt x="76" y="90"/>
                    <a:pt x="96" y="70"/>
                  </a:cubicBezTo>
                  <a:cubicBezTo>
                    <a:pt x="114" y="52"/>
                    <a:pt x="120" y="10"/>
                    <a:pt x="141" y="0"/>
                  </a:cubicBezTo>
                  <a:cubicBezTo>
                    <a:pt x="133" y="38"/>
                    <a:pt x="138" y="71"/>
                    <a:pt x="99" y="88"/>
                  </a:cubicBezTo>
                  <a:cubicBezTo>
                    <a:pt x="66" y="102"/>
                    <a:pt x="33" y="121"/>
                    <a:pt x="0" y="131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ga271cc3a49_1_4321"/>
            <p:cNvSpPr/>
            <p:nvPr/>
          </p:nvSpPr>
          <p:spPr>
            <a:xfrm rot="5400000">
              <a:off x="5229784" y="3206103"/>
              <a:ext cx="296724" cy="554745"/>
            </a:xfrm>
            <a:custGeom>
              <a:rect b="b" l="l" r="r" t="t"/>
              <a:pathLst>
                <a:path extrusionOk="0" h="295" w="157">
                  <a:moveTo>
                    <a:pt x="115" y="0"/>
                  </a:moveTo>
                  <a:cubicBezTo>
                    <a:pt x="157" y="47"/>
                    <a:pt x="123" y="125"/>
                    <a:pt x="93" y="167"/>
                  </a:cubicBezTo>
                  <a:cubicBezTo>
                    <a:pt x="78" y="189"/>
                    <a:pt x="0" y="243"/>
                    <a:pt x="29" y="274"/>
                  </a:cubicBezTo>
                  <a:cubicBezTo>
                    <a:pt x="33" y="279"/>
                    <a:pt x="68" y="295"/>
                    <a:pt x="74" y="293"/>
                  </a:cubicBezTo>
                  <a:cubicBezTo>
                    <a:pt x="89" y="288"/>
                    <a:pt x="86" y="257"/>
                    <a:pt x="89" y="245"/>
                  </a:cubicBezTo>
                  <a:cubicBezTo>
                    <a:pt x="103" y="191"/>
                    <a:pt x="141" y="146"/>
                    <a:pt x="144" y="90"/>
                  </a:cubicBezTo>
                  <a:cubicBezTo>
                    <a:pt x="145" y="72"/>
                    <a:pt x="147" y="55"/>
                    <a:pt x="141" y="39"/>
                  </a:cubicBezTo>
                  <a:cubicBezTo>
                    <a:pt x="135" y="25"/>
                    <a:pt x="122" y="18"/>
                    <a:pt x="117" y="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ga271cc3a49_1_4321"/>
            <p:cNvSpPr/>
            <p:nvPr/>
          </p:nvSpPr>
          <p:spPr>
            <a:xfrm rot="5400000">
              <a:off x="4483136" y="2591691"/>
              <a:ext cx="341878" cy="67730"/>
            </a:xfrm>
            <a:custGeom>
              <a:rect b="b" l="l" r="r" t="t"/>
              <a:pathLst>
                <a:path extrusionOk="0" h="37" w="180">
                  <a:moveTo>
                    <a:pt x="0" y="17"/>
                  </a:moveTo>
                  <a:cubicBezTo>
                    <a:pt x="28" y="8"/>
                    <a:pt x="76" y="11"/>
                    <a:pt x="105" y="17"/>
                  </a:cubicBezTo>
                  <a:cubicBezTo>
                    <a:pt x="127" y="21"/>
                    <a:pt x="151" y="35"/>
                    <a:pt x="172" y="37"/>
                  </a:cubicBezTo>
                  <a:cubicBezTo>
                    <a:pt x="180" y="0"/>
                    <a:pt x="124" y="3"/>
                    <a:pt x="99" y="3"/>
                  </a:cubicBezTo>
                  <a:cubicBezTo>
                    <a:pt x="71" y="3"/>
                    <a:pt x="30" y="3"/>
                    <a:pt x="4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ga271cc3a49_1_4321"/>
            <p:cNvSpPr/>
            <p:nvPr/>
          </p:nvSpPr>
          <p:spPr>
            <a:xfrm rot="5400000">
              <a:off x="5355569" y="3222229"/>
              <a:ext cx="170939" cy="628926"/>
            </a:xfrm>
            <a:custGeom>
              <a:rect b="b" l="l" r="r" t="t"/>
              <a:pathLst>
                <a:path extrusionOk="0" h="332" w="90">
                  <a:moveTo>
                    <a:pt x="35" y="0"/>
                  </a:moveTo>
                  <a:cubicBezTo>
                    <a:pt x="75" y="58"/>
                    <a:pt x="90" y="136"/>
                    <a:pt x="56" y="199"/>
                  </a:cubicBezTo>
                  <a:cubicBezTo>
                    <a:pt x="35" y="236"/>
                    <a:pt x="0" y="287"/>
                    <a:pt x="21" y="332"/>
                  </a:cubicBezTo>
                  <a:cubicBezTo>
                    <a:pt x="24" y="267"/>
                    <a:pt x="76" y="218"/>
                    <a:pt x="77" y="151"/>
                  </a:cubicBezTo>
                  <a:cubicBezTo>
                    <a:pt x="78" y="124"/>
                    <a:pt x="75" y="91"/>
                    <a:pt x="67" y="65"/>
                  </a:cubicBezTo>
                  <a:cubicBezTo>
                    <a:pt x="61" y="45"/>
                    <a:pt x="47" y="26"/>
                    <a:pt x="41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ga271cc3a49_1_4321"/>
            <p:cNvSpPr/>
            <p:nvPr/>
          </p:nvSpPr>
          <p:spPr>
            <a:xfrm rot="5400000">
              <a:off x="4483136" y="2582015"/>
              <a:ext cx="351554" cy="51604"/>
            </a:xfrm>
            <a:custGeom>
              <a:rect b="b" l="l" r="r" t="t"/>
              <a:pathLst>
                <a:path extrusionOk="0" h="27" w="186">
                  <a:moveTo>
                    <a:pt x="0" y="19"/>
                  </a:moveTo>
                  <a:cubicBezTo>
                    <a:pt x="27" y="0"/>
                    <a:pt x="75" y="8"/>
                    <a:pt x="105" y="11"/>
                  </a:cubicBezTo>
                  <a:cubicBezTo>
                    <a:pt x="122" y="13"/>
                    <a:pt x="136" y="16"/>
                    <a:pt x="152" y="18"/>
                  </a:cubicBezTo>
                  <a:cubicBezTo>
                    <a:pt x="164" y="21"/>
                    <a:pt x="174" y="25"/>
                    <a:pt x="186" y="27"/>
                  </a:cubicBezTo>
                  <a:cubicBezTo>
                    <a:pt x="157" y="8"/>
                    <a:pt x="120" y="2"/>
                    <a:pt x="85" y="4"/>
                  </a:cubicBezTo>
                  <a:cubicBezTo>
                    <a:pt x="71" y="4"/>
                    <a:pt x="56" y="1"/>
                    <a:pt x="41" y="4"/>
                  </a:cubicBezTo>
                  <a:cubicBezTo>
                    <a:pt x="28" y="7"/>
                    <a:pt x="15" y="15"/>
                    <a:pt x="2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ga271cc3a49_1_4321"/>
            <p:cNvSpPr/>
            <p:nvPr/>
          </p:nvSpPr>
          <p:spPr>
            <a:xfrm rot="5400000">
              <a:off x="5192693" y="3468962"/>
              <a:ext cx="54829" cy="51604"/>
            </a:xfrm>
            <a:custGeom>
              <a:rect b="b" l="l" r="r" t="t"/>
              <a:pathLst>
                <a:path extrusionOk="0" h="28" w="29">
                  <a:moveTo>
                    <a:pt x="29" y="15"/>
                  </a:moveTo>
                  <a:cubicBezTo>
                    <a:pt x="28" y="22"/>
                    <a:pt x="22" y="28"/>
                    <a:pt x="14" y="28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3" y="0"/>
                    <a:pt x="29" y="7"/>
                    <a:pt x="2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ga271cc3a49_1_4321"/>
            <p:cNvSpPr/>
            <p:nvPr/>
          </p:nvSpPr>
          <p:spPr>
            <a:xfrm rot="5400000">
              <a:off x="5128188" y="3472187"/>
              <a:ext cx="29027" cy="32253"/>
            </a:xfrm>
            <a:custGeom>
              <a:rect b="b" l="l" r="r" t="t"/>
              <a:pathLst>
                <a:path extrusionOk="0" h="16" w="16">
                  <a:moveTo>
                    <a:pt x="16" y="8"/>
                  </a:moveTo>
                  <a:cubicBezTo>
                    <a:pt x="16" y="13"/>
                    <a:pt x="12" y="16"/>
                    <a:pt x="8" y="16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ga271cc3a49_1_4321"/>
            <p:cNvSpPr/>
            <p:nvPr/>
          </p:nvSpPr>
          <p:spPr>
            <a:xfrm rot="5400000">
              <a:off x="4652462" y="2602979"/>
              <a:ext cx="38703" cy="32253"/>
            </a:xfrm>
            <a:custGeom>
              <a:rect b="b" l="l" r="r" t="t"/>
              <a:pathLst>
                <a:path extrusionOk="0" h="18" w="19">
                  <a:moveTo>
                    <a:pt x="18" y="9"/>
                  </a:moveTo>
                  <a:cubicBezTo>
                    <a:pt x="18" y="14"/>
                    <a:pt x="14" y="18"/>
                    <a:pt x="9" y="17"/>
                  </a:cubicBezTo>
                  <a:cubicBezTo>
                    <a:pt x="4" y="17"/>
                    <a:pt x="0" y="13"/>
                    <a:pt x="1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5" y="1"/>
                    <a:pt x="19" y="5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ga271cc3a49_1_4321"/>
            <p:cNvSpPr/>
            <p:nvPr/>
          </p:nvSpPr>
          <p:spPr>
            <a:xfrm rot="5400000">
              <a:off x="4642786" y="2422364"/>
              <a:ext cx="22577" cy="22577"/>
            </a:xfrm>
            <a:custGeom>
              <a:rect b="b" l="l" r="r" t="t"/>
              <a:pathLst>
                <a:path extrusionOk="0" h="11" w="12">
                  <a:moveTo>
                    <a:pt x="12" y="6"/>
                  </a:moveTo>
                  <a:cubicBezTo>
                    <a:pt x="12" y="9"/>
                    <a:pt x="9" y="11"/>
                    <a:pt x="6" y="11"/>
                  </a:cubicBezTo>
                  <a:cubicBezTo>
                    <a:pt x="2" y="11"/>
                    <a:pt x="0" y="8"/>
                    <a:pt x="0" y="6"/>
                  </a:cubicBezTo>
                  <a:cubicBezTo>
                    <a:pt x="0" y="3"/>
                    <a:pt x="3" y="0"/>
                    <a:pt x="6" y="1"/>
                  </a:cubicBezTo>
                  <a:cubicBezTo>
                    <a:pt x="10" y="1"/>
                    <a:pt x="12" y="3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ga271cc3a49_1_4321"/>
            <p:cNvSpPr/>
            <p:nvPr/>
          </p:nvSpPr>
          <p:spPr>
            <a:xfrm rot="5400000">
              <a:off x="4650849" y="2449779"/>
              <a:ext cx="12901" cy="9676"/>
            </a:xfrm>
            <a:custGeom>
              <a:rect b="b" l="l" r="r" t="t"/>
              <a:pathLst>
                <a:path extrusionOk="0" h="5" w="7">
                  <a:moveTo>
                    <a:pt x="7" y="3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ga271cc3a49_1_4321"/>
            <p:cNvSpPr/>
            <p:nvPr/>
          </p:nvSpPr>
          <p:spPr>
            <a:xfrm rot="5400000">
              <a:off x="2286732" y="3436709"/>
              <a:ext cx="25802" cy="22577"/>
            </a:xfrm>
            <a:custGeom>
              <a:rect b="b" l="l" r="r" t="t"/>
              <a:pathLst>
                <a:path extrusionOk="0" h="13" w="14">
                  <a:moveTo>
                    <a:pt x="13" y="5"/>
                  </a:moveTo>
                  <a:cubicBezTo>
                    <a:pt x="14" y="9"/>
                    <a:pt x="12" y="12"/>
                    <a:pt x="8" y="13"/>
                  </a:cubicBezTo>
                  <a:cubicBezTo>
                    <a:pt x="5" y="13"/>
                    <a:pt x="2" y="11"/>
                    <a:pt x="1" y="8"/>
                  </a:cubicBezTo>
                  <a:cubicBezTo>
                    <a:pt x="0" y="4"/>
                    <a:pt x="3" y="1"/>
                    <a:pt x="6" y="1"/>
                  </a:cubicBezTo>
                  <a:cubicBezTo>
                    <a:pt x="9" y="0"/>
                    <a:pt x="12" y="2"/>
                    <a:pt x="1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ga271cc3a49_1_4321"/>
            <p:cNvSpPr/>
            <p:nvPr/>
          </p:nvSpPr>
          <p:spPr>
            <a:xfrm rot="5400000">
              <a:off x="2254480" y="3449610"/>
              <a:ext cx="16126" cy="12901"/>
            </a:xfrm>
            <a:custGeom>
              <a:rect b="b" l="l" r="r" t="t"/>
              <a:pathLst>
                <a:path extrusionOk="0" h="8" w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6"/>
                    <a:pt x="1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ga271cc3a49_1_4321"/>
            <p:cNvSpPr/>
            <p:nvPr/>
          </p:nvSpPr>
          <p:spPr>
            <a:xfrm rot="5400000">
              <a:off x="1975495" y="3025488"/>
              <a:ext cx="448311" cy="654728"/>
            </a:xfrm>
            <a:custGeom>
              <a:rect b="b" l="l" r="r" t="t"/>
              <a:pathLst>
                <a:path extrusionOk="0" h="348" w="238">
                  <a:moveTo>
                    <a:pt x="226" y="231"/>
                  </a:moveTo>
                  <a:cubicBezTo>
                    <a:pt x="238" y="284"/>
                    <a:pt x="210" y="324"/>
                    <a:pt x="167" y="332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93" y="348"/>
                    <a:pt x="52" y="323"/>
                    <a:pt x="41" y="270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0" y="76"/>
                    <a:pt x="26" y="25"/>
                    <a:pt x="69" y="16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42" y="0"/>
                    <a:pt x="186" y="37"/>
                    <a:pt x="197" y="90"/>
                  </a:cubicBezTo>
                  <a:lnTo>
                    <a:pt x="226" y="231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ga271cc3a49_1_4321"/>
            <p:cNvSpPr/>
            <p:nvPr/>
          </p:nvSpPr>
          <p:spPr>
            <a:xfrm rot="5400000">
              <a:off x="2093217" y="3127084"/>
              <a:ext cx="351554" cy="516042"/>
            </a:xfrm>
            <a:custGeom>
              <a:rect b="b" l="l" r="r" t="t"/>
              <a:pathLst>
                <a:path extrusionOk="0" h="274" w="186">
                  <a:moveTo>
                    <a:pt x="184" y="273"/>
                  </a:moveTo>
                  <a:cubicBezTo>
                    <a:pt x="186" y="259"/>
                    <a:pt x="186" y="245"/>
                    <a:pt x="183" y="230"/>
                  </a:cubicBezTo>
                  <a:cubicBezTo>
                    <a:pt x="153" y="90"/>
                    <a:pt x="153" y="90"/>
                    <a:pt x="153" y="90"/>
                  </a:cubicBezTo>
                  <a:cubicBezTo>
                    <a:pt x="142" y="36"/>
                    <a:pt x="98" y="0"/>
                    <a:pt x="55" y="9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0" y="21"/>
                    <a:pt x="12" y="74"/>
                  </a:cubicBezTo>
                  <a:cubicBezTo>
                    <a:pt x="23" y="128"/>
                    <a:pt x="44" y="231"/>
                    <a:pt x="44" y="231"/>
                  </a:cubicBezTo>
                  <a:cubicBezTo>
                    <a:pt x="44" y="231"/>
                    <a:pt x="49" y="271"/>
                    <a:pt x="92" y="272"/>
                  </a:cubicBezTo>
                  <a:cubicBezTo>
                    <a:pt x="135" y="274"/>
                    <a:pt x="170" y="252"/>
                    <a:pt x="184" y="27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ga271cc3a49_1_4321"/>
            <p:cNvSpPr/>
            <p:nvPr/>
          </p:nvSpPr>
          <p:spPr>
            <a:xfrm rot="5400000">
              <a:off x="1812619" y="3349627"/>
              <a:ext cx="251570" cy="112884"/>
            </a:xfrm>
            <a:custGeom>
              <a:rect b="b" l="l" r="r" t="t"/>
              <a:pathLst>
                <a:path extrusionOk="0" h="59" w="132">
                  <a:moveTo>
                    <a:pt x="129" y="16"/>
                  </a:moveTo>
                  <a:cubicBezTo>
                    <a:pt x="132" y="28"/>
                    <a:pt x="106" y="44"/>
                    <a:pt x="71" y="52"/>
                  </a:cubicBezTo>
                  <a:cubicBezTo>
                    <a:pt x="36" y="59"/>
                    <a:pt x="5" y="55"/>
                    <a:pt x="3" y="43"/>
                  </a:cubicBezTo>
                  <a:cubicBezTo>
                    <a:pt x="0" y="31"/>
                    <a:pt x="27" y="15"/>
                    <a:pt x="62" y="8"/>
                  </a:cubicBezTo>
                  <a:cubicBezTo>
                    <a:pt x="97" y="0"/>
                    <a:pt x="127" y="4"/>
                    <a:pt x="129" y="1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ga271cc3a49_1_4321"/>
            <p:cNvSpPr/>
            <p:nvPr/>
          </p:nvSpPr>
          <p:spPr>
            <a:xfrm rot="5400000">
              <a:off x="1851322" y="3268996"/>
              <a:ext cx="203191" cy="70956"/>
            </a:xfrm>
            <a:custGeom>
              <a:rect b="b" l="l" r="r" t="t"/>
              <a:pathLst>
                <a:path extrusionOk="0" h="39" w="107">
                  <a:moveTo>
                    <a:pt x="40" y="39"/>
                  </a:moveTo>
                  <a:cubicBezTo>
                    <a:pt x="40" y="39"/>
                    <a:pt x="35" y="16"/>
                    <a:pt x="107" y="0"/>
                  </a:cubicBezTo>
                  <a:cubicBezTo>
                    <a:pt x="107" y="0"/>
                    <a:pt x="0" y="14"/>
                    <a:pt x="40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ga271cc3a49_1_4321"/>
            <p:cNvSpPr/>
            <p:nvPr/>
          </p:nvSpPr>
          <p:spPr>
            <a:xfrm rot="5400000">
              <a:off x="1870674" y="3236743"/>
              <a:ext cx="125785" cy="77406"/>
            </a:xfrm>
            <a:custGeom>
              <a:rect b="b" l="l" r="r" t="t"/>
              <a:pathLst>
                <a:path extrusionOk="0" h="41" w="66">
                  <a:moveTo>
                    <a:pt x="40" y="41"/>
                  </a:moveTo>
                  <a:cubicBezTo>
                    <a:pt x="40" y="41"/>
                    <a:pt x="9" y="20"/>
                    <a:pt x="66" y="0"/>
                  </a:cubicBezTo>
                  <a:cubicBezTo>
                    <a:pt x="66" y="0"/>
                    <a:pt x="0" y="16"/>
                    <a:pt x="4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ga271cc3a49_1_4321"/>
            <p:cNvSpPr/>
            <p:nvPr/>
          </p:nvSpPr>
          <p:spPr>
            <a:xfrm rot="5400000">
              <a:off x="2052901" y="3228680"/>
              <a:ext cx="135461" cy="219318"/>
            </a:xfrm>
            <a:custGeom>
              <a:rect b="b" l="l" r="r" t="t"/>
              <a:pathLst>
                <a:path extrusionOk="0" h="116" w="71">
                  <a:moveTo>
                    <a:pt x="0" y="0"/>
                  </a:moveTo>
                  <a:cubicBezTo>
                    <a:pt x="1" y="2"/>
                    <a:pt x="17" y="76"/>
                    <a:pt x="17" y="76"/>
                  </a:cubicBezTo>
                  <a:cubicBezTo>
                    <a:pt x="17" y="76"/>
                    <a:pt x="24" y="116"/>
                    <a:pt x="71" y="112"/>
                  </a:cubicBezTo>
                  <a:cubicBezTo>
                    <a:pt x="71" y="112"/>
                    <a:pt x="31" y="109"/>
                    <a:pt x="24" y="72"/>
                  </a:cubicBezTo>
                  <a:cubicBezTo>
                    <a:pt x="18" y="3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ga271cc3a49_1_4321"/>
            <p:cNvSpPr/>
            <p:nvPr/>
          </p:nvSpPr>
          <p:spPr>
            <a:xfrm rot="5400000">
              <a:off x="2020648" y="3293185"/>
              <a:ext cx="93533" cy="99983"/>
            </a:xfrm>
            <a:custGeom>
              <a:rect b="b" l="l" r="r" t="t"/>
              <a:pathLst>
                <a:path extrusionOk="0" h="54" w="48">
                  <a:moveTo>
                    <a:pt x="0" y="0"/>
                  </a:moveTo>
                  <a:cubicBezTo>
                    <a:pt x="0" y="0"/>
                    <a:pt x="2" y="32"/>
                    <a:pt x="22" y="43"/>
                  </a:cubicBezTo>
                  <a:cubicBezTo>
                    <a:pt x="41" y="54"/>
                    <a:pt x="48" y="52"/>
                    <a:pt x="48" y="52"/>
                  </a:cubicBezTo>
                  <a:cubicBezTo>
                    <a:pt x="48" y="52"/>
                    <a:pt x="7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ga271cc3a49_1_4321"/>
            <p:cNvSpPr/>
            <p:nvPr/>
          </p:nvSpPr>
          <p:spPr>
            <a:xfrm rot="5400000">
              <a:off x="2360913" y="3162562"/>
              <a:ext cx="70956" cy="209642"/>
            </a:xfrm>
            <a:custGeom>
              <a:rect b="b" l="l" r="r" t="t"/>
              <a:pathLst>
                <a:path extrusionOk="0" h="111" w="37">
                  <a:moveTo>
                    <a:pt x="35" y="0"/>
                  </a:moveTo>
                  <a:cubicBezTo>
                    <a:pt x="14" y="1"/>
                    <a:pt x="1" y="13"/>
                    <a:pt x="0" y="34"/>
                  </a:cubicBezTo>
                  <a:cubicBezTo>
                    <a:pt x="0" y="45"/>
                    <a:pt x="1" y="55"/>
                    <a:pt x="4" y="66"/>
                  </a:cubicBezTo>
                  <a:cubicBezTo>
                    <a:pt x="7" y="81"/>
                    <a:pt x="8" y="98"/>
                    <a:pt x="16" y="111"/>
                  </a:cubicBezTo>
                  <a:cubicBezTo>
                    <a:pt x="16" y="97"/>
                    <a:pt x="11" y="82"/>
                    <a:pt x="11" y="68"/>
                  </a:cubicBezTo>
                  <a:cubicBezTo>
                    <a:pt x="11" y="56"/>
                    <a:pt x="12" y="41"/>
                    <a:pt x="16" y="31"/>
                  </a:cubicBezTo>
                  <a:cubicBezTo>
                    <a:pt x="19" y="22"/>
                    <a:pt x="28" y="3"/>
                    <a:pt x="37" y="1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ga271cc3a49_1_4321"/>
            <p:cNvSpPr/>
            <p:nvPr/>
          </p:nvSpPr>
          <p:spPr>
            <a:xfrm rot="5400000">
              <a:off x="2396391" y="3181914"/>
              <a:ext cx="41928" cy="148362"/>
            </a:xfrm>
            <a:custGeom>
              <a:rect b="b" l="l" r="r" t="t"/>
              <a:pathLst>
                <a:path extrusionOk="0" h="80" w="22">
                  <a:moveTo>
                    <a:pt x="22" y="0"/>
                  </a:moveTo>
                  <a:cubicBezTo>
                    <a:pt x="10" y="10"/>
                    <a:pt x="3" y="15"/>
                    <a:pt x="1" y="32"/>
                  </a:cubicBezTo>
                  <a:cubicBezTo>
                    <a:pt x="0" y="40"/>
                    <a:pt x="2" y="47"/>
                    <a:pt x="3" y="55"/>
                  </a:cubicBezTo>
                  <a:cubicBezTo>
                    <a:pt x="3" y="63"/>
                    <a:pt x="3" y="73"/>
                    <a:pt x="8" y="80"/>
                  </a:cubicBezTo>
                  <a:cubicBezTo>
                    <a:pt x="4" y="63"/>
                    <a:pt x="0" y="43"/>
                    <a:pt x="5" y="26"/>
                  </a:cubicBezTo>
                  <a:cubicBezTo>
                    <a:pt x="7" y="18"/>
                    <a:pt x="14" y="4"/>
                    <a:pt x="22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ga271cc3a49_1_4321"/>
            <p:cNvSpPr/>
            <p:nvPr/>
          </p:nvSpPr>
          <p:spPr>
            <a:xfrm rot="5400000">
              <a:off x="1380434" y="3165787"/>
              <a:ext cx="470888" cy="661179"/>
            </a:xfrm>
            <a:custGeom>
              <a:rect b="b" l="l" r="r" t="t"/>
              <a:pathLst>
                <a:path extrusionOk="0" h="350" w="249">
                  <a:moveTo>
                    <a:pt x="234" y="226"/>
                  </a:moveTo>
                  <a:cubicBezTo>
                    <a:pt x="249" y="279"/>
                    <a:pt x="223" y="319"/>
                    <a:pt x="180" y="330"/>
                  </a:cubicBezTo>
                  <a:cubicBezTo>
                    <a:pt x="150" y="338"/>
                    <a:pt x="150" y="338"/>
                    <a:pt x="150" y="338"/>
                  </a:cubicBezTo>
                  <a:cubicBezTo>
                    <a:pt x="108" y="350"/>
                    <a:pt x="65" y="328"/>
                    <a:pt x="51" y="275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0" y="83"/>
                    <a:pt x="23" y="31"/>
                    <a:pt x="65" y="20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137" y="0"/>
                    <a:pt x="183" y="34"/>
                    <a:pt x="197" y="87"/>
                  </a:cubicBezTo>
                  <a:lnTo>
                    <a:pt x="234" y="22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ga271cc3a49_1_4321"/>
            <p:cNvSpPr/>
            <p:nvPr/>
          </p:nvSpPr>
          <p:spPr>
            <a:xfrm rot="5400000">
              <a:off x="1502994" y="3265770"/>
              <a:ext cx="374130" cy="519267"/>
            </a:xfrm>
            <a:custGeom>
              <a:rect b="b" l="l" r="r" t="t"/>
              <a:pathLst>
                <a:path extrusionOk="0" h="274" w="199">
                  <a:moveTo>
                    <a:pt x="197" y="268"/>
                  </a:moveTo>
                  <a:cubicBezTo>
                    <a:pt x="199" y="255"/>
                    <a:pt x="198" y="240"/>
                    <a:pt x="194" y="226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42" y="34"/>
                    <a:pt x="97" y="0"/>
                    <a:pt x="5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0" y="27"/>
                    <a:pt x="14" y="80"/>
                  </a:cubicBezTo>
                  <a:cubicBezTo>
                    <a:pt x="28" y="133"/>
                    <a:pt x="55" y="234"/>
                    <a:pt x="55" y="234"/>
                  </a:cubicBezTo>
                  <a:cubicBezTo>
                    <a:pt x="55" y="234"/>
                    <a:pt x="62" y="274"/>
                    <a:pt x="105" y="273"/>
                  </a:cubicBezTo>
                  <a:cubicBezTo>
                    <a:pt x="148" y="272"/>
                    <a:pt x="182" y="249"/>
                    <a:pt x="197" y="26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ga271cc3a49_1_4321"/>
            <p:cNvSpPr/>
            <p:nvPr/>
          </p:nvSpPr>
          <p:spPr>
            <a:xfrm rot="5400000">
              <a:off x="1233684" y="3502827"/>
              <a:ext cx="248345" cy="119335"/>
            </a:xfrm>
            <a:custGeom>
              <a:rect b="b" l="l" r="r" t="t"/>
              <a:pathLst>
                <a:path extrusionOk="0" h="62" w="131">
                  <a:moveTo>
                    <a:pt x="128" y="14"/>
                  </a:moveTo>
                  <a:cubicBezTo>
                    <a:pt x="131" y="26"/>
                    <a:pt x="106" y="43"/>
                    <a:pt x="72" y="52"/>
                  </a:cubicBezTo>
                  <a:cubicBezTo>
                    <a:pt x="37" y="62"/>
                    <a:pt x="6" y="59"/>
                    <a:pt x="3" y="47"/>
                  </a:cubicBezTo>
                  <a:cubicBezTo>
                    <a:pt x="0" y="35"/>
                    <a:pt x="25" y="18"/>
                    <a:pt x="60" y="9"/>
                  </a:cubicBezTo>
                  <a:cubicBezTo>
                    <a:pt x="94" y="0"/>
                    <a:pt x="125" y="2"/>
                    <a:pt x="128" y="1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ga271cc3a49_1_4321"/>
            <p:cNvSpPr/>
            <p:nvPr/>
          </p:nvSpPr>
          <p:spPr>
            <a:xfrm rot="5400000">
              <a:off x="1270775" y="3420583"/>
              <a:ext cx="199966" cy="80632"/>
            </a:xfrm>
            <a:custGeom>
              <a:rect b="b" l="l" r="r" t="t"/>
              <a:pathLst>
                <a:path extrusionOk="0" h="42" w="106">
                  <a:moveTo>
                    <a:pt x="42" y="42"/>
                  </a:moveTo>
                  <a:cubicBezTo>
                    <a:pt x="42" y="42"/>
                    <a:pt x="36" y="20"/>
                    <a:pt x="106" y="0"/>
                  </a:cubicBezTo>
                  <a:cubicBezTo>
                    <a:pt x="106" y="0"/>
                    <a:pt x="0" y="20"/>
                    <a:pt x="42" y="4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ga271cc3a49_1_4321"/>
            <p:cNvSpPr/>
            <p:nvPr/>
          </p:nvSpPr>
          <p:spPr>
            <a:xfrm rot="5400000">
              <a:off x="1288514" y="3389943"/>
              <a:ext cx="122560" cy="83857"/>
            </a:xfrm>
            <a:custGeom>
              <a:rect b="b" l="l" r="r" t="t"/>
              <a:pathLst>
                <a:path extrusionOk="0" h="43" w="66">
                  <a:moveTo>
                    <a:pt x="42" y="43"/>
                  </a:moveTo>
                  <a:cubicBezTo>
                    <a:pt x="42" y="43"/>
                    <a:pt x="10" y="25"/>
                    <a:pt x="66" y="0"/>
                  </a:cubicBezTo>
                  <a:cubicBezTo>
                    <a:pt x="66" y="0"/>
                    <a:pt x="0" y="24"/>
                    <a:pt x="42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ga271cc3a49_1_4321"/>
            <p:cNvSpPr/>
            <p:nvPr/>
          </p:nvSpPr>
          <p:spPr>
            <a:xfrm rot="5400000">
              <a:off x="1462678" y="3377042"/>
              <a:ext cx="145137" cy="216093"/>
            </a:xfrm>
            <a:custGeom>
              <a:rect b="b" l="l" r="r" t="t"/>
              <a:pathLst>
                <a:path extrusionOk="0" h="114" w="77">
                  <a:moveTo>
                    <a:pt x="0" y="0"/>
                  </a:moveTo>
                  <a:cubicBezTo>
                    <a:pt x="1" y="2"/>
                    <a:pt x="21" y="75"/>
                    <a:pt x="21" y="75"/>
                  </a:cubicBezTo>
                  <a:cubicBezTo>
                    <a:pt x="21" y="75"/>
                    <a:pt x="30" y="114"/>
                    <a:pt x="77" y="108"/>
                  </a:cubicBezTo>
                  <a:cubicBezTo>
                    <a:pt x="77" y="108"/>
                    <a:pt x="37" y="107"/>
                    <a:pt x="28" y="71"/>
                  </a:cubicBezTo>
                  <a:cubicBezTo>
                    <a:pt x="2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ga271cc3a49_1_4321"/>
            <p:cNvSpPr/>
            <p:nvPr/>
          </p:nvSpPr>
          <p:spPr>
            <a:xfrm rot="5400000">
              <a:off x="1438489" y="3446385"/>
              <a:ext cx="93533" cy="96758"/>
            </a:xfrm>
            <a:custGeom>
              <a:rect b="b" l="l" r="r" t="t"/>
              <a:pathLst>
                <a:path extrusionOk="0" h="52" w="50">
                  <a:moveTo>
                    <a:pt x="0" y="0"/>
                  </a:moveTo>
                  <a:cubicBezTo>
                    <a:pt x="0" y="0"/>
                    <a:pt x="3" y="33"/>
                    <a:pt x="23" y="42"/>
                  </a:cubicBezTo>
                  <a:cubicBezTo>
                    <a:pt x="43" y="52"/>
                    <a:pt x="50" y="50"/>
                    <a:pt x="50" y="50"/>
                  </a:cubicBezTo>
                  <a:cubicBezTo>
                    <a:pt x="50" y="50"/>
                    <a:pt x="9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ga271cc3a49_1_4321"/>
            <p:cNvSpPr/>
            <p:nvPr/>
          </p:nvSpPr>
          <p:spPr>
            <a:xfrm rot="5400000">
              <a:off x="1775528" y="3289960"/>
              <a:ext cx="67730" cy="209642"/>
            </a:xfrm>
            <a:custGeom>
              <a:rect b="b" l="l" r="r" t="t"/>
              <a:pathLst>
                <a:path extrusionOk="0" h="112" w="35">
                  <a:moveTo>
                    <a:pt x="33" y="0"/>
                  </a:moveTo>
                  <a:cubicBezTo>
                    <a:pt x="13" y="2"/>
                    <a:pt x="0" y="14"/>
                    <a:pt x="0" y="36"/>
                  </a:cubicBezTo>
                  <a:cubicBezTo>
                    <a:pt x="0" y="47"/>
                    <a:pt x="3" y="56"/>
                    <a:pt x="5" y="67"/>
                  </a:cubicBezTo>
                  <a:cubicBezTo>
                    <a:pt x="9" y="82"/>
                    <a:pt x="12" y="98"/>
                    <a:pt x="20" y="112"/>
                  </a:cubicBezTo>
                  <a:cubicBezTo>
                    <a:pt x="20" y="98"/>
                    <a:pt x="14" y="83"/>
                    <a:pt x="13" y="69"/>
                  </a:cubicBezTo>
                  <a:cubicBezTo>
                    <a:pt x="13" y="57"/>
                    <a:pt x="13" y="42"/>
                    <a:pt x="16" y="31"/>
                  </a:cubicBezTo>
                  <a:cubicBezTo>
                    <a:pt x="19" y="22"/>
                    <a:pt x="26" y="3"/>
                    <a:pt x="35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ga271cc3a49_1_4321"/>
            <p:cNvSpPr/>
            <p:nvPr/>
          </p:nvSpPr>
          <p:spPr>
            <a:xfrm rot="5400000">
              <a:off x="1811006" y="3309311"/>
              <a:ext cx="38703" cy="154813"/>
            </a:xfrm>
            <a:custGeom>
              <a:rect b="b" l="l" r="r" t="t"/>
              <a:pathLst>
                <a:path extrusionOk="0" h="81" w="21">
                  <a:moveTo>
                    <a:pt x="21" y="0"/>
                  </a:moveTo>
                  <a:cubicBezTo>
                    <a:pt x="9" y="10"/>
                    <a:pt x="2" y="17"/>
                    <a:pt x="1" y="33"/>
                  </a:cubicBezTo>
                  <a:cubicBezTo>
                    <a:pt x="1" y="42"/>
                    <a:pt x="3" y="48"/>
                    <a:pt x="4" y="56"/>
                  </a:cubicBezTo>
                  <a:cubicBezTo>
                    <a:pt x="5" y="64"/>
                    <a:pt x="6" y="75"/>
                    <a:pt x="11" y="81"/>
                  </a:cubicBezTo>
                  <a:cubicBezTo>
                    <a:pt x="6" y="64"/>
                    <a:pt x="0" y="44"/>
                    <a:pt x="5" y="27"/>
                  </a:cubicBezTo>
                  <a:cubicBezTo>
                    <a:pt x="7" y="19"/>
                    <a:pt x="13" y="5"/>
                    <a:pt x="2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ga271cc3a49_1_4321"/>
            <p:cNvSpPr/>
            <p:nvPr/>
          </p:nvSpPr>
          <p:spPr>
            <a:xfrm rot="5400000">
              <a:off x="799887" y="3359303"/>
              <a:ext cx="503141" cy="661179"/>
            </a:xfrm>
            <a:custGeom>
              <a:rect b="b" l="l" r="r" t="t"/>
              <a:pathLst>
                <a:path extrusionOk="0" h="351" w="265">
                  <a:moveTo>
                    <a:pt x="246" y="216"/>
                  </a:moveTo>
                  <a:cubicBezTo>
                    <a:pt x="265" y="268"/>
                    <a:pt x="242" y="310"/>
                    <a:pt x="201" y="325"/>
                  </a:cubicBezTo>
                  <a:cubicBezTo>
                    <a:pt x="172" y="336"/>
                    <a:pt x="172" y="336"/>
                    <a:pt x="172" y="336"/>
                  </a:cubicBezTo>
                  <a:cubicBezTo>
                    <a:pt x="131" y="351"/>
                    <a:pt x="87" y="332"/>
                    <a:pt x="68" y="281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0" y="94"/>
                    <a:pt x="19" y="41"/>
                    <a:pt x="60" y="26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130" y="0"/>
                    <a:pt x="179" y="30"/>
                    <a:pt x="197" y="81"/>
                  </a:cubicBezTo>
                  <a:lnTo>
                    <a:pt x="246" y="21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ga271cc3a49_1_4321"/>
            <p:cNvSpPr/>
            <p:nvPr/>
          </p:nvSpPr>
          <p:spPr>
            <a:xfrm rot="5400000">
              <a:off x="917609" y="3451223"/>
              <a:ext cx="412833" cy="522492"/>
            </a:xfrm>
            <a:custGeom>
              <a:rect b="b" l="l" r="r" t="t"/>
              <a:pathLst>
                <a:path extrusionOk="0" h="276" w="218">
                  <a:moveTo>
                    <a:pt x="218" y="259"/>
                  </a:moveTo>
                  <a:cubicBezTo>
                    <a:pt x="218" y="245"/>
                    <a:pt x="216" y="231"/>
                    <a:pt x="210" y="217"/>
                  </a:cubicBezTo>
                  <a:cubicBezTo>
                    <a:pt x="162" y="82"/>
                    <a:pt x="162" y="82"/>
                    <a:pt x="162" y="82"/>
                  </a:cubicBezTo>
                  <a:cubicBezTo>
                    <a:pt x="143" y="30"/>
                    <a:pt x="94" y="0"/>
                    <a:pt x="53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0" y="35"/>
                    <a:pt x="19" y="87"/>
                  </a:cubicBezTo>
                  <a:cubicBezTo>
                    <a:pt x="38" y="138"/>
                    <a:pt x="73" y="237"/>
                    <a:pt x="73" y="237"/>
                  </a:cubicBezTo>
                  <a:cubicBezTo>
                    <a:pt x="73" y="237"/>
                    <a:pt x="84" y="276"/>
                    <a:pt x="126" y="271"/>
                  </a:cubicBezTo>
                  <a:cubicBezTo>
                    <a:pt x="169" y="267"/>
                    <a:pt x="201" y="240"/>
                    <a:pt x="218" y="25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ga271cc3a49_1_4321"/>
            <p:cNvSpPr/>
            <p:nvPr/>
          </p:nvSpPr>
          <p:spPr>
            <a:xfrm rot="5400000">
              <a:off x="677327" y="3714082"/>
              <a:ext cx="245120" cy="125785"/>
            </a:xfrm>
            <a:custGeom>
              <a:rect b="b" l="l" r="r" t="t"/>
              <a:pathLst>
                <a:path extrusionOk="0" h="67" w="130">
                  <a:moveTo>
                    <a:pt x="126" y="11"/>
                  </a:moveTo>
                  <a:cubicBezTo>
                    <a:pt x="130" y="23"/>
                    <a:pt x="106" y="42"/>
                    <a:pt x="73" y="55"/>
                  </a:cubicBezTo>
                  <a:cubicBezTo>
                    <a:pt x="39" y="67"/>
                    <a:pt x="9" y="67"/>
                    <a:pt x="4" y="55"/>
                  </a:cubicBezTo>
                  <a:cubicBezTo>
                    <a:pt x="0" y="44"/>
                    <a:pt x="24" y="24"/>
                    <a:pt x="57" y="12"/>
                  </a:cubicBezTo>
                  <a:cubicBezTo>
                    <a:pt x="91" y="0"/>
                    <a:pt x="122" y="0"/>
                    <a:pt x="126" y="11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ga271cc3a49_1_4321"/>
            <p:cNvSpPr/>
            <p:nvPr/>
          </p:nvSpPr>
          <p:spPr>
            <a:xfrm rot="5400000">
              <a:off x="709579" y="3627000"/>
              <a:ext cx="196741" cy="90307"/>
            </a:xfrm>
            <a:custGeom>
              <a:rect b="b" l="l" r="r" t="t"/>
              <a:pathLst>
                <a:path extrusionOk="0" h="48" w="104">
                  <a:moveTo>
                    <a:pt x="44" y="48"/>
                  </a:moveTo>
                  <a:cubicBezTo>
                    <a:pt x="44" y="48"/>
                    <a:pt x="36" y="26"/>
                    <a:pt x="104" y="0"/>
                  </a:cubicBezTo>
                  <a:cubicBezTo>
                    <a:pt x="104" y="0"/>
                    <a:pt x="0" y="29"/>
                    <a:pt x="44" y="4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ga271cc3a49_1_4321"/>
            <p:cNvSpPr/>
            <p:nvPr/>
          </p:nvSpPr>
          <p:spPr>
            <a:xfrm rot="5400000">
              <a:off x="724093" y="3602810"/>
              <a:ext cx="119335" cy="87082"/>
            </a:xfrm>
            <a:custGeom>
              <a:rect b="b" l="l" r="r" t="t"/>
              <a:pathLst>
                <a:path extrusionOk="0" h="45" w="63">
                  <a:moveTo>
                    <a:pt x="43" y="45"/>
                  </a:moveTo>
                  <a:cubicBezTo>
                    <a:pt x="43" y="45"/>
                    <a:pt x="9" y="30"/>
                    <a:pt x="63" y="0"/>
                  </a:cubicBezTo>
                  <a:cubicBezTo>
                    <a:pt x="63" y="0"/>
                    <a:pt x="0" y="30"/>
                    <a:pt x="4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ga271cc3a49_1_4321"/>
            <p:cNvSpPr/>
            <p:nvPr/>
          </p:nvSpPr>
          <p:spPr>
            <a:xfrm rot="5400000">
              <a:off x="883744" y="3578621"/>
              <a:ext cx="164488" cy="212867"/>
            </a:xfrm>
            <a:custGeom>
              <a:rect b="b" l="l" r="r" t="t"/>
              <a:pathLst>
                <a:path extrusionOk="0" h="112" w="86">
                  <a:moveTo>
                    <a:pt x="0" y="0"/>
                  </a:moveTo>
                  <a:cubicBezTo>
                    <a:pt x="1" y="2"/>
                    <a:pt x="27" y="74"/>
                    <a:pt x="27" y="74"/>
                  </a:cubicBezTo>
                  <a:cubicBezTo>
                    <a:pt x="27" y="74"/>
                    <a:pt x="40" y="112"/>
                    <a:pt x="86" y="102"/>
                  </a:cubicBezTo>
                  <a:cubicBezTo>
                    <a:pt x="86" y="102"/>
                    <a:pt x="46" y="104"/>
                    <a:pt x="34" y="68"/>
                  </a:cubicBezTo>
                  <a:cubicBezTo>
                    <a:pt x="22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ga271cc3a49_1_4321"/>
            <p:cNvSpPr/>
            <p:nvPr/>
          </p:nvSpPr>
          <p:spPr>
            <a:xfrm rot="5400000">
              <a:off x="867617" y="3652802"/>
              <a:ext cx="103208" cy="87082"/>
            </a:xfrm>
            <a:custGeom>
              <a:rect b="b" l="l" r="r" t="t"/>
              <a:pathLst>
                <a:path extrusionOk="0" h="47" w="55">
                  <a:moveTo>
                    <a:pt x="0" y="0"/>
                  </a:moveTo>
                  <a:cubicBezTo>
                    <a:pt x="0" y="0"/>
                    <a:pt x="7" y="32"/>
                    <a:pt x="28" y="39"/>
                  </a:cubicBezTo>
                  <a:cubicBezTo>
                    <a:pt x="48" y="47"/>
                    <a:pt x="55" y="45"/>
                    <a:pt x="55" y="45"/>
                  </a:cubicBezTo>
                  <a:cubicBezTo>
                    <a:pt x="55" y="45"/>
                    <a:pt x="14" y="4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ga271cc3a49_1_4321"/>
            <p:cNvSpPr/>
            <p:nvPr/>
          </p:nvSpPr>
          <p:spPr>
            <a:xfrm rot="5400000">
              <a:off x="1206270" y="3456061"/>
              <a:ext cx="61280" cy="212867"/>
            </a:xfrm>
            <a:custGeom>
              <a:rect b="b" l="l" r="r" t="t"/>
              <a:pathLst>
                <a:path extrusionOk="0" h="113" w="34">
                  <a:moveTo>
                    <a:pt x="33" y="0"/>
                  </a:moveTo>
                  <a:cubicBezTo>
                    <a:pt x="12" y="4"/>
                    <a:pt x="0" y="17"/>
                    <a:pt x="3" y="39"/>
                  </a:cubicBezTo>
                  <a:cubicBezTo>
                    <a:pt x="4" y="49"/>
                    <a:pt x="7" y="59"/>
                    <a:pt x="11" y="69"/>
                  </a:cubicBezTo>
                  <a:cubicBezTo>
                    <a:pt x="16" y="84"/>
                    <a:pt x="20" y="100"/>
                    <a:pt x="29" y="113"/>
                  </a:cubicBezTo>
                  <a:cubicBezTo>
                    <a:pt x="28" y="99"/>
                    <a:pt x="21" y="85"/>
                    <a:pt x="19" y="70"/>
                  </a:cubicBezTo>
                  <a:cubicBezTo>
                    <a:pt x="17" y="59"/>
                    <a:pt x="16" y="44"/>
                    <a:pt x="18" y="33"/>
                  </a:cubicBezTo>
                  <a:cubicBezTo>
                    <a:pt x="20" y="23"/>
                    <a:pt x="26" y="4"/>
                    <a:pt x="34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ga271cc3a49_1_4321"/>
            <p:cNvSpPr/>
            <p:nvPr/>
          </p:nvSpPr>
          <p:spPr>
            <a:xfrm rot="5400000">
              <a:off x="1240135" y="3477025"/>
              <a:ext cx="32253" cy="154813"/>
            </a:xfrm>
            <a:custGeom>
              <a:rect b="b" l="l" r="r" t="t"/>
              <a:pathLst>
                <a:path extrusionOk="0" h="82" w="17">
                  <a:moveTo>
                    <a:pt x="17" y="0"/>
                  </a:moveTo>
                  <a:cubicBezTo>
                    <a:pt x="7" y="12"/>
                    <a:pt x="0" y="18"/>
                    <a:pt x="1" y="35"/>
                  </a:cubicBezTo>
                  <a:cubicBezTo>
                    <a:pt x="1" y="43"/>
                    <a:pt x="4" y="50"/>
                    <a:pt x="6" y="58"/>
                  </a:cubicBezTo>
                  <a:cubicBezTo>
                    <a:pt x="8" y="65"/>
                    <a:pt x="9" y="76"/>
                    <a:pt x="15" y="82"/>
                  </a:cubicBezTo>
                  <a:cubicBezTo>
                    <a:pt x="8" y="66"/>
                    <a:pt x="1" y="46"/>
                    <a:pt x="4" y="29"/>
                  </a:cubicBezTo>
                  <a:cubicBezTo>
                    <a:pt x="5" y="21"/>
                    <a:pt x="10" y="5"/>
                    <a:pt x="1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ga271cc3a49_1_4321"/>
            <p:cNvSpPr/>
            <p:nvPr/>
          </p:nvSpPr>
          <p:spPr>
            <a:xfrm rot="5400000">
              <a:off x="258043" y="3491539"/>
              <a:ext cx="425735" cy="648278"/>
            </a:xfrm>
            <a:custGeom>
              <a:rect b="b" l="l" r="r" t="t"/>
              <a:pathLst>
                <a:path extrusionOk="0" h="344" w="224">
                  <a:moveTo>
                    <a:pt x="216" y="235"/>
                  </a:moveTo>
                  <a:cubicBezTo>
                    <a:pt x="224" y="290"/>
                    <a:pt x="193" y="327"/>
                    <a:pt x="150" y="333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76" y="344"/>
                    <a:pt x="36" y="317"/>
                    <a:pt x="28" y="263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0" y="66"/>
                    <a:pt x="28" y="17"/>
                    <a:pt x="72" y="11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46" y="0"/>
                    <a:pt x="187" y="39"/>
                    <a:pt x="195" y="93"/>
                  </a:cubicBezTo>
                  <a:lnTo>
                    <a:pt x="216" y="23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ga271cc3a49_1_4321"/>
            <p:cNvSpPr/>
            <p:nvPr/>
          </p:nvSpPr>
          <p:spPr>
            <a:xfrm rot="5400000">
              <a:off x="375765" y="3589909"/>
              <a:ext cx="322526" cy="522492"/>
            </a:xfrm>
            <a:custGeom>
              <a:rect b="b" l="l" r="r" t="t"/>
              <a:pathLst>
                <a:path extrusionOk="0" h="278" w="171">
                  <a:moveTo>
                    <a:pt x="168" y="278"/>
                  </a:moveTo>
                  <a:cubicBezTo>
                    <a:pt x="171" y="265"/>
                    <a:pt x="171" y="250"/>
                    <a:pt x="169" y="236"/>
                  </a:cubicBezTo>
                  <a:cubicBezTo>
                    <a:pt x="149" y="94"/>
                    <a:pt x="149" y="94"/>
                    <a:pt x="149" y="94"/>
                  </a:cubicBezTo>
                  <a:cubicBezTo>
                    <a:pt x="141" y="39"/>
                    <a:pt x="99" y="0"/>
                    <a:pt x="56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0" y="16"/>
                    <a:pt x="8" y="70"/>
                  </a:cubicBezTo>
                  <a:cubicBezTo>
                    <a:pt x="16" y="124"/>
                    <a:pt x="31" y="228"/>
                    <a:pt x="31" y="228"/>
                  </a:cubicBezTo>
                  <a:cubicBezTo>
                    <a:pt x="31" y="228"/>
                    <a:pt x="33" y="268"/>
                    <a:pt x="76" y="272"/>
                  </a:cubicBezTo>
                  <a:cubicBezTo>
                    <a:pt x="119" y="276"/>
                    <a:pt x="155" y="257"/>
                    <a:pt x="168" y="27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ga271cc3a49_1_4321"/>
            <p:cNvSpPr/>
            <p:nvPr/>
          </p:nvSpPr>
          <p:spPr>
            <a:xfrm rot="5400000">
              <a:off x="83879" y="3801164"/>
              <a:ext cx="248345" cy="103208"/>
            </a:xfrm>
            <a:custGeom>
              <a:rect b="b" l="l" r="r" t="t"/>
              <a:pathLst>
                <a:path extrusionOk="0" h="54" w="132">
                  <a:moveTo>
                    <a:pt x="130" y="18"/>
                  </a:moveTo>
                  <a:cubicBezTo>
                    <a:pt x="132" y="30"/>
                    <a:pt x="104" y="44"/>
                    <a:pt x="69" y="49"/>
                  </a:cubicBezTo>
                  <a:cubicBezTo>
                    <a:pt x="34" y="54"/>
                    <a:pt x="3" y="49"/>
                    <a:pt x="2" y="36"/>
                  </a:cubicBezTo>
                  <a:cubicBezTo>
                    <a:pt x="0" y="24"/>
                    <a:pt x="27" y="10"/>
                    <a:pt x="62" y="5"/>
                  </a:cubicBezTo>
                  <a:cubicBezTo>
                    <a:pt x="98" y="0"/>
                    <a:pt x="128" y="5"/>
                    <a:pt x="130" y="18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ga271cc3a49_1_4321"/>
            <p:cNvSpPr/>
            <p:nvPr/>
          </p:nvSpPr>
          <p:spPr>
            <a:xfrm rot="5400000">
              <a:off x="127420" y="3722145"/>
              <a:ext cx="199966" cy="64505"/>
            </a:xfrm>
            <a:custGeom>
              <a:rect b="b" l="l" r="r" t="t"/>
              <a:pathLst>
                <a:path extrusionOk="0" h="34" w="107">
                  <a:moveTo>
                    <a:pt x="38" y="34"/>
                  </a:moveTo>
                  <a:cubicBezTo>
                    <a:pt x="38" y="34"/>
                    <a:pt x="35" y="11"/>
                    <a:pt x="107" y="0"/>
                  </a:cubicBezTo>
                  <a:cubicBezTo>
                    <a:pt x="107" y="0"/>
                    <a:pt x="0" y="7"/>
                    <a:pt x="38" y="34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ga271cc3a49_1_4321"/>
            <p:cNvSpPr/>
            <p:nvPr/>
          </p:nvSpPr>
          <p:spPr>
            <a:xfrm rot="5400000">
              <a:off x="145159" y="3685054"/>
              <a:ext cx="129010" cy="74181"/>
            </a:xfrm>
            <a:custGeom>
              <a:rect b="b" l="l" r="r" t="t"/>
              <a:pathLst>
                <a:path extrusionOk="0" h="39" w="68">
                  <a:moveTo>
                    <a:pt x="39" y="39"/>
                  </a:moveTo>
                  <a:cubicBezTo>
                    <a:pt x="39" y="39"/>
                    <a:pt x="9" y="18"/>
                    <a:pt x="68" y="0"/>
                  </a:cubicBezTo>
                  <a:cubicBezTo>
                    <a:pt x="68" y="0"/>
                    <a:pt x="0" y="16"/>
                    <a:pt x="3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ga271cc3a49_1_4321"/>
            <p:cNvSpPr/>
            <p:nvPr/>
          </p:nvSpPr>
          <p:spPr>
            <a:xfrm rot="5400000">
              <a:off x="337062" y="3686667"/>
              <a:ext cx="122560" cy="219318"/>
            </a:xfrm>
            <a:custGeom>
              <a:rect b="b" l="l" r="r" t="t"/>
              <a:pathLst>
                <a:path extrusionOk="0" h="117" w="64">
                  <a:moveTo>
                    <a:pt x="0" y="0"/>
                  </a:moveTo>
                  <a:cubicBezTo>
                    <a:pt x="1" y="2"/>
                    <a:pt x="12" y="78"/>
                    <a:pt x="12" y="78"/>
                  </a:cubicBezTo>
                  <a:cubicBezTo>
                    <a:pt x="12" y="78"/>
                    <a:pt x="17" y="117"/>
                    <a:pt x="64" y="117"/>
                  </a:cubicBezTo>
                  <a:cubicBezTo>
                    <a:pt x="64" y="117"/>
                    <a:pt x="24" y="111"/>
                    <a:pt x="20" y="74"/>
                  </a:cubicBezTo>
                  <a:cubicBezTo>
                    <a:pt x="16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ga271cc3a49_1_4321"/>
            <p:cNvSpPr/>
            <p:nvPr/>
          </p:nvSpPr>
          <p:spPr>
            <a:xfrm rot="5400000">
              <a:off x="299971" y="3746334"/>
              <a:ext cx="83857" cy="106434"/>
            </a:xfrm>
            <a:custGeom>
              <a:rect b="b" l="l" r="r" t="t"/>
              <a:pathLst>
                <a:path extrusionOk="0" h="56" w="44">
                  <a:moveTo>
                    <a:pt x="0" y="0"/>
                  </a:moveTo>
                  <a:cubicBezTo>
                    <a:pt x="0" y="0"/>
                    <a:pt x="0" y="33"/>
                    <a:pt x="18" y="45"/>
                  </a:cubicBezTo>
                  <a:cubicBezTo>
                    <a:pt x="37" y="56"/>
                    <a:pt x="44" y="56"/>
                    <a:pt x="44" y="56"/>
                  </a:cubicBezTo>
                  <a:cubicBezTo>
                    <a:pt x="44" y="56"/>
                    <a:pt x="4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ga271cc3a49_1_4321"/>
            <p:cNvSpPr/>
            <p:nvPr/>
          </p:nvSpPr>
          <p:spPr>
            <a:xfrm rot="5400000">
              <a:off x="635398" y="3643126"/>
              <a:ext cx="74181" cy="206417"/>
            </a:xfrm>
            <a:custGeom>
              <a:rect b="b" l="l" r="r" t="t"/>
              <a:pathLst>
                <a:path extrusionOk="0" h="109" w="40">
                  <a:moveTo>
                    <a:pt x="38" y="0"/>
                  </a:moveTo>
                  <a:cubicBezTo>
                    <a:pt x="17" y="0"/>
                    <a:pt x="3" y="10"/>
                    <a:pt x="1" y="32"/>
                  </a:cubicBezTo>
                  <a:cubicBezTo>
                    <a:pt x="0" y="42"/>
                    <a:pt x="1" y="52"/>
                    <a:pt x="3" y="63"/>
                  </a:cubicBezTo>
                  <a:cubicBezTo>
                    <a:pt x="5" y="78"/>
                    <a:pt x="6" y="95"/>
                    <a:pt x="12" y="109"/>
                  </a:cubicBezTo>
                  <a:cubicBezTo>
                    <a:pt x="13" y="96"/>
                    <a:pt x="9" y="80"/>
                    <a:pt x="10" y="66"/>
                  </a:cubicBezTo>
                  <a:cubicBezTo>
                    <a:pt x="11" y="54"/>
                    <a:pt x="13" y="40"/>
                    <a:pt x="17" y="29"/>
                  </a:cubicBezTo>
                  <a:cubicBezTo>
                    <a:pt x="21" y="20"/>
                    <a:pt x="30" y="3"/>
                    <a:pt x="40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ga271cc3a49_1_4321"/>
            <p:cNvSpPr/>
            <p:nvPr/>
          </p:nvSpPr>
          <p:spPr>
            <a:xfrm rot="5400000">
              <a:off x="672489" y="3660865"/>
              <a:ext cx="45154" cy="148362"/>
            </a:xfrm>
            <a:custGeom>
              <a:rect b="b" l="l" r="r" t="t"/>
              <a:pathLst>
                <a:path extrusionOk="0" h="79" w="25">
                  <a:moveTo>
                    <a:pt x="25" y="0"/>
                  </a:moveTo>
                  <a:cubicBezTo>
                    <a:pt x="13" y="9"/>
                    <a:pt x="4" y="14"/>
                    <a:pt x="2" y="31"/>
                  </a:cubicBezTo>
                  <a:cubicBezTo>
                    <a:pt x="1" y="39"/>
                    <a:pt x="1" y="46"/>
                    <a:pt x="2" y="54"/>
                  </a:cubicBezTo>
                  <a:cubicBezTo>
                    <a:pt x="2" y="62"/>
                    <a:pt x="2" y="72"/>
                    <a:pt x="6" y="79"/>
                  </a:cubicBezTo>
                  <a:cubicBezTo>
                    <a:pt x="3" y="62"/>
                    <a:pt x="0" y="41"/>
                    <a:pt x="6" y="25"/>
                  </a:cubicBezTo>
                  <a:cubicBezTo>
                    <a:pt x="9" y="17"/>
                    <a:pt x="17" y="3"/>
                    <a:pt x="25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ga271cc3a49_1_4321"/>
            <p:cNvSpPr/>
            <p:nvPr/>
          </p:nvSpPr>
          <p:spPr>
            <a:xfrm rot="5400000">
              <a:off x="-311216" y="3515728"/>
              <a:ext cx="370905" cy="628926"/>
            </a:xfrm>
            <a:custGeom>
              <a:rect b="b" l="l" r="r" t="t"/>
              <a:pathLst>
                <a:path extrusionOk="0" h="333" w="196">
                  <a:moveTo>
                    <a:pt x="191" y="247"/>
                  </a:moveTo>
                  <a:cubicBezTo>
                    <a:pt x="189" y="302"/>
                    <a:pt x="153" y="333"/>
                    <a:pt x="109" y="332"/>
                  </a:cubicBezTo>
                  <a:cubicBezTo>
                    <a:pt x="78" y="331"/>
                    <a:pt x="78" y="331"/>
                    <a:pt x="78" y="331"/>
                  </a:cubicBezTo>
                  <a:cubicBezTo>
                    <a:pt x="34" y="330"/>
                    <a:pt x="0" y="296"/>
                    <a:pt x="1" y="241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7" y="43"/>
                    <a:pt x="44" y="0"/>
                    <a:pt x="88" y="1"/>
                  </a:cubicBezTo>
                  <a:cubicBezTo>
                    <a:pt x="118" y="2"/>
                    <a:pt x="118" y="2"/>
                    <a:pt x="118" y="2"/>
                  </a:cubicBezTo>
                  <a:cubicBezTo>
                    <a:pt x="162" y="3"/>
                    <a:pt x="196" y="49"/>
                    <a:pt x="195" y="103"/>
                  </a:cubicBezTo>
                  <a:lnTo>
                    <a:pt x="191" y="247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ga271cc3a49_1_4321"/>
            <p:cNvSpPr/>
            <p:nvPr/>
          </p:nvSpPr>
          <p:spPr>
            <a:xfrm rot="5400000">
              <a:off x="-220909" y="3606035"/>
              <a:ext cx="274147" cy="545069"/>
            </a:xfrm>
            <a:custGeom>
              <a:rect b="b" l="l" r="r" t="t"/>
              <a:pathLst>
                <a:path extrusionOk="0" h="288" w="145">
                  <a:moveTo>
                    <a:pt x="131" y="288"/>
                  </a:moveTo>
                  <a:cubicBezTo>
                    <a:pt x="136" y="275"/>
                    <a:pt x="139" y="261"/>
                    <a:pt x="139" y="246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45" y="48"/>
                    <a:pt x="111" y="2"/>
                    <a:pt x="67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11" y="0"/>
                    <a:pt x="9" y="55"/>
                  </a:cubicBezTo>
                  <a:cubicBezTo>
                    <a:pt x="7" y="109"/>
                    <a:pt x="4" y="214"/>
                    <a:pt x="4" y="214"/>
                  </a:cubicBezTo>
                  <a:cubicBezTo>
                    <a:pt x="4" y="214"/>
                    <a:pt x="0" y="254"/>
                    <a:pt x="41" y="266"/>
                  </a:cubicBezTo>
                  <a:cubicBezTo>
                    <a:pt x="83" y="277"/>
                    <a:pt x="122" y="264"/>
                    <a:pt x="131" y="28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ga271cc3a49_1_4321"/>
            <p:cNvSpPr/>
            <p:nvPr/>
          </p:nvSpPr>
          <p:spPr>
            <a:xfrm rot="5400000">
              <a:off x="-514407" y="3780200"/>
              <a:ext cx="245120" cy="90307"/>
            </a:xfrm>
            <a:custGeom>
              <a:rect b="b" l="l" r="r" t="t"/>
              <a:pathLst>
                <a:path extrusionOk="0" h="47" w="130">
                  <a:moveTo>
                    <a:pt x="129" y="26"/>
                  </a:moveTo>
                  <a:cubicBezTo>
                    <a:pt x="129" y="38"/>
                    <a:pt x="100" y="47"/>
                    <a:pt x="64" y="46"/>
                  </a:cubicBezTo>
                  <a:cubicBezTo>
                    <a:pt x="28" y="45"/>
                    <a:pt x="0" y="34"/>
                    <a:pt x="0" y="22"/>
                  </a:cubicBezTo>
                  <a:cubicBezTo>
                    <a:pt x="0" y="10"/>
                    <a:pt x="30" y="0"/>
                    <a:pt x="65" y="1"/>
                  </a:cubicBezTo>
                  <a:cubicBezTo>
                    <a:pt x="101" y="2"/>
                    <a:pt x="130" y="13"/>
                    <a:pt x="129" y="2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ga271cc3a49_1_4321"/>
            <p:cNvSpPr/>
            <p:nvPr/>
          </p:nvSpPr>
          <p:spPr>
            <a:xfrm rot="5400000">
              <a:off x="-451515" y="3704406"/>
              <a:ext cx="199966" cy="61280"/>
            </a:xfrm>
            <a:custGeom>
              <a:rect b="b" l="l" r="r" t="t"/>
              <a:pathLst>
                <a:path extrusionOk="0" h="33" w="107">
                  <a:moveTo>
                    <a:pt x="33" y="33"/>
                  </a:moveTo>
                  <a:cubicBezTo>
                    <a:pt x="33" y="33"/>
                    <a:pt x="34" y="10"/>
                    <a:pt x="107" y="11"/>
                  </a:cubicBezTo>
                  <a:cubicBezTo>
                    <a:pt x="107" y="11"/>
                    <a:pt x="0" y="0"/>
                    <a:pt x="33" y="3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ga271cc3a49_1_4321"/>
            <p:cNvSpPr/>
            <p:nvPr/>
          </p:nvSpPr>
          <p:spPr>
            <a:xfrm rot="5400000">
              <a:off x="-441839" y="3668928"/>
              <a:ext cx="132236" cy="64505"/>
            </a:xfrm>
            <a:custGeom>
              <a:rect b="b" l="l" r="r" t="t"/>
              <a:pathLst>
                <a:path extrusionOk="0" h="34" w="69">
                  <a:moveTo>
                    <a:pt x="34" y="34"/>
                  </a:moveTo>
                  <a:cubicBezTo>
                    <a:pt x="34" y="34"/>
                    <a:pt x="8" y="8"/>
                    <a:pt x="69" y="0"/>
                  </a:cubicBezTo>
                  <a:cubicBezTo>
                    <a:pt x="69" y="0"/>
                    <a:pt x="0" y="4"/>
                    <a:pt x="34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ga271cc3a49_1_4321"/>
            <p:cNvSpPr/>
            <p:nvPr/>
          </p:nvSpPr>
          <p:spPr>
            <a:xfrm rot="5400000">
              <a:off x="-240260" y="3680216"/>
              <a:ext cx="87082" cy="235444"/>
            </a:xfrm>
            <a:custGeom>
              <a:rect b="b" l="l" r="r" t="t"/>
              <a:pathLst>
                <a:path extrusionOk="0" h="126" w="47">
                  <a:moveTo>
                    <a:pt x="4" y="0"/>
                  </a:moveTo>
                  <a:cubicBezTo>
                    <a:pt x="5" y="2"/>
                    <a:pt x="3" y="78"/>
                    <a:pt x="3" y="78"/>
                  </a:cubicBezTo>
                  <a:cubicBezTo>
                    <a:pt x="3" y="78"/>
                    <a:pt x="0" y="118"/>
                    <a:pt x="47" y="126"/>
                  </a:cubicBezTo>
                  <a:cubicBezTo>
                    <a:pt x="47" y="126"/>
                    <a:pt x="9" y="113"/>
                    <a:pt x="11" y="76"/>
                  </a:cubicBezTo>
                  <a:cubicBezTo>
                    <a:pt x="14" y="3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ga271cc3a49_1_4321"/>
            <p:cNvSpPr/>
            <p:nvPr/>
          </p:nvSpPr>
          <p:spPr>
            <a:xfrm rot="5400000">
              <a:off x="-288639" y="3728595"/>
              <a:ext cx="74181" cy="119335"/>
            </a:xfrm>
            <a:custGeom>
              <a:rect b="b" l="l" r="r" t="t"/>
              <a:pathLst>
                <a:path extrusionOk="0" h="62" w="40">
                  <a:moveTo>
                    <a:pt x="6" y="0"/>
                  </a:moveTo>
                  <a:cubicBezTo>
                    <a:pt x="6" y="0"/>
                    <a:pt x="0" y="32"/>
                    <a:pt x="16" y="47"/>
                  </a:cubicBezTo>
                  <a:cubicBezTo>
                    <a:pt x="33" y="61"/>
                    <a:pt x="40" y="62"/>
                    <a:pt x="40" y="62"/>
                  </a:cubicBezTo>
                  <a:cubicBezTo>
                    <a:pt x="40" y="62"/>
                    <a:pt x="1" y="48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ga271cc3a49_1_4321"/>
            <p:cNvSpPr/>
            <p:nvPr/>
          </p:nvSpPr>
          <p:spPr>
            <a:xfrm rot="5400000">
              <a:off x="37112" y="3706019"/>
              <a:ext cx="96758" cy="199966"/>
            </a:xfrm>
            <a:custGeom>
              <a:rect b="b" l="l" r="r" t="t"/>
              <a:pathLst>
                <a:path extrusionOk="0" h="107" w="50">
                  <a:moveTo>
                    <a:pt x="49" y="3"/>
                  </a:moveTo>
                  <a:cubicBezTo>
                    <a:pt x="28" y="0"/>
                    <a:pt x="12" y="7"/>
                    <a:pt x="7" y="28"/>
                  </a:cubicBezTo>
                  <a:cubicBezTo>
                    <a:pt x="4" y="39"/>
                    <a:pt x="3" y="49"/>
                    <a:pt x="3" y="60"/>
                  </a:cubicBezTo>
                  <a:cubicBezTo>
                    <a:pt x="2" y="75"/>
                    <a:pt x="0" y="92"/>
                    <a:pt x="4" y="107"/>
                  </a:cubicBezTo>
                  <a:cubicBezTo>
                    <a:pt x="8" y="94"/>
                    <a:pt x="6" y="78"/>
                    <a:pt x="10" y="64"/>
                  </a:cubicBezTo>
                  <a:cubicBezTo>
                    <a:pt x="12" y="53"/>
                    <a:pt x="17" y="38"/>
                    <a:pt x="23" y="28"/>
                  </a:cubicBezTo>
                  <a:cubicBezTo>
                    <a:pt x="28" y="20"/>
                    <a:pt x="40" y="5"/>
                    <a:pt x="50" y="4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ga271cc3a49_1_4321"/>
            <p:cNvSpPr/>
            <p:nvPr/>
          </p:nvSpPr>
          <p:spPr>
            <a:xfrm rot="5400000">
              <a:off x="75816" y="3725370"/>
              <a:ext cx="64505" cy="141912"/>
            </a:xfrm>
            <a:custGeom>
              <a:rect b="b" l="l" r="r" t="t"/>
              <a:pathLst>
                <a:path extrusionOk="0" h="75" w="35">
                  <a:moveTo>
                    <a:pt x="35" y="0"/>
                  </a:moveTo>
                  <a:cubicBezTo>
                    <a:pt x="21" y="7"/>
                    <a:pt x="12" y="11"/>
                    <a:pt x="7" y="27"/>
                  </a:cubicBezTo>
                  <a:cubicBezTo>
                    <a:pt x="4" y="35"/>
                    <a:pt x="4" y="42"/>
                    <a:pt x="3" y="50"/>
                  </a:cubicBezTo>
                  <a:cubicBezTo>
                    <a:pt x="2" y="57"/>
                    <a:pt x="0" y="68"/>
                    <a:pt x="3" y="75"/>
                  </a:cubicBezTo>
                  <a:cubicBezTo>
                    <a:pt x="3" y="58"/>
                    <a:pt x="3" y="37"/>
                    <a:pt x="12" y="22"/>
                  </a:cubicBezTo>
                  <a:cubicBezTo>
                    <a:pt x="16" y="15"/>
                    <a:pt x="26" y="3"/>
                    <a:pt x="3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ga271cc3a49_1_4321"/>
            <p:cNvSpPr/>
            <p:nvPr/>
          </p:nvSpPr>
          <p:spPr>
            <a:xfrm rot="5400000">
              <a:off x="-940142" y="3402844"/>
              <a:ext cx="457987" cy="657953"/>
            </a:xfrm>
            <a:custGeom>
              <a:rect b="b" l="l" r="r" t="t"/>
              <a:pathLst>
                <a:path extrusionOk="0" h="349" w="243">
                  <a:moveTo>
                    <a:pt x="197" y="272"/>
                  </a:moveTo>
                  <a:cubicBezTo>
                    <a:pt x="185" y="325"/>
                    <a:pt x="143" y="349"/>
                    <a:pt x="100" y="339"/>
                  </a:cubicBezTo>
                  <a:cubicBezTo>
                    <a:pt x="70" y="332"/>
                    <a:pt x="70" y="332"/>
                    <a:pt x="70" y="332"/>
                  </a:cubicBezTo>
                  <a:cubicBezTo>
                    <a:pt x="28" y="322"/>
                    <a:pt x="0" y="282"/>
                    <a:pt x="13" y="22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58" y="35"/>
                    <a:pt x="103" y="0"/>
                    <a:pt x="146" y="10"/>
                  </a:cubicBezTo>
                  <a:cubicBezTo>
                    <a:pt x="176" y="17"/>
                    <a:pt x="176" y="17"/>
                    <a:pt x="176" y="17"/>
                  </a:cubicBezTo>
                  <a:cubicBezTo>
                    <a:pt x="218" y="27"/>
                    <a:pt x="243" y="79"/>
                    <a:pt x="230" y="132"/>
                  </a:cubicBezTo>
                  <a:lnTo>
                    <a:pt x="197" y="272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ga271cc3a49_1_4321"/>
            <p:cNvSpPr/>
            <p:nvPr/>
          </p:nvSpPr>
          <p:spPr>
            <a:xfrm rot="5400000">
              <a:off x="-854672" y="3497989"/>
              <a:ext cx="348328" cy="577322"/>
            </a:xfrm>
            <a:custGeom>
              <a:rect b="b" l="l" r="r" t="t"/>
              <a:pathLst>
                <a:path extrusionOk="0" h="306" w="184">
                  <a:moveTo>
                    <a:pt x="121" y="306"/>
                  </a:moveTo>
                  <a:cubicBezTo>
                    <a:pt x="129" y="295"/>
                    <a:pt x="135" y="281"/>
                    <a:pt x="138" y="267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84" y="74"/>
                    <a:pt x="159" y="22"/>
                    <a:pt x="117" y="12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61" y="0"/>
                    <a:pt x="49" y="53"/>
                  </a:cubicBezTo>
                  <a:cubicBezTo>
                    <a:pt x="36" y="107"/>
                    <a:pt x="12" y="209"/>
                    <a:pt x="12" y="209"/>
                  </a:cubicBezTo>
                  <a:cubicBezTo>
                    <a:pt x="12" y="209"/>
                    <a:pt x="0" y="247"/>
                    <a:pt x="38" y="267"/>
                  </a:cubicBezTo>
                  <a:cubicBezTo>
                    <a:pt x="76" y="286"/>
                    <a:pt x="117" y="281"/>
                    <a:pt x="121" y="306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ga271cc3a49_1_4321"/>
            <p:cNvSpPr/>
            <p:nvPr/>
          </p:nvSpPr>
          <p:spPr>
            <a:xfrm rot="5400000">
              <a:off x="-1096567" y="3617324"/>
              <a:ext cx="251570" cy="112884"/>
            </a:xfrm>
            <a:custGeom>
              <a:rect b="b" l="l" r="r" t="t"/>
              <a:pathLst>
                <a:path extrusionOk="0" h="60" w="132">
                  <a:moveTo>
                    <a:pt x="129" y="45"/>
                  </a:moveTo>
                  <a:cubicBezTo>
                    <a:pt x="126" y="57"/>
                    <a:pt x="96" y="60"/>
                    <a:pt x="61" y="52"/>
                  </a:cubicBezTo>
                  <a:cubicBezTo>
                    <a:pt x="26" y="44"/>
                    <a:pt x="0" y="28"/>
                    <a:pt x="3" y="15"/>
                  </a:cubicBezTo>
                  <a:cubicBezTo>
                    <a:pt x="6" y="3"/>
                    <a:pt x="36" y="0"/>
                    <a:pt x="71" y="8"/>
                  </a:cubicBezTo>
                  <a:cubicBezTo>
                    <a:pt x="106" y="17"/>
                    <a:pt x="132" y="33"/>
                    <a:pt x="129" y="45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ga271cc3a49_1_4321"/>
            <p:cNvSpPr/>
            <p:nvPr/>
          </p:nvSpPr>
          <p:spPr>
            <a:xfrm rot="5400000">
              <a:off x="-996584" y="3562494"/>
              <a:ext cx="193516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2"/>
                  </a:cubicBezTo>
                  <a:cubicBezTo>
                    <a:pt x="103" y="32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ga271cc3a49_1_4321"/>
            <p:cNvSpPr/>
            <p:nvPr/>
          </p:nvSpPr>
          <p:spPr>
            <a:xfrm rot="5400000">
              <a:off x="-993359" y="3527017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10"/>
                  </a:cubicBezTo>
                  <a:cubicBezTo>
                    <a:pt x="69" y="10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ga271cc3a49_1_4321"/>
            <p:cNvSpPr/>
            <p:nvPr/>
          </p:nvSpPr>
          <p:spPr>
            <a:xfrm rot="5400000">
              <a:off x="-819195" y="3539918"/>
              <a:ext cx="87082" cy="251570"/>
            </a:xfrm>
            <a:custGeom>
              <a:rect b="b" l="l" r="r" t="t"/>
              <a:pathLst>
                <a:path extrusionOk="0" h="132" w="45">
                  <a:moveTo>
                    <a:pt x="28" y="0"/>
                  </a:moveTo>
                  <a:cubicBezTo>
                    <a:pt x="28" y="2"/>
                    <a:pt x="11" y="76"/>
                    <a:pt x="11" y="76"/>
                  </a:cubicBezTo>
                  <a:cubicBezTo>
                    <a:pt x="11" y="76"/>
                    <a:pt x="0" y="115"/>
                    <a:pt x="45" y="132"/>
                  </a:cubicBezTo>
                  <a:cubicBezTo>
                    <a:pt x="45" y="132"/>
                    <a:pt x="10" y="112"/>
                    <a:pt x="19" y="76"/>
                  </a:cubicBezTo>
                  <a:cubicBezTo>
                    <a:pt x="29" y="4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ga271cc3a49_1_4321"/>
            <p:cNvSpPr/>
            <p:nvPr/>
          </p:nvSpPr>
          <p:spPr>
            <a:xfrm rot="5400000">
              <a:off x="-861123" y="3594747"/>
              <a:ext cx="67730" cy="129010"/>
            </a:xfrm>
            <a:custGeom>
              <a:rect b="b" l="l" r="r" t="t"/>
              <a:pathLst>
                <a:path extrusionOk="0" h="67" w="35">
                  <a:moveTo>
                    <a:pt x="14" y="0"/>
                  </a:moveTo>
                  <a:cubicBezTo>
                    <a:pt x="14" y="0"/>
                    <a:pt x="2" y="30"/>
                    <a:pt x="15" y="48"/>
                  </a:cubicBezTo>
                  <a:cubicBezTo>
                    <a:pt x="28" y="66"/>
                    <a:pt x="35" y="67"/>
                    <a:pt x="35" y="67"/>
                  </a:cubicBezTo>
                  <a:cubicBezTo>
                    <a:pt x="35" y="67"/>
                    <a:pt x="0" y="46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ga271cc3a49_1_4321"/>
            <p:cNvSpPr/>
            <p:nvPr/>
          </p:nvSpPr>
          <p:spPr>
            <a:xfrm rot="5400000">
              <a:off x="-561174" y="3659252"/>
              <a:ext cx="129010" cy="190290"/>
            </a:xfrm>
            <a:custGeom>
              <a:rect b="b" l="l" r="r" t="t"/>
              <a:pathLst>
                <a:path extrusionOk="0" h="100" w="67">
                  <a:moveTo>
                    <a:pt x="66" y="8"/>
                  </a:moveTo>
                  <a:cubicBezTo>
                    <a:pt x="46" y="0"/>
                    <a:pt x="29" y="5"/>
                    <a:pt x="19" y="24"/>
                  </a:cubicBezTo>
                  <a:cubicBezTo>
                    <a:pt x="15" y="34"/>
                    <a:pt x="12" y="43"/>
                    <a:pt x="9" y="54"/>
                  </a:cubicBezTo>
                  <a:cubicBezTo>
                    <a:pt x="6" y="69"/>
                    <a:pt x="0" y="85"/>
                    <a:pt x="1" y="100"/>
                  </a:cubicBezTo>
                  <a:cubicBezTo>
                    <a:pt x="7" y="88"/>
                    <a:pt x="9" y="72"/>
                    <a:pt x="16" y="59"/>
                  </a:cubicBezTo>
                  <a:cubicBezTo>
                    <a:pt x="20" y="49"/>
                    <a:pt x="27" y="36"/>
                    <a:pt x="36" y="27"/>
                  </a:cubicBezTo>
                  <a:cubicBezTo>
                    <a:pt x="42" y="20"/>
                    <a:pt x="57" y="8"/>
                    <a:pt x="67" y="9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ga271cc3a49_1_4321"/>
            <p:cNvSpPr/>
            <p:nvPr/>
          </p:nvSpPr>
          <p:spPr>
            <a:xfrm rot="5400000">
              <a:off x="-522470" y="3685054"/>
              <a:ext cx="90307" cy="125785"/>
            </a:xfrm>
            <a:custGeom>
              <a:rect b="b" l="l" r="r" t="t"/>
              <a:pathLst>
                <a:path extrusionOk="0" h="67" w="48">
                  <a:moveTo>
                    <a:pt x="48" y="0"/>
                  </a:moveTo>
                  <a:cubicBezTo>
                    <a:pt x="33" y="4"/>
                    <a:pt x="24" y="6"/>
                    <a:pt x="15" y="21"/>
                  </a:cubicBezTo>
                  <a:cubicBezTo>
                    <a:pt x="11" y="28"/>
                    <a:pt x="10" y="35"/>
                    <a:pt x="7" y="42"/>
                  </a:cubicBezTo>
                  <a:cubicBezTo>
                    <a:pt x="5" y="50"/>
                    <a:pt x="0" y="59"/>
                    <a:pt x="1" y="67"/>
                  </a:cubicBezTo>
                  <a:cubicBezTo>
                    <a:pt x="5" y="50"/>
                    <a:pt x="10" y="30"/>
                    <a:pt x="21" y="17"/>
                  </a:cubicBezTo>
                  <a:cubicBezTo>
                    <a:pt x="27" y="11"/>
                    <a:pt x="39" y="1"/>
                    <a:pt x="4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ga271cc3a49_1_4321"/>
            <p:cNvSpPr/>
            <p:nvPr/>
          </p:nvSpPr>
          <p:spPr>
            <a:xfrm rot="5400000">
              <a:off x="-1527139" y="3260932"/>
              <a:ext cx="451537" cy="657953"/>
            </a:xfrm>
            <a:custGeom>
              <a:rect b="b" l="l" r="r" t="t"/>
              <a:pathLst>
                <a:path extrusionOk="0" h="348" w="239">
                  <a:moveTo>
                    <a:pt x="197" y="270"/>
                  </a:moveTo>
                  <a:cubicBezTo>
                    <a:pt x="185" y="323"/>
                    <a:pt x="143" y="348"/>
                    <a:pt x="100" y="338"/>
                  </a:cubicBezTo>
                  <a:cubicBezTo>
                    <a:pt x="70" y="331"/>
                    <a:pt x="70" y="331"/>
                    <a:pt x="70" y="331"/>
                  </a:cubicBezTo>
                  <a:cubicBezTo>
                    <a:pt x="27" y="322"/>
                    <a:pt x="0" y="283"/>
                    <a:pt x="11" y="22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54" y="36"/>
                    <a:pt x="98" y="0"/>
                    <a:pt x="141" y="9"/>
                  </a:cubicBezTo>
                  <a:cubicBezTo>
                    <a:pt x="171" y="16"/>
                    <a:pt x="171" y="16"/>
                    <a:pt x="171" y="16"/>
                  </a:cubicBezTo>
                  <a:cubicBezTo>
                    <a:pt x="214" y="25"/>
                    <a:pt x="239" y="76"/>
                    <a:pt x="227" y="130"/>
                  </a:cubicBezTo>
                  <a:lnTo>
                    <a:pt x="197" y="270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ga271cc3a49_1_4321"/>
            <p:cNvSpPr/>
            <p:nvPr/>
          </p:nvSpPr>
          <p:spPr>
            <a:xfrm rot="5400000">
              <a:off x="-1436832" y="3357690"/>
              <a:ext cx="341878" cy="574097"/>
            </a:xfrm>
            <a:custGeom>
              <a:rect b="b" l="l" r="r" t="t"/>
              <a:pathLst>
                <a:path extrusionOk="0" h="305" w="181">
                  <a:moveTo>
                    <a:pt x="122" y="305"/>
                  </a:moveTo>
                  <a:cubicBezTo>
                    <a:pt x="129" y="294"/>
                    <a:pt x="135" y="281"/>
                    <a:pt x="138" y="266"/>
                  </a:cubicBezTo>
                  <a:cubicBezTo>
                    <a:pt x="169" y="126"/>
                    <a:pt x="169" y="126"/>
                    <a:pt x="169" y="126"/>
                  </a:cubicBezTo>
                  <a:cubicBezTo>
                    <a:pt x="181" y="72"/>
                    <a:pt x="156" y="21"/>
                    <a:pt x="113" y="12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58" y="0"/>
                    <a:pt x="46" y="54"/>
                  </a:cubicBezTo>
                  <a:cubicBezTo>
                    <a:pt x="34" y="107"/>
                    <a:pt x="12" y="210"/>
                    <a:pt x="12" y="210"/>
                  </a:cubicBezTo>
                  <a:cubicBezTo>
                    <a:pt x="12" y="210"/>
                    <a:pt x="0" y="248"/>
                    <a:pt x="38" y="267"/>
                  </a:cubicBezTo>
                  <a:cubicBezTo>
                    <a:pt x="77" y="286"/>
                    <a:pt x="118" y="281"/>
                    <a:pt x="122" y="305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ga271cc3a49_1_4321"/>
            <p:cNvSpPr/>
            <p:nvPr/>
          </p:nvSpPr>
          <p:spPr>
            <a:xfrm rot="5400000">
              <a:off x="-1685177" y="3480250"/>
              <a:ext cx="248345" cy="112884"/>
            </a:xfrm>
            <a:custGeom>
              <a:rect b="b" l="l" r="r" t="t"/>
              <a:pathLst>
                <a:path extrusionOk="0" h="60" w="132">
                  <a:moveTo>
                    <a:pt x="129" y="44"/>
                  </a:moveTo>
                  <a:cubicBezTo>
                    <a:pt x="126" y="56"/>
                    <a:pt x="96" y="60"/>
                    <a:pt x="61" y="52"/>
                  </a:cubicBezTo>
                  <a:cubicBezTo>
                    <a:pt x="26" y="44"/>
                    <a:pt x="0" y="28"/>
                    <a:pt x="3" y="16"/>
                  </a:cubicBezTo>
                  <a:cubicBezTo>
                    <a:pt x="5" y="4"/>
                    <a:pt x="36" y="0"/>
                    <a:pt x="71" y="8"/>
                  </a:cubicBezTo>
                  <a:cubicBezTo>
                    <a:pt x="105" y="16"/>
                    <a:pt x="132" y="32"/>
                    <a:pt x="129" y="4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ga271cc3a49_1_4321"/>
            <p:cNvSpPr/>
            <p:nvPr/>
          </p:nvSpPr>
          <p:spPr>
            <a:xfrm rot="5400000">
              <a:off x="-1591645" y="3422196"/>
              <a:ext cx="196741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1"/>
                  </a:cubicBezTo>
                  <a:cubicBezTo>
                    <a:pt x="103" y="31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ga271cc3a49_1_4321"/>
            <p:cNvSpPr/>
            <p:nvPr/>
          </p:nvSpPr>
          <p:spPr>
            <a:xfrm rot="5400000">
              <a:off x="-1583582" y="3388330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9"/>
                  </a:cubicBezTo>
                  <a:cubicBezTo>
                    <a:pt x="69" y="9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ga271cc3a49_1_4321"/>
            <p:cNvSpPr/>
            <p:nvPr/>
          </p:nvSpPr>
          <p:spPr>
            <a:xfrm rot="5400000">
              <a:off x="-1406192" y="3401231"/>
              <a:ext cx="83857" cy="248345"/>
            </a:xfrm>
            <a:custGeom>
              <a:rect b="b" l="l" r="r" t="t"/>
              <a:pathLst>
                <a:path extrusionOk="0" h="131" w="45">
                  <a:moveTo>
                    <a:pt x="26" y="0"/>
                  </a:moveTo>
                  <a:cubicBezTo>
                    <a:pt x="26" y="2"/>
                    <a:pt x="10" y="76"/>
                    <a:pt x="10" y="76"/>
                  </a:cubicBezTo>
                  <a:cubicBezTo>
                    <a:pt x="10" y="76"/>
                    <a:pt x="0" y="115"/>
                    <a:pt x="45" y="131"/>
                  </a:cubicBezTo>
                  <a:cubicBezTo>
                    <a:pt x="45" y="131"/>
                    <a:pt x="9" y="112"/>
                    <a:pt x="19" y="76"/>
                  </a:cubicBezTo>
                  <a:cubicBezTo>
                    <a:pt x="28" y="39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ga271cc3a49_1_4321"/>
            <p:cNvSpPr/>
            <p:nvPr/>
          </p:nvSpPr>
          <p:spPr>
            <a:xfrm rot="5400000">
              <a:off x="-1148171" y="3514115"/>
              <a:ext cx="122560" cy="190290"/>
            </a:xfrm>
            <a:custGeom>
              <a:rect b="b" l="l" r="r" t="t"/>
              <a:pathLst>
                <a:path extrusionOk="0" h="101" w="65">
                  <a:moveTo>
                    <a:pt x="64" y="8"/>
                  </a:moveTo>
                  <a:cubicBezTo>
                    <a:pt x="45" y="0"/>
                    <a:pt x="28" y="5"/>
                    <a:pt x="18" y="24"/>
                  </a:cubicBezTo>
                  <a:cubicBezTo>
                    <a:pt x="13" y="34"/>
                    <a:pt x="11" y="44"/>
                    <a:pt x="8" y="54"/>
                  </a:cubicBezTo>
                  <a:cubicBezTo>
                    <a:pt x="5" y="69"/>
                    <a:pt x="0" y="85"/>
                    <a:pt x="1" y="101"/>
                  </a:cubicBezTo>
                  <a:cubicBezTo>
                    <a:pt x="7" y="88"/>
                    <a:pt x="9" y="73"/>
                    <a:pt x="15" y="59"/>
                  </a:cubicBezTo>
                  <a:cubicBezTo>
                    <a:pt x="19" y="49"/>
                    <a:pt x="26" y="36"/>
                    <a:pt x="34" y="27"/>
                  </a:cubicBezTo>
                  <a:cubicBezTo>
                    <a:pt x="41" y="20"/>
                    <a:pt x="56" y="7"/>
                    <a:pt x="65" y="8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ga271cc3a49_1_4321"/>
            <p:cNvSpPr/>
            <p:nvPr/>
          </p:nvSpPr>
          <p:spPr>
            <a:xfrm rot="5400000">
              <a:off x="-2102849" y="3156111"/>
              <a:ext cx="428960" cy="651503"/>
            </a:xfrm>
            <a:custGeom>
              <a:rect b="b" l="l" r="r" t="t"/>
              <a:pathLst>
                <a:path extrusionOk="0" h="345" w="228">
                  <a:moveTo>
                    <a:pt x="196" y="265"/>
                  </a:moveTo>
                  <a:cubicBezTo>
                    <a:pt x="187" y="319"/>
                    <a:pt x="146" y="345"/>
                    <a:pt x="103" y="338"/>
                  </a:cubicBezTo>
                  <a:cubicBezTo>
                    <a:pt x="72" y="333"/>
                    <a:pt x="72" y="333"/>
                    <a:pt x="72" y="333"/>
                  </a:cubicBezTo>
                  <a:cubicBezTo>
                    <a:pt x="29" y="326"/>
                    <a:pt x="0" y="288"/>
                    <a:pt x="9" y="234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41" y="38"/>
                    <a:pt x="84" y="0"/>
                    <a:pt x="127" y="8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201" y="20"/>
                    <a:pt x="228" y="70"/>
                    <a:pt x="219" y="124"/>
                  </a:cubicBezTo>
                  <a:lnTo>
                    <a:pt x="196" y="26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ga271cc3a49_1_4321"/>
            <p:cNvSpPr/>
            <p:nvPr/>
          </p:nvSpPr>
          <p:spPr>
            <a:xfrm rot="5400000">
              <a:off x="-2017379" y="3248031"/>
              <a:ext cx="325751" cy="570871"/>
            </a:xfrm>
            <a:custGeom>
              <a:rect b="b" l="l" r="r" t="t"/>
              <a:pathLst>
                <a:path extrusionOk="0" h="302" w="172">
                  <a:moveTo>
                    <a:pt x="125" y="302"/>
                  </a:moveTo>
                  <a:cubicBezTo>
                    <a:pt x="132" y="290"/>
                    <a:pt x="137" y="276"/>
                    <a:pt x="139" y="261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72" y="66"/>
                    <a:pt x="144" y="16"/>
                    <a:pt x="101" y="9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4"/>
                    <a:pt x="45" y="0"/>
                    <a:pt x="36" y="54"/>
                  </a:cubicBezTo>
                  <a:cubicBezTo>
                    <a:pt x="27" y="108"/>
                    <a:pt x="10" y="212"/>
                    <a:pt x="10" y="212"/>
                  </a:cubicBezTo>
                  <a:cubicBezTo>
                    <a:pt x="10" y="212"/>
                    <a:pt x="0" y="250"/>
                    <a:pt x="39" y="268"/>
                  </a:cubicBezTo>
                  <a:cubicBezTo>
                    <a:pt x="79" y="285"/>
                    <a:pt x="119" y="277"/>
                    <a:pt x="125" y="30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ga271cc3a49_1_4321"/>
            <p:cNvSpPr/>
            <p:nvPr/>
          </p:nvSpPr>
          <p:spPr>
            <a:xfrm rot="5400000">
              <a:off x="-2277013" y="3385105"/>
              <a:ext cx="248345" cy="109659"/>
            </a:xfrm>
            <a:custGeom>
              <a:rect b="b" l="l" r="r" t="t"/>
              <a:pathLst>
                <a:path extrusionOk="0" h="57" w="132">
                  <a:moveTo>
                    <a:pt x="130" y="39"/>
                  </a:moveTo>
                  <a:cubicBezTo>
                    <a:pt x="128" y="52"/>
                    <a:pt x="98" y="57"/>
                    <a:pt x="62" y="51"/>
                  </a:cubicBezTo>
                  <a:cubicBezTo>
                    <a:pt x="27" y="45"/>
                    <a:pt x="0" y="30"/>
                    <a:pt x="2" y="18"/>
                  </a:cubicBezTo>
                  <a:cubicBezTo>
                    <a:pt x="4" y="6"/>
                    <a:pt x="34" y="0"/>
                    <a:pt x="70" y="6"/>
                  </a:cubicBezTo>
                  <a:cubicBezTo>
                    <a:pt x="105" y="12"/>
                    <a:pt x="132" y="27"/>
                    <a:pt x="130" y="39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ga271cc3a49_1_4321"/>
            <p:cNvSpPr/>
            <p:nvPr/>
          </p:nvSpPr>
          <p:spPr>
            <a:xfrm rot="5400000">
              <a:off x="-2189931" y="3323825"/>
              <a:ext cx="196741" cy="70956"/>
            </a:xfrm>
            <a:custGeom>
              <a:rect b="b" l="l" r="r" t="t"/>
              <a:pathLst>
                <a:path extrusionOk="0" h="38" w="105">
                  <a:moveTo>
                    <a:pt x="29" y="38"/>
                  </a:moveTo>
                  <a:cubicBezTo>
                    <a:pt x="29" y="38"/>
                    <a:pt x="33" y="14"/>
                    <a:pt x="105" y="26"/>
                  </a:cubicBezTo>
                  <a:cubicBezTo>
                    <a:pt x="105" y="26"/>
                    <a:pt x="0" y="0"/>
                    <a:pt x="29" y="3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ga271cc3a49_1_4321"/>
            <p:cNvSpPr/>
            <p:nvPr/>
          </p:nvSpPr>
          <p:spPr>
            <a:xfrm rot="5400000">
              <a:off x="-2185093" y="3289960"/>
              <a:ext cx="132236" cy="67730"/>
            </a:xfrm>
            <a:custGeom>
              <a:rect b="b" l="l" r="r" t="t"/>
              <a:pathLst>
                <a:path extrusionOk="0" h="35" w="69">
                  <a:moveTo>
                    <a:pt x="30" y="35"/>
                  </a:moveTo>
                  <a:cubicBezTo>
                    <a:pt x="30" y="35"/>
                    <a:pt x="8" y="5"/>
                    <a:pt x="69" y="6"/>
                  </a:cubicBezTo>
                  <a:cubicBezTo>
                    <a:pt x="69" y="6"/>
                    <a:pt x="0" y="0"/>
                    <a:pt x="3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ga271cc3a49_1_4321"/>
            <p:cNvSpPr/>
            <p:nvPr/>
          </p:nvSpPr>
          <p:spPr>
            <a:xfrm rot="5400000">
              <a:off x="-1998028" y="3302861"/>
              <a:ext cx="83857" cy="245120"/>
            </a:xfrm>
            <a:custGeom>
              <a:rect b="b" l="l" r="r" t="t"/>
              <a:pathLst>
                <a:path extrusionOk="0" h="130" w="45">
                  <a:moveTo>
                    <a:pt x="20" y="0"/>
                  </a:moveTo>
                  <a:cubicBezTo>
                    <a:pt x="20" y="2"/>
                    <a:pt x="8" y="77"/>
                    <a:pt x="8" y="77"/>
                  </a:cubicBezTo>
                  <a:cubicBezTo>
                    <a:pt x="8" y="77"/>
                    <a:pt x="0" y="116"/>
                    <a:pt x="45" y="130"/>
                  </a:cubicBezTo>
                  <a:cubicBezTo>
                    <a:pt x="45" y="130"/>
                    <a:pt x="9" y="112"/>
                    <a:pt x="16" y="76"/>
                  </a:cubicBezTo>
                  <a:cubicBezTo>
                    <a:pt x="24" y="39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ga271cc3a49_1_4321"/>
            <p:cNvSpPr/>
            <p:nvPr/>
          </p:nvSpPr>
          <p:spPr>
            <a:xfrm rot="5400000">
              <a:off x="-2044794" y="3356078"/>
              <a:ext cx="70956" cy="125785"/>
            </a:xfrm>
            <a:custGeom>
              <a:rect b="b" l="l" r="r" t="t"/>
              <a:pathLst>
                <a:path extrusionOk="0" h="66" w="36">
                  <a:moveTo>
                    <a:pt x="11" y="0"/>
                  </a:moveTo>
                  <a:cubicBezTo>
                    <a:pt x="11" y="0"/>
                    <a:pt x="1" y="31"/>
                    <a:pt x="15" y="48"/>
                  </a:cubicBezTo>
                  <a:cubicBezTo>
                    <a:pt x="29" y="65"/>
                    <a:pt x="36" y="66"/>
                    <a:pt x="36" y="66"/>
                  </a:cubicBezTo>
                  <a:cubicBezTo>
                    <a:pt x="36" y="66"/>
                    <a:pt x="0" y="47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ga271cc3a49_1_4321"/>
            <p:cNvSpPr/>
            <p:nvPr/>
          </p:nvSpPr>
          <p:spPr>
            <a:xfrm rot="5400000">
              <a:off x="-1735169" y="3391556"/>
              <a:ext cx="119335" cy="193516"/>
            </a:xfrm>
            <a:custGeom>
              <a:rect b="b" l="l" r="r" t="t"/>
              <a:pathLst>
                <a:path extrusionOk="0" h="102" w="62">
                  <a:moveTo>
                    <a:pt x="61" y="6"/>
                  </a:moveTo>
                  <a:cubicBezTo>
                    <a:pt x="41" y="0"/>
                    <a:pt x="24" y="5"/>
                    <a:pt x="15" y="25"/>
                  </a:cubicBezTo>
                  <a:cubicBezTo>
                    <a:pt x="11" y="35"/>
                    <a:pt x="9" y="45"/>
                    <a:pt x="7" y="55"/>
                  </a:cubicBezTo>
                  <a:cubicBezTo>
                    <a:pt x="5" y="71"/>
                    <a:pt x="0" y="87"/>
                    <a:pt x="2" y="102"/>
                  </a:cubicBezTo>
                  <a:cubicBezTo>
                    <a:pt x="7" y="90"/>
                    <a:pt x="8" y="74"/>
                    <a:pt x="14" y="60"/>
                  </a:cubicBezTo>
                  <a:cubicBezTo>
                    <a:pt x="18" y="50"/>
                    <a:pt x="24" y="36"/>
                    <a:pt x="32" y="27"/>
                  </a:cubicBezTo>
                  <a:cubicBezTo>
                    <a:pt x="38" y="20"/>
                    <a:pt x="52" y="6"/>
                    <a:pt x="62" y="7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ga271cc3a49_1_4321"/>
            <p:cNvSpPr/>
            <p:nvPr/>
          </p:nvSpPr>
          <p:spPr>
            <a:xfrm rot="5400000">
              <a:off x="-1696466" y="3414132"/>
              <a:ext cx="83857" cy="132236"/>
            </a:xfrm>
            <a:custGeom>
              <a:rect b="b" l="l" r="r" t="t"/>
              <a:pathLst>
                <a:path extrusionOk="0" h="70" w="44">
                  <a:moveTo>
                    <a:pt x="44" y="0"/>
                  </a:moveTo>
                  <a:cubicBezTo>
                    <a:pt x="29" y="5"/>
                    <a:pt x="20" y="8"/>
                    <a:pt x="12" y="23"/>
                  </a:cubicBezTo>
                  <a:cubicBezTo>
                    <a:pt x="9" y="30"/>
                    <a:pt x="8" y="37"/>
                    <a:pt x="5" y="45"/>
                  </a:cubicBezTo>
                  <a:cubicBezTo>
                    <a:pt x="4" y="52"/>
                    <a:pt x="0" y="62"/>
                    <a:pt x="1" y="70"/>
                  </a:cubicBezTo>
                  <a:cubicBezTo>
                    <a:pt x="4" y="53"/>
                    <a:pt x="7" y="32"/>
                    <a:pt x="18" y="18"/>
                  </a:cubicBezTo>
                  <a:cubicBezTo>
                    <a:pt x="23" y="12"/>
                    <a:pt x="35" y="1"/>
                    <a:pt x="43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ga271cc3a49_1_4321"/>
            <p:cNvSpPr/>
            <p:nvPr/>
          </p:nvSpPr>
          <p:spPr>
            <a:xfrm rot="5400000">
              <a:off x="-2447952" y="3456061"/>
              <a:ext cx="38703" cy="35478"/>
            </a:xfrm>
            <a:custGeom>
              <a:rect b="b" l="l" r="r" t="t"/>
              <a:pathLst>
                <a:path extrusionOk="0" h="18" w="21">
                  <a:moveTo>
                    <a:pt x="20" y="11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3" y="17"/>
                    <a:pt x="0" y="12"/>
                    <a:pt x="0" y="7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7" y="1"/>
                    <a:pt x="21" y="6"/>
                    <a:pt x="2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ga271cc3a49_1_4321"/>
            <p:cNvSpPr/>
            <p:nvPr/>
          </p:nvSpPr>
          <p:spPr>
            <a:xfrm rot="5400000">
              <a:off x="-2239922" y="3393168"/>
              <a:ext cx="154813" cy="70956"/>
            </a:xfrm>
            <a:custGeom>
              <a:rect b="b" l="l" r="r" t="t"/>
              <a:pathLst>
                <a:path extrusionOk="0" h="38" w="83">
                  <a:moveTo>
                    <a:pt x="82" y="25"/>
                  </a:moveTo>
                  <a:cubicBezTo>
                    <a:pt x="81" y="34"/>
                    <a:pt x="61" y="38"/>
                    <a:pt x="39" y="34"/>
                  </a:cubicBezTo>
                  <a:cubicBezTo>
                    <a:pt x="17" y="30"/>
                    <a:pt x="0" y="21"/>
                    <a:pt x="2" y="12"/>
                  </a:cubicBezTo>
                  <a:cubicBezTo>
                    <a:pt x="3" y="3"/>
                    <a:pt x="22" y="0"/>
                    <a:pt x="44" y="3"/>
                  </a:cubicBezTo>
                  <a:cubicBezTo>
                    <a:pt x="67" y="7"/>
                    <a:pt x="83" y="17"/>
                    <a:pt x="82" y="25"/>
                  </a:cubicBezTo>
                  <a:close/>
                </a:path>
              </a:pathLst>
            </a:custGeom>
            <a:solidFill>
              <a:srgbClr val="CDB1D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ga271cc3a49_1_4321"/>
            <p:cNvSpPr/>
            <p:nvPr/>
          </p:nvSpPr>
          <p:spPr>
            <a:xfrm rot="5400000">
              <a:off x="-2260886" y="3385105"/>
              <a:ext cx="148362" cy="106434"/>
            </a:xfrm>
            <a:custGeom>
              <a:rect b="b" l="l" r="r" t="t"/>
              <a:pathLst>
                <a:path extrusionOk="0" h="56" w="78">
                  <a:moveTo>
                    <a:pt x="0" y="21"/>
                  </a:moveTo>
                  <a:cubicBezTo>
                    <a:pt x="0" y="21"/>
                    <a:pt x="5" y="0"/>
                    <a:pt x="41" y="6"/>
                  </a:cubicBezTo>
                  <a:cubicBezTo>
                    <a:pt x="76" y="12"/>
                    <a:pt x="78" y="33"/>
                    <a:pt x="78" y="33"/>
                  </a:cubicBezTo>
                  <a:cubicBezTo>
                    <a:pt x="78" y="33"/>
                    <a:pt x="34" y="56"/>
                    <a:pt x="0" y="21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ga271cc3a49_1_4321"/>
            <p:cNvSpPr/>
            <p:nvPr/>
          </p:nvSpPr>
          <p:spPr>
            <a:xfrm rot="5400000">
              <a:off x="-2204444" y="3377042"/>
              <a:ext cx="112884" cy="35478"/>
            </a:xfrm>
            <a:custGeom>
              <a:rect b="b" l="l" r="r" t="t"/>
              <a:pathLst>
                <a:path extrusionOk="0" h="18" w="59">
                  <a:moveTo>
                    <a:pt x="12" y="18"/>
                  </a:moveTo>
                  <a:cubicBezTo>
                    <a:pt x="12" y="18"/>
                    <a:pt x="14" y="1"/>
                    <a:pt x="59" y="5"/>
                  </a:cubicBezTo>
                  <a:cubicBezTo>
                    <a:pt x="59" y="5"/>
                    <a:pt x="38" y="0"/>
                    <a:pt x="15" y="7"/>
                  </a:cubicBezTo>
                  <a:cubicBezTo>
                    <a:pt x="0" y="11"/>
                    <a:pt x="7" y="16"/>
                    <a:pt x="12" y="18"/>
                  </a:cubicBezTo>
                  <a:close/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ga271cc3a49_1_4321"/>
            <p:cNvSpPr/>
            <p:nvPr/>
          </p:nvSpPr>
          <p:spPr>
            <a:xfrm rot="5400000">
              <a:off x="-2199607" y="3491539"/>
              <a:ext cx="41928" cy="45154"/>
            </a:xfrm>
            <a:custGeom>
              <a:rect b="b" l="l" r="r" t="t"/>
              <a:pathLst>
                <a:path extrusionOk="0" h="24" w="22">
                  <a:moveTo>
                    <a:pt x="0" y="0"/>
                  </a:moveTo>
                  <a:cubicBezTo>
                    <a:pt x="5" y="2"/>
                    <a:pt x="9" y="7"/>
                    <a:pt x="10" y="12"/>
                  </a:cubicBezTo>
                  <a:cubicBezTo>
                    <a:pt x="11" y="15"/>
                    <a:pt x="11" y="24"/>
                    <a:pt x="16" y="19"/>
                  </a:cubicBezTo>
                  <a:cubicBezTo>
                    <a:pt x="22" y="13"/>
                    <a:pt x="5" y="3"/>
                    <a:pt x="2" y="1"/>
                  </a:cubicBezTo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ga271cc3a49_1_4321"/>
            <p:cNvSpPr/>
            <p:nvPr/>
          </p:nvSpPr>
          <p:spPr>
            <a:xfrm rot="5400000">
              <a:off x="-3947699" y="2623944"/>
              <a:ext cx="2557634" cy="999831"/>
            </a:xfrm>
            <a:custGeom>
              <a:rect b="b" l="l" r="r" t="t"/>
              <a:pathLst>
                <a:path extrusionOk="0" h="529" w="1355">
                  <a:moveTo>
                    <a:pt x="806" y="2"/>
                  </a:moveTo>
                  <a:cubicBezTo>
                    <a:pt x="806" y="2"/>
                    <a:pt x="771" y="113"/>
                    <a:pt x="616" y="122"/>
                  </a:cubicBezTo>
                  <a:cubicBezTo>
                    <a:pt x="507" y="128"/>
                    <a:pt x="449" y="174"/>
                    <a:pt x="429" y="182"/>
                  </a:cubicBezTo>
                  <a:cubicBezTo>
                    <a:pt x="389" y="197"/>
                    <a:pt x="328" y="155"/>
                    <a:pt x="242" y="187"/>
                  </a:cubicBezTo>
                  <a:cubicBezTo>
                    <a:pt x="156" y="218"/>
                    <a:pt x="105" y="273"/>
                    <a:pt x="3" y="282"/>
                  </a:cubicBezTo>
                  <a:cubicBezTo>
                    <a:pt x="3" y="282"/>
                    <a:pt x="0" y="287"/>
                    <a:pt x="4" y="290"/>
                  </a:cubicBezTo>
                  <a:cubicBezTo>
                    <a:pt x="4" y="290"/>
                    <a:pt x="84" y="286"/>
                    <a:pt x="181" y="226"/>
                  </a:cubicBezTo>
                  <a:cubicBezTo>
                    <a:pt x="229" y="197"/>
                    <a:pt x="278" y="178"/>
                    <a:pt x="358" y="193"/>
                  </a:cubicBezTo>
                  <a:cubicBezTo>
                    <a:pt x="382" y="198"/>
                    <a:pt x="411" y="199"/>
                    <a:pt x="411" y="199"/>
                  </a:cubicBezTo>
                  <a:cubicBezTo>
                    <a:pt x="411" y="199"/>
                    <a:pt x="268" y="257"/>
                    <a:pt x="206" y="518"/>
                  </a:cubicBezTo>
                  <a:cubicBezTo>
                    <a:pt x="206" y="518"/>
                    <a:pt x="212" y="523"/>
                    <a:pt x="215" y="519"/>
                  </a:cubicBezTo>
                  <a:cubicBezTo>
                    <a:pt x="215" y="519"/>
                    <a:pt x="238" y="315"/>
                    <a:pt x="420" y="209"/>
                  </a:cubicBezTo>
                  <a:cubicBezTo>
                    <a:pt x="465" y="183"/>
                    <a:pt x="495" y="159"/>
                    <a:pt x="564" y="150"/>
                  </a:cubicBezTo>
                  <a:cubicBezTo>
                    <a:pt x="564" y="150"/>
                    <a:pt x="507" y="180"/>
                    <a:pt x="573" y="269"/>
                  </a:cubicBezTo>
                  <a:cubicBezTo>
                    <a:pt x="639" y="357"/>
                    <a:pt x="666" y="417"/>
                    <a:pt x="649" y="508"/>
                  </a:cubicBezTo>
                  <a:cubicBezTo>
                    <a:pt x="649" y="508"/>
                    <a:pt x="649" y="513"/>
                    <a:pt x="656" y="506"/>
                  </a:cubicBezTo>
                  <a:cubicBezTo>
                    <a:pt x="656" y="506"/>
                    <a:pt x="689" y="409"/>
                    <a:pt x="620" y="313"/>
                  </a:cubicBezTo>
                  <a:cubicBezTo>
                    <a:pt x="560" y="229"/>
                    <a:pt x="525" y="178"/>
                    <a:pt x="591" y="145"/>
                  </a:cubicBezTo>
                  <a:cubicBezTo>
                    <a:pt x="591" y="145"/>
                    <a:pt x="772" y="150"/>
                    <a:pt x="837" y="31"/>
                  </a:cubicBezTo>
                  <a:cubicBezTo>
                    <a:pt x="837" y="31"/>
                    <a:pt x="832" y="143"/>
                    <a:pt x="878" y="198"/>
                  </a:cubicBezTo>
                  <a:cubicBezTo>
                    <a:pt x="878" y="198"/>
                    <a:pt x="889" y="241"/>
                    <a:pt x="890" y="268"/>
                  </a:cubicBezTo>
                  <a:cubicBezTo>
                    <a:pt x="891" y="315"/>
                    <a:pt x="845" y="398"/>
                    <a:pt x="871" y="514"/>
                  </a:cubicBezTo>
                  <a:cubicBezTo>
                    <a:pt x="871" y="514"/>
                    <a:pt x="875" y="517"/>
                    <a:pt x="878" y="514"/>
                  </a:cubicBezTo>
                  <a:cubicBezTo>
                    <a:pt x="878" y="514"/>
                    <a:pt x="856" y="429"/>
                    <a:pt x="893" y="311"/>
                  </a:cubicBezTo>
                  <a:cubicBezTo>
                    <a:pt x="904" y="272"/>
                    <a:pt x="893" y="219"/>
                    <a:pt x="888" y="210"/>
                  </a:cubicBezTo>
                  <a:cubicBezTo>
                    <a:pt x="888" y="210"/>
                    <a:pt x="914" y="248"/>
                    <a:pt x="1042" y="265"/>
                  </a:cubicBezTo>
                  <a:cubicBezTo>
                    <a:pt x="1180" y="283"/>
                    <a:pt x="1252" y="397"/>
                    <a:pt x="1254" y="526"/>
                  </a:cubicBezTo>
                  <a:cubicBezTo>
                    <a:pt x="1254" y="526"/>
                    <a:pt x="1257" y="529"/>
                    <a:pt x="1259" y="526"/>
                  </a:cubicBezTo>
                  <a:cubicBezTo>
                    <a:pt x="1259" y="526"/>
                    <a:pt x="1258" y="285"/>
                    <a:pt x="1055" y="258"/>
                  </a:cubicBezTo>
                  <a:cubicBezTo>
                    <a:pt x="1055" y="258"/>
                    <a:pt x="1135" y="260"/>
                    <a:pt x="1177" y="238"/>
                  </a:cubicBezTo>
                  <a:cubicBezTo>
                    <a:pt x="1231" y="209"/>
                    <a:pt x="1304" y="174"/>
                    <a:pt x="1352" y="177"/>
                  </a:cubicBezTo>
                  <a:cubicBezTo>
                    <a:pt x="1352" y="177"/>
                    <a:pt x="1355" y="172"/>
                    <a:pt x="1352" y="170"/>
                  </a:cubicBezTo>
                  <a:cubicBezTo>
                    <a:pt x="1352" y="170"/>
                    <a:pt x="1280" y="163"/>
                    <a:pt x="1194" y="212"/>
                  </a:cubicBezTo>
                  <a:cubicBezTo>
                    <a:pt x="1131" y="249"/>
                    <a:pt x="1088" y="233"/>
                    <a:pt x="1040" y="241"/>
                  </a:cubicBezTo>
                  <a:cubicBezTo>
                    <a:pt x="1005" y="247"/>
                    <a:pt x="875" y="228"/>
                    <a:pt x="876" y="102"/>
                  </a:cubicBezTo>
                  <a:cubicBezTo>
                    <a:pt x="876" y="35"/>
                    <a:pt x="883" y="14"/>
                    <a:pt x="883" y="14"/>
                  </a:cubicBezTo>
                  <a:cubicBezTo>
                    <a:pt x="883" y="14"/>
                    <a:pt x="816" y="0"/>
                    <a:pt x="806" y="2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ga271cc3a49_1_4321"/>
            <p:cNvSpPr/>
            <p:nvPr/>
          </p:nvSpPr>
          <p:spPr>
            <a:xfrm rot="5400000">
              <a:off x="-2841434" y="1633788"/>
              <a:ext cx="254796" cy="212867"/>
            </a:xfrm>
            <a:custGeom>
              <a:rect b="b" l="l" r="r" t="t"/>
              <a:pathLst>
                <a:path extrusionOk="0" h="113" w="135">
                  <a:moveTo>
                    <a:pt x="134" y="49"/>
                  </a:moveTo>
                  <a:cubicBezTo>
                    <a:pt x="118" y="49"/>
                    <a:pt x="105" y="47"/>
                    <a:pt x="98" y="45"/>
                  </a:cubicBezTo>
                  <a:cubicBezTo>
                    <a:pt x="84" y="32"/>
                    <a:pt x="19" y="0"/>
                    <a:pt x="19" y="0"/>
                  </a:cubicBezTo>
                  <a:cubicBezTo>
                    <a:pt x="9" y="0"/>
                    <a:pt x="1" y="8"/>
                    <a:pt x="1" y="18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5"/>
                    <a:pt x="8" y="113"/>
                    <a:pt x="18" y="113"/>
                  </a:cubicBezTo>
                  <a:cubicBezTo>
                    <a:pt x="18" y="113"/>
                    <a:pt x="84" y="77"/>
                    <a:pt x="98" y="62"/>
                  </a:cubicBezTo>
                  <a:cubicBezTo>
                    <a:pt x="105" y="61"/>
                    <a:pt x="127" y="58"/>
                    <a:pt x="135" y="58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ga271cc3a49_1_4321"/>
            <p:cNvSpPr/>
            <p:nvPr/>
          </p:nvSpPr>
          <p:spPr>
            <a:xfrm rot="5400000">
              <a:off x="-2723787" y="1783763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ga271cc3a49_1_4321"/>
            <p:cNvSpPr/>
            <p:nvPr/>
          </p:nvSpPr>
          <p:spPr>
            <a:xfrm rot="5400000">
              <a:off x="-2727012" y="1777312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ga271cc3a49_1_4321"/>
            <p:cNvSpPr/>
            <p:nvPr/>
          </p:nvSpPr>
          <p:spPr>
            <a:xfrm rot="5400000">
              <a:off x="-2757577" y="1746672"/>
              <a:ext cx="54829" cy="19352"/>
            </a:xfrm>
            <a:custGeom>
              <a:rect b="b" l="l" r="r" t="t"/>
              <a:pathLst>
                <a:path extrusionOk="0" h="10" w="29">
                  <a:moveTo>
                    <a:pt x="29" y="0"/>
                  </a:moveTo>
                  <a:cubicBezTo>
                    <a:pt x="29" y="0"/>
                    <a:pt x="27" y="7"/>
                    <a:pt x="0" y="5"/>
                  </a:cubicBezTo>
                  <a:cubicBezTo>
                    <a:pt x="0" y="5"/>
                    <a:pt x="29" y="1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ga271cc3a49_1_4321"/>
            <p:cNvSpPr/>
            <p:nvPr/>
          </p:nvSpPr>
          <p:spPr>
            <a:xfrm rot="5400000">
              <a:off x="-2735000" y="1530580"/>
              <a:ext cx="41928" cy="199966"/>
            </a:xfrm>
            <a:custGeom>
              <a:rect b="b" l="l" r="r" t="t"/>
              <a:pathLst>
                <a:path extrusionOk="0" h="106" w="23">
                  <a:moveTo>
                    <a:pt x="14" y="106"/>
                  </a:moveTo>
                  <a:cubicBezTo>
                    <a:pt x="0" y="105"/>
                    <a:pt x="4" y="82"/>
                    <a:pt x="4" y="53"/>
                  </a:cubicBezTo>
                  <a:cubicBezTo>
                    <a:pt x="4" y="24"/>
                    <a:pt x="3" y="1"/>
                    <a:pt x="14" y="1"/>
                  </a:cubicBezTo>
                  <a:cubicBezTo>
                    <a:pt x="19" y="0"/>
                    <a:pt x="23" y="24"/>
                    <a:pt x="23" y="53"/>
                  </a:cubicBezTo>
                  <a:cubicBezTo>
                    <a:pt x="23" y="82"/>
                    <a:pt x="19" y="106"/>
                    <a:pt x="14" y="106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ga271cc3a49_1_4321"/>
            <p:cNvSpPr/>
            <p:nvPr/>
          </p:nvSpPr>
          <p:spPr>
            <a:xfrm rot="5400000">
              <a:off x="-2712423" y="1585409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5" y="0"/>
                  </a:moveTo>
                  <a:cubicBezTo>
                    <a:pt x="27" y="15"/>
                    <a:pt x="11" y="81"/>
                    <a:pt x="11" y="81"/>
                  </a:cubicBezTo>
                  <a:cubicBezTo>
                    <a:pt x="15" y="4"/>
                    <a:pt x="0" y="1"/>
                    <a:pt x="0" y="1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ga271cc3a49_1_4321"/>
            <p:cNvSpPr/>
            <p:nvPr/>
          </p:nvSpPr>
          <p:spPr>
            <a:xfrm rot="5400000">
              <a:off x="-2680171" y="1607986"/>
              <a:ext cx="29027" cy="103208"/>
            </a:xfrm>
            <a:custGeom>
              <a:rect b="b" l="l" r="r" t="t"/>
              <a:pathLst>
                <a:path extrusionOk="0" h="55" w="16">
                  <a:moveTo>
                    <a:pt x="0" y="0"/>
                  </a:moveTo>
                  <a:cubicBezTo>
                    <a:pt x="0" y="0"/>
                    <a:pt x="14" y="14"/>
                    <a:pt x="10" y="55"/>
                  </a:cubicBezTo>
                  <a:cubicBezTo>
                    <a:pt x="10" y="55"/>
                    <a:pt x="16" y="1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ga271cc3a49_1_4321"/>
            <p:cNvSpPr/>
            <p:nvPr/>
          </p:nvSpPr>
          <p:spPr>
            <a:xfrm rot="5400000">
              <a:off x="-2651104" y="1624150"/>
              <a:ext cx="12900" cy="22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ga271cc3a49_1_4321"/>
            <p:cNvSpPr/>
            <p:nvPr/>
          </p:nvSpPr>
          <p:spPr>
            <a:xfrm rot="5400000">
              <a:off x="-2675481" y="1616050"/>
              <a:ext cx="6600" cy="19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ga271cc3a49_1_4321"/>
            <p:cNvSpPr/>
            <p:nvPr/>
          </p:nvSpPr>
          <p:spPr>
            <a:xfrm rot="5400000">
              <a:off x="-2793055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3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1" y="2"/>
                    <a:pt x="2" y="0"/>
                    <a:pt x="3" y="0"/>
                  </a:cubicBez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4" y="10"/>
                    <a:pt x="3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ga271cc3a49_1_4321"/>
            <p:cNvSpPr/>
            <p:nvPr/>
          </p:nvSpPr>
          <p:spPr>
            <a:xfrm rot="5400000">
              <a:off x="-2764027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2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4" y="0"/>
                    <a:pt x="5" y="2"/>
                    <a:pt x="4" y="5"/>
                  </a:cubicBezTo>
                  <a:cubicBezTo>
                    <a:pt x="4" y="8"/>
                    <a:pt x="4" y="10"/>
                    <a:pt x="2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ga271cc3a49_1_4321"/>
            <p:cNvSpPr/>
            <p:nvPr/>
          </p:nvSpPr>
          <p:spPr>
            <a:xfrm rot="5400000">
              <a:off x="-2691532" y="1625725"/>
              <a:ext cx="162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ga271cc3a49_1_4321"/>
            <p:cNvSpPr/>
            <p:nvPr/>
          </p:nvSpPr>
          <p:spPr>
            <a:xfrm rot="5400000">
              <a:off x="-2723712" y="1612824"/>
              <a:ext cx="9676" cy="29027"/>
            </a:xfrm>
            <a:custGeom>
              <a:rect b="b" l="l" r="r" t="t"/>
              <a:pathLst>
                <a:path extrusionOk="0" h="15" w="6">
                  <a:moveTo>
                    <a:pt x="3" y="15"/>
                  </a:moveTo>
                  <a:cubicBezTo>
                    <a:pt x="1" y="15"/>
                    <a:pt x="0" y="12"/>
                    <a:pt x="0" y="8"/>
                  </a:cubicBezTo>
                  <a:cubicBezTo>
                    <a:pt x="0" y="3"/>
                    <a:pt x="1" y="0"/>
                    <a:pt x="3" y="0"/>
                  </a:cubicBezTo>
                  <a:cubicBezTo>
                    <a:pt x="5" y="0"/>
                    <a:pt x="6" y="4"/>
                    <a:pt x="6" y="8"/>
                  </a:cubicBezTo>
                  <a:cubicBezTo>
                    <a:pt x="6" y="12"/>
                    <a:pt x="4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ga271cc3a49_1_4321"/>
            <p:cNvSpPr/>
            <p:nvPr/>
          </p:nvSpPr>
          <p:spPr>
            <a:xfrm rot="5400000">
              <a:off x="-2731811" y="1630526"/>
              <a:ext cx="129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ga271cc3a49_1_4321"/>
            <p:cNvSpPr/>
            <p:nvPr/>
          </p:nvSpPr>
          <p:spPr>
            <a:xfrm rot="5400000">
              <a:off x="-2765640" y="1625725"/>
              <a:ext cx="12901" cy="25802"/>
            </a:xfrm>
            <a:custGeom>
              <a:rect b="b" l="l" r="r" t="t"/>
              <a:pathLst>
                <a:path extrusionOk="0" h="15" w="7">
                  <a:moveTo>
                    <a:pt x="3" y="15"/>
                  </a:moveTo>
                  <a:cubicBezTo>
                    <a:pt x="2" y="15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5" y="0"/>
                    <a:pt x="7" y="3"/>
                    <a:pt x="7" y="7"/>
                  </a:cubicBezTo>
                  <a:cubicBezTo>
                    <a:pt x="7" y="11"/>
                    <a:pt x="5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ga271cc3a49_1_4321"/>
            <p:cNvSpPr/>
            <p:nvPr/>
          </p:nvSpPr>
          <p:spPr>
            <a:xfrm rot="5400000">
              <a:off x="-3367151" y="2062748"/>
              <a:ext cx="209642" cy="270922"/>
            </a:xfrm>
            <a:custGeom>
              <a:rect b="b" l="l" r="r" t="t"/>
              <a:pathLst>
                <a:path extrusionOk="0" h="143" w="112">
                  <a:moveTo>
                    <a:pt x="76" y="0"/>
                  </a:moveTo>
                  <a:cubicBezTo>
                    <a:pt x="72" y="16"/>
                    <a:pt x="67" y="28"/>
                    <a:pt x="64" y="35"/>
                  </a:cubicBezTo>
                  <a:cubicBezTo>
                    <a:pt x="47" y="45"/>
                    <a:pt x="2" y="102"/>
                    <a:pt x="2" y="102"/>
                  </a:cubicBezTo>
                  <a:cubicBezTo>
                    <a:pt x="0" y="111"/>
                    <a:pt x="6" y="121"/>
                    <a:pt x="15" y="123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100" y="143"/>
                    <a:pt x="109" y="137"/>
                    <a:pt x="112" y="128"/>
                  </a:cubicBezTo>
                  <a:cubicBezTo>
                    <a:pt x="112" y="128"/>
                    <a:pt x="92" y="55"/>
                    <a:pt x="81" y="38"/>
                  </a:cubicBezTo>
                  <a:cubicBezTo>
                    <a:pt x="81" y="31"/>
                    <a:pt x="83" y="9"/>
                    <a:pt x="84" y="2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ga271cc3a49_1_4321"/>
            <p:cNvSpPr/>
            <p:nvPr/>
          </p:nvSpPr>
          <p:spPr>
            <a:xfrm rot="5400000">
              <a:off x="-3213951" y="2235299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ga271cc3a49_1_4321"/>
            <p:cNvSpPr/>
            <p:nvPr/>
          </p:nvSpPr>
          <p:spPr>
            <a:xfrm rot="5400000">
              <a:off x="-3218789" y="2240137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ga271cc3a49_1_4321"/>
            <p:cNvSpPr/>
            <p:nvPr/>
          </p:nvSpPr>
          <p:spPr>
            <a:xfrm rot="5400000">
              <a:off x="-3247817" y="2217560"/>
              <a:ext cx="19352" cy="54829"/>
            </a:xfrm>
            <a:custGeom>
              <a:rect b="b" l="l" r="r" t="t"/>
              <a:pathLst>
                <a:path extrusionOk="0" h="30" w="11">
                  <a:moveTo>
                    <a:pt x="2" y="0"/>
                  </a:moveTo>
                  <a:cubicBezTo>
                    <a:pt x="2" y="0"/>
                    <a:pt x="9" y="4"/>
                    <a:pt x="0" y="30"/>
                  </a:cubicBezTo>
                  <a:cubicBezTo>
                    <a:pt x="0" y="30"/>
                    <a:pt x="11" y="3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ga271cc3a49_1_4321"/>
            <p:cNvSpPr/>
            <p:nvPr/>
          </p:nvSpPr>
          <p:spPr>
            <a:xfrm rot="5400000">
              <a:off x="-3462296" y="2157893"/>
              <a:ext cx="199966" cy="77406"/>
            </a:xfrm>
            <a:custGeom>
              <a:rect b="b" l="l" r="r" t="t"/>
              <a:pathLst>
                <a:path extrusionOk="0" h="42" w="106">
                  <a:moveTo>
                    <a:pt x="105" y="29"/>
                  </a:moveTo>
                  <a:cubicBezTo>
                    <a:pt x="101" y="42"/>
                    <a:pt x="80" y="33"/>
                    <a:pt x="51" y="27"/>
                  </a:cubicBezTo>
                  <a:cubicBezTo>
                    <a:pt x="23" y="20"/>
                    <a:pt x="0" y="16"/>
                    <a:pt x="2" y="5"/>
                  </a:cubicBezTo>
                  <a:cubicBezTo>
                    <a:pt x="3" y="0"/>
                    <a:pt x="27" y="1"/>
                    <a:pt x="56" y="8"/>
                  </a:cubicBezTo>
                  <a:cubicBezTo>
                    <a:pt x="84" y="14"/>
                    <a:pt x="106" y="24"/>
                    <a:pt x="105" y="29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ga271cc3a49_1_4321"/>
            <p:cNvSpPr/>
            <p:nvPr/>
          </p:nvSpPr>
          <p:spPr>
            <a:xfrm rot="5400000">
              <a:off x="-3392953" y="2146605"/>
              <a:ext cx="151587" cy="58055"/>
            </a:xfrm>
            <a:custGeom>
              <a:rect b="b" l="l" r="r" t="t"/>
              <a:pathLst>
                <a:path extrusionOk="0" h="30" w="80">
                  <a:moveTo>
                    <a:pt x="0" y="18"/>
                  </a:moveTo>
                  <a:cubicBezTo>
                    <a:pt x="19" y="0"/>
                    <a:pt x="80" y="30"/>
                    <a:pt x="80" y="30"/>
                  </a:cubicBezTo>
                  <a:cubicBezTo>
                    <a:pt x="6" y="9"/>
                    <a:pt x="0" y="22"/>
                    <a:pt x="0" y="22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ga271cc3a49_1_4321"/>
            <p:cNvSpPr/>
            <p:nvPr/>
          </p:nvSpPr>
          <p:spPr>
            <a:xfrm rot="5400000">
              <a:off x="-3368764" y="2138541"/>
              <a:ext cx="106434" cy="29027"/>
            </a:xfrm>
            <a:custGeom>
              <a:rect b="b" l="l" r="r" t="t"/>
              <a:pathLst>
                <a:path extrusionOk="0" h="16" w="56">
                  <a:moveTo>
                    <a:pt x="0" y="13"/>
                  </a:moveTo>
                  <a:cubicBezTo>
                    <a:pt x="0" y="13"/>
                    <a:pt x="18" y="3"/>
                    <a:pt x="56" y="16"/>
                  </a:cubicBezTo>
                  <a:cubicBezTo>
                    <a:pt x="56" y="16"/>
                    <a:pt x="15" y="0"/>
                    <a:pt x="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ga271cc3a49_1_4321"/>
            <p:cNvSpPr/>
            <p:nvPr/>
          </p:nvSpPr>
          <p:spPr>
            <a:xfrm rot="5400000">
              <a:off x="-3299421" y="2104676"/>
              <a:ext cx="122560" cy="138686"/>
            </a:xfrm>
            <a:custGeom>
              <a:rect b="b" l="l" r="r" t="t"/>
              <a:pathLst>
                <a:path extrusionOk="0" h="75" w="65">
                  <a:moveTo>
                    <a:pt x="59" y="4"/>
                  </a:moveTo>
                  <a:cubicBezTo>
                    <a:pt x="56" y="15"/>
                    <a:pt x="50" y="22"/>
                    <a:pt x="41" y="29"/>
                  </a:cubicBezTo>
                  <a:cubicBezTo>
                    <a:pt x="32" y="36"/>
                    <a:pt x="25" y="44"/>
                    <a:pt x="18" y="52"/>
                  </a:cubicBezTo>
                  <a:cubicBezTo>
                    <a:pt x="14" y="56"/>
                    <a:pt x="11" y="60"/>
                    <a:pt x="7" y="65"/>
                  </a:cubicBezTo>
                  <a:cubicBezTo>
                    <a:pt x="6" y="66"/>
                    <a:pt x="0" y="71"/>
                    <a:pt x="1" y="73"/>
                  </a:cubicBezTo>
                  <a:cubicBezTo>
                    <a:pt x="2" y="75"/>
                    <a:pt x="7" y="73"/>
                    <a:pt x="9" y="73"/>
                  </a:cubicBezTo>
                  <a:cubicBezTo>
                    <a:pt x="13" y="72"/>
                    <a:pt x="16" y="71"/>
                    <a:pt x="20" y="72"/>
                  </a:cubicBezTo>
                  <a:cubicBezTo>
                    <a:pt x="28" y="73"/>
                    <a:pt x="34" y="73"/>
                    <a:pt x="38" y="66"/>
                  </a:cubicBezTo>
                  <a:cubicBezTo>
                    <a:pt x="40" y="63"/>
                    <a:pt x="40" y="60"/>
                    <a:pt x="42" y="57"/>
                  </a:cubicBezTo>
                  <a:cubicBezTo>
                    <a:pt x="43" y="54"/>
                    <a:pt x="44" y="52"/>
                    <a:pt x="46" y="49"/>
                  </a:cubicBezTo>
                  <a:cubicBezTo>
                    <a:pt x="48" y="44"/>
                    <a:pt x="50" y="39"/>
                    <a:pt x="53" y="34"/>
                  </a:cubicBezTo>
                  <a:cubicBezTo>
                    <a:pt x="57" y="28"/>
                    <a:pt x="59" y="21"/>
                    <a:pt x="62" y="14"/>
                  </a:cubicBezTo>
                  <a:cubicBezTo>
                    <a:pt x="63" y="12"/>
                    <a:pt x="65" y="6"/>
                    <a:pt x="65" y="3"/>
                  </a:cubicBezTo>
                  <a:cubicBezTo>
                    <a:pt x="64" y="0"/>
                    <a:pt x="58" y="2"/>
                    <a:pt x="59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ga271cc3a49_1_4321"/>
            <p:cNvSpPr/>
            <p:nvPr/>
          </p:nvSpPr>
          <p:spPr>
            <a:xfrm rot="5400000">
              <a:off x="-3349412" y="2122415"/>
              <a:ext cx="22577" cy="16126"/>
            </a:xfrm>
            <a:custGeom>
              <a:rect b="b" l="l" r="r" t="t"/>
              <a:pathLst>
                <a:path extrusionOk="0" h="7" w="12">
                  <a:moveTo>
                    <a:pt x="12" y="5"/>
                  </a:moveTo>
                  <a:cubicBezTo>
                    <a:pt x="12" y="6"/>
                    <a:pt x="9" y="7"/>
                    <a:pt x="6" y="6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1" y="0"/>
                    <a:pt x="4" y="0"/>
                    <a:pt x="7" y="0"/>
                  </a:cubicBezTo>
                  <a:cubicBezTo>
                    <a:pt x="10" y="1"/>
                    <a:pt x="12" y="3"/>
                    <a:pt x="12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ga271cc3a49_1_4321"/>
            <p:cNvSpPr/>
            <p:nvPr/>
          </p:nvSpPr>
          <p:spPr>
            <a:xfrm rot="5400000">
              <a:off x="-3363926" y="2149830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4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ga271cc3a49_1_4321"/>
            <p:cNvSpPr/>
            <p:nvPr/>
          </p:nvSpPr>
          <p:spPr>
            <a:xfrm rot="5400000">
              <a:off x="-3391341" y="2264327"/>
              <a:ext cx="19352" cy="6451"/>
            </a:xfrm>
            <a:custGeom>
              <a:rect b="b" l="l" r="r" t="t"/>
              <a:pathLst>
                <a:path extrusionOk="0" h="5" w="11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8" y="1"/>
                    <a:pt x="11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ga271cc3a49_1_4321"/>
            <p:cNvSpPr/>
            <p:nvPr/>
          </p:nvSpPr>
          <p:spPr>
            <a:xfrm rot="5400000">
              <a:off x="-3386503" y="2236912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8" y="1"/>
                    <a:pt x="10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ga271cc3a49_1_4321"/>
            <p:cNvSpPr/>
            <p:nvPr/>
          </p:nvSpPr>
          <p:spPr>
            <a:xfrm rot="5400000">
              <a:off x="-3359088" y="2161118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7"/>
                    <a:pt x="0" y="4"/>
                    <a:pt x="0" y="2"/>
                  </a:cubicBezTo>
                  <a:cubicBezTo>
                    <a:pt x="1" y="0"/>
                    <a:pt x="4" y="0"/>
                    <a:pt x="8" y="0"/>
                  </a:cubicBezTo>
                  <a:cubicBezTo>
                    <a:pt x="12" y="1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ga271cc3a49_1_4321"/>
            <p:cNvSpPr/>
            <p:nvPr/>
          </p:nvSpPr>
          <p:spPr>
            <a:xfrm rot="5400000">
              <a:off x="-3380052" y="2194983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1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ga271cc3a49_1_4321"/>
            <p:cNvSpPr/>
            <p:nvPr/>
          </p:nvSpPr>
          <p:spPr>
            <a:xfrm rot="5400000">
              <a:off x="-3363926" y="2201434"/>
              <a:ext cx="29027" cy="19352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ga271cc3a49_1_4321"/>
            <p:cNvSpPr/>
            <p:nvPr/>
          </p:nvSpPr>
          <p:spPr>
            <a:xfrm rot="5400000">
              <a:off x="-3376827" y="2236912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ga271cc3a49_1_4321"/>
            <p:cNvSpPr/>
            <p:nvPr/>
          </p:nvSpPr>
          <p:spPr>
            <a:xfrm rot="5400000">
              <a:off x="-3292970" y="2124028"/>
              <a:ext cx="93533" cy="96758"/>
            </a:xfrm>
            <a:custGeom>
              <a:rect b="b" l="l" r="r" t="t"/>
              <a:pathLst>
                <a:path extrusionOk="0" h="52" w="49">
                  <a:moveTo>
                    <a:pt x="49" y="0"/>
                  </a:moveTo>
                  <a:cubicBezTo>
                    <a:pt x="49" y="0"/>
                    <a:pt x="12" y="29"/>
                    <a:pt x="0" y="52"/>
                  </a:cubicBezTo>
                  <a:cubicBezTo>
                    <a:pt x="0" y="52"/>
                    <a:pt x="24" y="25"/>
                    <a:pt x="49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ga271cc3a49_1_4321"/>
            <p:cNvSpPr/>
            <p:nvPr/>
          </p:nvSpPr>
          <p:spPr>
            <a:xfrm rot="5400000">
              <a:off x="-3341349" y="2914217"/>
              <a:ext cx="212867" cy="267697"/>
            </a:xfrm>
            <a:custGeom>
              <a:rect b="b" l="l" r="r" t="t"/>
              <a:pathLst>
                <a:path extrusionOk="0" h="141" w="113">
                  <a:moveTo>
                    <a:pt x="70" y="0"/>
                  </a:moveTo>
                  <a:cubicBezTo>
                    <a:pt x="68" y="16"/>
                    <a:pt x="63" y="28"/>
                    <a:pt x="60" y="35"/>
                  </a:cubicBezTo>
                  <a:cubicBezTo>
                    <a:pt x="44" y="47"/>
                    <a:pt x="2" y="106"/>
                    <a:pt x="2" y="106"/>
                  </a:cubicBezTo>
                  <a:cubicBezTo>
                    <a:pt x="0" y="115"/>
                    <a:pt x="7" y="125"/>
                    <a:pt x="16" y="126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102" y="141"/>
                    <a:pt x="111" y="135"/>
                    <a:pt x="113" y="125"/>
                  </a:cubicBezTo>
                  <a:cubicBezTo>
                    <a:pt x="113" y="125"/>
                    <a:pt x="89" y="54"/>
                    <a:pt x="77" y="38"/>
                  </a:cubicBezTo>
                  <a:cubicBezTo>
                    <a:pt x="77" y="30"/>
                    <a:pt x="75" y="21"/>
                    <a:pt x="78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ga271cc3a49_1_4321"/>
            <p:cNvSpPr/>
            <p:nvPr/>
          </p:nvSpPr>
          <p:spPr>
            <a:xfrm rot="5400000">
              <a:off x="-3186537" y="3078705"/>
              <a:ext cx="6451" cy="3225"/>
            </a:xfrm>
            <a:custGeom>
              <a:rect b="b" l="l" r="r" t="t"/>
              <a:pathLst>
                <a:path extrusionOk="0" h="3" w="4">
                  <a:moveTo>
                    <a:pt x="4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ga271cc3a49_1_4321"/>
            <p:cNvSpPr/>
            <p:nvPr/>
          </p:nvSpPr>
          <p:spPr>
            <a:xfrm rot="5400000">
              <a:off x="-3192987" y="3081930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ga271cc3a49_1_4321"/>
            <p:cNvSpPr/>
            <p:nvPr/>
          </p:nvSpPr>
          <p:spPr>
            <a:xfrm rot="5400000">
              <a:off x="-3218789" y="3059354"/>
              <a:ext cx="16126" cy="58055"/>
            </a:xfrm>
            <a:custGeom>
              <a:rect b="b" l="l" r="r" t="t"/>
              <a:pathLst>
                <a:path extrusionOk="0" h="30" w="9">
                  <a:moveTo>
                    <a:pt x="0" y="0"/>
                  </a:moveTo>
                  <a:cubicBezTo>
                    <a:pt x="0" y="0"/>
                    <a:pt x="6" y="3"/>
                    <a:pt x="0" y="30"/>
                  </a:cubicBezTo>
                  <a:cubicBezTo>
                    <a:pt x="0" y="30"/>
                    <a:pt x="9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ga271cc3a49_1_4321"/>
            <p:cNvSpPr/>
            <p:nvPr/>
          </p:nvSpPr>
          <p:spPr>
            <a:xfrm rot="5400000">
              <a:off x="-3436494" y="3012587"/>
              <a:ext cx="199966" cy="70956"/>
            </a:xfrm>
            <a:custGeom>
              <a:rect b="b" l="l" r="r" t="t"/>
              <a:pathLst>
                <a:path extrusionOk="0" h="37" w="107">
                  <a:moveTo>
                    <a:pt x="105" y="24"/>
                  </a:moveTo>
                  <a:cubicBezTo>
                    <a:pt x="102" y="37"/>
                    <a:pt x="80" y="29"/>
                    <a:pt x="52" y="24"/>
                  </a:cubicBezTo>
                  <a:cubicBezTo>
                    <a:pt x="23" y="20"/>
                    <a:pt x="0" y="17"/>
                    <a:pt x="2" y="6"/>
                  </a:cubicBezTo>
                  <a:cubicBezTo>
                    <a:pt x="2" y="1"/>
                    <a:pt x="27" y="0"/>
                    <a:pt x="55" y="5"/>
                  </a:cubicBezTo>
                  <a:cubicBezTo>
                    <a:pt x="84" y="10"/>
                    <a:pt x="107" y="19"/>
                    <a:pt x="105" y="24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ga271cc3a49_1_4321"/>
            <p:cNvSpPr/>
            <p:nvPr/>
          </p:nvSpPr>
          <p:spPr>
            <a:xfrm rot="5400000">
              <a:off x="-3367151" y="2998074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19"/>
                  </a:moveTo>
                  <a:cubicBezTo>
                    <a:pt x="18" y="0"/>
                    <a:pt x="81" y="27"/>
                    <a:pt x="81" y="27"/>
                  </a:cubicBezTo>
                  <a:cubicBezTo>
                    <a:pt x="5" y="10"/>
                    <a:pt x="0" y="24"/>
                    <a:pt x="0" y="24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ga271cc3a49_1_4321"/>
            <p:cNvSpPr/>
            <p:nvPr/>
          </p:nvSpPr>
          <p:spPr>
            <a:xfrm rot="5400000">
              <a:off x="-3344574" y="2991623"/>
              <a:ext cx="106434" cy="25802"/>
            </a:xfrm>
            <a:custGeom>
              <a:rect b="b" l="l" r="r" t="t"/>
              <a:pathLst>
                <a:path extrusionOk="0" h="14" w="56">
                  <a:moveTo>
                    <a:pt x="0" y="14"/>
                  </a:moveTo>
                  <a:cubicBezTo>
                    <a:pt x="0" y="14"/>
                    <a:pt x="16" y="3"/>
                    <a:pt x="56" y="14"/>
                  </a:cubicBezTo>
                  <a:cubicBezTo>
                    <a:pt x="56" y="14"/>
                    <a:pt x="13" y="0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ga271cc3a49_1_4321"/>
            <p:cNvSpPr/>
            <p:nvPr/>
          </p:nvSpPr>
          <p:spPr>
            <a:xfrm rot="5400000">
              <a:off x="-3272006" y="2944857"/>
              <a:ext cx="116109" cy="148362"/>
            </a:xfrm>
            <a:custGeom>
              <a:rect b="b" l="l" r="r" t="t"/>
              <a:pathLst>
                <a:path extrusionOk="0" h="78" w="62">
                  <a:moveTo>
                    <a:pt x="56" y="4"/>
                  </a:moveTo>
                  <a:cubicBezTo>
                    <a:pt x="54" y="15"/>
                    <a:pt x="48" y="22"/>
                    <a:pt x="39" y="30"/>
                  </a:cubicBezTo>
                  <a:cubicBezTo>
                    <a:pt x="31" y="37"/>
                    <a:pt x="24" y="46"/>
                    <a:pt x="18" y="54"/>
                  </a:cubicBezTo>
                  <a:cubicBezTo>
                    <a:pt x="14" y="59"/>
                    <a:pt x="11" y="63"/>
                    <a:pt x="8" y="67"/>
                  </a:cubicBezTo>
                  <a:cubicBezTo>
                    <a:pt x="6" y="69"/>
                    <a:pt x="0" y="74"/>
                    <a:pt x="1" y="76"/>
                  </a:cubicBezTo>
                  <a:cubicBezTo>
                    <a:pt x="3" y="78"/>
                    <a:pt x="8" y="76"/>
                    <a:pt x="9" y="76"/>
                  </a:cubicBezTo>
                  <a:cubicBezTo>
                    <a:pt x="13" y="74"/>
                    <a:pt x="17" y="73"/>
                    <a:pt x="21" y="74"/>
                  </a:cubicBezTo>
                  <a:cubicBezTo>
                    <a:pt x="28" y="74"/>
                    <a:pt x="35" y="74"/>
                    <a:pt x="39" y="67"/>
                  </a:cubicBezTo>
                  <a:cubicBezTo>
                    <a:pt x="40" y="64"/>
                    <a:pt x="40" y="61"/>
                    <a:pt x="41" y="58"/>
                  </a:cubicBezTo>
                  <a:cubicBezTo>
                    <a:pt x="43" y="55"/>
                    <a:pt x="44" y="52"/>
                    <a:pt x="45" y="49"/>
                  </a:cubicBezTo>
                  <a:cubicBezTo>
                    <a:pt x="47" y="44"/>
                    <a:pt x="49" y="39"/>
                    <a:pt x="51" y="35"/>
                  </a:cubicBezTo>
                  <a:cubicBezTo>
                    <a:pt x="55" y="28"/>
                    <a:pt x="57" y="21"/>
                    <a:pt x="59" y="14"/>
                  </a:cubicBezTo>
                  <a:cubicBezTo>
                    <a:pt x="60" y="11"/>
                    <a:pt x="62" y="5"/>
                    <a:pt x="61" y="3"/>
                  </a:cubicBezTo>
                  <a:cubicBezTo>
                    <a:pt x="60" y="0"/>
                    <a:pt x="55" y="2"/>
                    <a:pt x="56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ga271cc3a49_1_4321"/>
            <p:cNvSpPr/>
            <p:nvPr/>
          </p:nvSpPr>
          <p:spPr>
            <a:xfrm rot="5400000">
              <a:off x="-3328448" y="2972272"/>
              <a:ext cx="22577" cy="12901"/>
            </a:xfrm>
            <a:custGeom>
              <a:rect b="b" l="l" r="r" t="t"/>
              <a:pathLst>
                <a:path extrusionOk="0" h="7" w="12">
                  <a:moveTo>
                    <a:pt x="12" y="4"/>
                  </a:moveTo>
                  <a:cubicBezTo>
                    <a:pt x="11" y="6"/>
                    <a:pt x="9" y="7"/>
                    <a:pt x="5" y="6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10" y="1"/>
                    <a:pt x="12" y="2"/>
                    <a:pt x="12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ga271cc3a49_1_4321"/>
            <p:cNvSpPr/>
            <p:nvPr/>
          </p:nvSpPr>
          <p:spPr>
            <a:xfrm rot="5400000">
              <a:off x="-3342962" y="2999686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2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ga271cc3a49_1_4321"/>
            <p:cNvSpPr/>
            <p:nvPr/>
          </p:nvSpPr>
          <p:spPr>
            <a:xfrm rot="5400000">
              <a:off x="-3363926" y="3110958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4"/>
                  </a:moveTo>
                  <a:cubicBezTo>
                    <a:pt x="11" y="5"/>
                    <a:pt x="8" y="6"/>
                    <a:pt x="6" y="5"/>
                  </a:cubicBezTo>
                  <a:cubicBezTo>
                    <a:pt x="3" y="5"/>
                    <a:pt x="0" y="4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ga271cc3a49_1_4321"/>
            <p:cNvSpPr/>
            <p:nvPr/>
          </p:nvSpPr>
          <p:spPr>
            <a:xfrm rot="5400000">
              <a:off x="-3360701" y="3088381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3"/>
                  </a:moveTo>
                  <a:cubicBezTo>
                    <a:pt x="9" y="4"/>
                    <a:pt x="7" y="5"/>
                    <a:pt x="5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0"/>
                    <a:pt x="3" y="0"/>
                    <a:pt x="5" y="0"/>
                  </a:cubicBezTo>
                  <a:cubicBezTo>
                    <a:pt x="8" y="1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ga271cc3a49_1_4321"/>
            <p:cNvSpPr/>
            <p:nvPr/>
          </p:nvSpPr>
          <p:spPr>
            <a:xfrm rot="5400000">
              <a:off x="-3333286" y="3012587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8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ga271cc3a49_1_4321"/>
            <p:cNvSpPr/>
            <p:nvPr/>
          </p:nvSpPr>
          <p:spPr>
            <a:xfrm rot="5400000">
              <a:off x="-3352638" y="3044840"/>
              <a:ext cx="29027" cy="16126"/>
            </a:xfrm>
            <a:custGeom>
              <a:rect b="b" l="l" r="r" t="t"/>
              <a:pathLst>
                <a:path extrusionOk="0" h="8" w="15">
                  <a:moveTo>
                    <a:pt x="14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ga271cc3a49_1_4321"/>
            <p:cNvSpPr/>
            <p:nvPr/>
          </p:nvSpPr>
          <p:spPr>
            <a:xfrm rot="5400000">
              <a:off x="-3336511" y="3051290"/>
              <a:ext cx="29027" cy="16126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8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ga271cc3a49_1_4321"/>
            <p:cNvSpPr/>
            <p:nvPr/>
          </p:nvSpPr>
          <p:spPr>
            <a:xfrm rot="5400000">
              <a:off x="-3346187" y="3086768"/>
              <a:ext cx="25802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5" y="7"/>
                    <a:pt x="11" y="8"/>
                    <a:pt x="7" y="7"/>
                  </a:cubicBezTo>
                  <a:cubicBezTo>
                    <a:pt x="3" y="6"/>
                    <a:pt x="0" y="4"/>
                    <a:pt x="0" y="3"/>
                  </a:cubicBezTo>
                  <a:cubicBezTo>
                    <a:pt x="1" y="1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ga271cc3a49_1_4321"/>
            <p:cNvSpPr/>
            <p:nvPr/>
          </p:nvSpPr>
          <p:spPr>
            <a:xfrm rot="5400000">
              <a:off x="-3267168" y="2965821"/>
              <a:ext cx="87082" cy="103208"/>
            </a:xfrm>
            <a:custGeom>
              <a:rect b="b" l="l" r="r" t="t"/>
              <a:pathLst>
                <a:path extrusionOk="0" h="54" w="45">
                  <a:moveTo>
                    <a:pt x="45" y="0"/>
                  </a:moveTo>
                  <a:cubicBezTo>
                    <a:pt x="45" y="0"/>
                    <a:pt x="10" y="31"/>
                    <a:pt x="0" y="54"/>
                  </a:cubicBezTo>
                  <a:cubicBezTo>
                    <a:pt x="0" y="54"/>
                    <a:pt x="22" y="25"/>
                    <a:pt x="4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ga271cc3a49_1_4321"/>
            <p:cNvSpPr/>
            <p:nvPr/>
          </p:nvSpPr>
          <p:spPr>
            <a:xfrm rot="5400000">
              <a:off x="-3363926" y="3443160"/>
              <a:ext cx="203191" cy="270922"/>
            </a:xfrm>
            <a:custGeom>
              <a:rect b="b" l="l" r="r" t="t"/>
              <a:pathLst>
                <a:path extrusionOk="0" h="143" w="109">
                  <a:moveTo>
                    <a:pt x="6" y="1"/>
                  </a:moveTo>
                  <a:cubicBezTo>
                    <a:pt x="10" y="20"/>
                    <a:pt x="14" y="32"/>
                    <a:pt x="15" y="39"/>
                  </a:cubicBezTo>
                  <a:cubicBezTo>
                    <a:pt x="7" y="57"/>
                    <a:pt x="0" y="129"/>
                    <a:pt x="0" y="129"/>
                  </a:cubicBezTo>
                  <a:cubicBezTo>
                    <a:pt x="3" y="139"/>
                    <a:pt x="13" y="143"/>
                    <a:pt x="22" y="140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104" y="110"/>
                    <a:pt x="109" y="100"/>
                    <a:pt x="106" y="91"/>
                  </a:cubicBezTo>
                  <a:cubicBezTo>
                    <a:pt x="106" y="91"/>
                    <a:pt x="49" y="41"/>
                    <a:pt x="31" y="33"/>
                  </a:cubicBezTo>
                  <a:cubicBezTo>
                    <a:pt x="29" y="31"/>
                    <a:pt x="24" y="31"/>
                    <a:pt x="13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ga271cc3a49_1_4321"/>
            <p:cNvSpPr/>
            <p:nvPr/>
          </p:nvSpPr>
          <p:spPr>
            <a:xfrm rot="5400000">
              <a:off x="-3205888" y="3533467"/>
              <a:ext cx="6451" cy="3225"/>
            </a:xfrm>
            <a:custGeom>
              <a:rect b="b" l="l" r="r" t="t"/>
              <a:pathLst>
                <a:path extrusionOk="0" h="3" w="4">
                  <a:moveTo>
                    <a:pt x="3" y="1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ga271cc3a49_1_4321"/>
            <p:cNvSpPr/>
            <p:nvPr/>
          </p:nvSpPr>
          <p:spPr>
            <a:xfrm rot="5400000">
              <a:off x="-3210726" y="3538305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1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ga271cc3a49_1_4321"/>
            <p:cNvSpPr/>
            <p:nvPr/>
          </p:nvSpPr>
          <p:spPr>
            <a:xfrm rot="5400000">
              <a:off x="-3234916" y="3520566"/>
              <a:ext cx="25802" cy="54829"/>
            </a:xfrm>
            <a:custGeom>
              <a:rect b="b" l="l" r="r" t="t"/>
              <a:pathLst>
                <a:path extrusionOk="0" h="29" w="15">
                  <a:moveTo>
                    <a:pt x="0" y="3"/>
                  </a:moveTo>
                  <a:cubicBezTo>
                    <a:pt x="0" y="3"/>
                    <a:pt x="7" y="3"/>
                    <a:pt x="15" y="29"/>
                  </a:cubicBezTo>
                  <a:cubicBezTo>
                    <a:pt x="15" y="29"/>
                    <a:pt x="9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ga271cc3a49_1_4321"/>
            <p:cNvSpPr/>
            <p:nvPr/>
          </p:nvSpPr>
          <p:spPr>
            <a:xfrm rot="5400000">
              <a:off x="-3451008" y="3530242"/>
              <a:ext cx="199966" cy="99983"/>
            </a:xfrm>
            <a:custGeom>
              <a:rect b="b" l="l" r="r" t="t"/>
              <a:pathLst>
                <a:path extrusionOk="0" h="52" w="105">
                  <a:moveTo>
                    <a:pt x="101" y="5"/>
                  </a:moveTo>
                  <a:cubicBezTo>
                    <a:pt x="105" y="19"/>
                    <a:pt x="82" y="23"/>
                    <a:pt x="55" y="33"/>
                  </a:cubicBezTo>
                  <a:cubicBezTo>
                    <a:pt x="28" y="43"/>
                    <a:pt x="6" y="52"/>
                    <a:pt x="2" y="42"/>
                  </a:cubicBezTo>
                  <a:cubicBezTo>
                    <a:pt x="0" y="37"/>
                    <a:pt x="21" y="24"/>
                    <a:pt x="48" y="14"/>
                  </a:cubicBezTo>
                  <a:cubicBezTo>
                    <a:pt x="75" y="4"/>
                    <a:pt x="99" y="0"/>
                    <a:pt x="101" y="5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ga271cc3a49_1_4321"/>
            <p:cNvSpPr/>
            <p:nvPr/>
          </p:nvSpPr>
          <p:spPr>
            <a:xfrm rot="5400000">
              <a:off x="-3412305" y="3510890"/>
              <a:ext cx="138686" cy="70956"/>
            </a:xfrm>
            <a:custGeom>
              <a:rect b="b" l="l" r="r" t="t"/>
              <a:pathLst>
                <a:path extrusionOk="0" h="37" w="73">
                  <a:moveTo>
                    <a:pt x="0" y="34"/>
                  </a:moveTo>
                  <a:cubicBezTo>
                    <a:pt x="6" y="8"/>
                    <a:pt x="73" y="0"/>
                    <a:pt x="73" y="0"/>
                  </a:cubicBezTo>
                  <a:cubicBezTo>
                    <a:pt x="0" y="23"/>
                    <a:pt x="2" y="37"/>
                    <a:pt x="2" y="3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ga271cc3a49_1_4321"/>
            <p:cNvSpPr/>
            <p:nvPr/>
          </p:nvSpPr>
          <p:spPr>
            <a:xfrm rot="5400000">
              <a:off x="-3391341" y="3499602"/>
              <a:ext cx="90307" cy="51604"/>
            </a:xfrm>
            <a:custGeom>
              <a:rect b="b" l="l" r="r" t="t"/>
              <a:pathLst>
                <a:path extrusionOk="0" h="28" w="48">
                  <a:moveTo>
                    <a:pt x="0" y="28"/>
                  </a:moveTo>
                  <a:cubicBezTo>
                    <a:pt x="0" y="28"/>
                    <a:pt x="9" y="10"/>
                    <a:pt x="48" y="0"/>
                  </a:cubicBezTo>
                  <a:cubicBezTo>
                    <a:pt x="48" y="0"/>
                    <a:pt x="5" y="9"/>
                    <a:pt x="0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ga271cc3a49_1_4321"/>
            <p:cNvSpPr/>
            <p:nvPr/>
          </p:nvSpPr>
          <p:spPr>
            <a:xfrm rot="5400000">
              <a:off x="-3288132" y="3415745"/>
              <a:ext cx="54829" cy="183840"/>
            </a:xfrm>
            <a:custGeom>
              <a:rect b="b" l="l" r="r" t="t"/>
              <a:pathLst>
                <a:path extrusionOk="0" h="97" w="29">
                  <a:moveTo>
                    <a:pt x="12" y="6"/>
                  </a:moveTo>
                  <a:cubicBezTo>
                    <a:pt x="16" y="16"/>
                    <a:pt x="15" y="26"/>
                    <a:pt x="11" y="36"/>
                  </a:cubicBezTo>
                  <a:cubicBezTo>
                    <a:pt x="8" y="47"/>
                    <a:pt x="6" y="57"/>
                    <a:pt x="5" y="68"/>
                  </a:cubicBezTo>
                  <a:cubicBezTo>
                    <a:pt x="4" y="74"/>
                    <a:pt x="3" y="79"/>
                    <a:pt x="2" y="85"/>
                  </a:cubicBezTo>
                  <a:cubicBezTo>
                    <a:pt x="2" y="87"/>
                    <a:pt x="0" y="95"/>
                    <a:pt x="2" y="96"/>
                  </a:cubicBezTo>
                  <a:cubicBezTo>
                    <a:pt x="4" y="97"/>
                    <a:pt x="7" y="92"/>
                    <a:pt x="8" y="91"/>
                  </a:cubicBezTo>
                  <a:cubicBezTo>
                    <a:pt x="11" y="88"/>
                    <a:pt x="13" y="85"/>
                    <a:pt x="17" y="84"/>
                  </a:cubicBezTo>
                  <a:cubicBezTo>
                    <a:pt x="24" y="81"/>
                    <a:pt x="29" y="77"/>
                    <a:pt x="29" y="69"/>
                  </a:cubicBezTo>
                  <a:cubicBezTo>
                    <a:pt x="29" y="66"/>
                    <a:pt x="27" y="63"/>
                    <a:pt x="27" y="60"/>
                  </a:cubicBezTo>
                  <a:cubicBezTo>
                    <a:pt x="27" y="57"/>
                    <a:pt x="26" y="54"/>
                    <a:pt x="26" y="51"/>
                  </a:cubicBezTo>
                  <a:cubicBezTo>
                    <a:pt x="25" y="45"/>
                    <a:pt x="24" y="40"/>
                    <a:pt x="24" y="35"/>
                  </a:cubicBezTo>
                  <a:cubicBezTo>
                    <a:pt x="24" y="27"/>
                    <a:pt x="22" y="20"/>
                    <a:pt x="20" y="13"/>
                  </a:cubicBezTo>
                  <a:cubicBezTo>
                    <a:pt x="20" y="10"/>
                    <a:pt x="19" y="4"/>
                    <a:pt x="17" y="2"/>
                  </a:cubicBezTo>
                  <a:cubicBezTo>
                    <a:pt x="15" y="0"/>
                    <a:pt x="10" y="4"/>
                    <a:pt x="12" y="6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ga271cc3a49_1_4321"/>
            <p:cNvSpPr/>
            <p:nvPr/>
          </p:nvSpPr>
          <p:spPr>
            <a:xfrm rot="5400000">
              <a:off x="-3381665" y="3502827"/>
              <a:ext cx="22577" cy="16126"/>
            </a:xfrm>
            <a:custGeom>
              <a:rect b="b" l="l" r="r" t="t"/>
              <a:pathLst>
                <a:path extrusionOk="0" h="8" w="12">
                  <a:moveTo>
                    <a:pt x="12" y="2"/>
                  </a:moveTo>
                  <a:cubicBezTo>
                    <a:pt x="12" y="3"/>
                    <a:pt x="10" y="6"/>
                    <a:pt x="7" y="7"/>
                  </a:cubicBezTo>
                  <a:cubicBezTo>
                    <a:pt x="4" y="8"/>
                    <a:pt x="1" y="7"/>
                    <a:pt x="1" y="6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1" y="0"/>
                    <a:pt x="12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ga271cc3a49_1_4321"/>
            <p:cNvSpPr/>
            <p:nvPr/>
          </p:nvSpPr>
          <p:spPr>
            <a:xfrm rot="5400000">
              <a:off x="-3380052" y="3536692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1"/>
                  </a:moveTo>
                  <a:cubicBezTo>
                    <a:pt x="11" y="3"/>
                    <a:pt x="9" y="4"/>
                    <a:pt x="6" y="5"/>
                  </a:cubicBezTo>
                  <a:cubicBezTo>
                    <a:pt x="4" y="6"/>
                    <a:pt x="1" y="6"/>
                    <a:pt x="1" y="5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0" y="0"/>
                    <a:pt x="11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ga271cc3a49_1_4321"/>
            <p:cNvSpPr/>
            <p:nvPr/>
          </p:nvSpPr>
          <p:spPr>
            <a:xfrm rot="5400000">
              <a:off x="-3339737" y="3644739"/>
              <a:ext cx="19352" cy="12901"/>
            </a:xfrm>
            <a:custGeom>
              <a:rect b="b" l="l" r="r" t="t"/>
              <a:pathLst>
                <a:path extrusionOk="0" h="7" w="10">
                  <a:moveTo>
                    <a:pt x="10" y="2"/>
                  </a:moveTo>
                  <a:cubicBezTo>
                    <a:pt x="10" y="3"/>
                    <a:pt x="9" y="5"/>
                    <a:pt x="6" y="6"/>
                  </a:cubicBezTo>
                  <a:cubicBezTo>
                    <a:pt x="3" y="7"/>
                    <a:pt x="1" y="6"/>
                    <a:pt x="0" y="5"/>
                  </a:cubicBezTo>
                  <a:cubicBezTo>
                    <a:pt x="0" y="4"/>
                    <a:pt x="2" y="2"/>
                    <a:pt x="4" y="1"/>
                  </a:cubicBezTo>
                  <a:cubicBezTo>
                    <a:pt x="7" y="0"/>
                    <a:pt x="10" y="0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ga271cc3a49_1_4321"/>
            <p:cNvSpPr/>
            <p:nvPr/>
          </p:nvSpPr>
          <p:spPr>
            <a:xfrm rot="5400000">
              <a:off x="-3351025" y="3620549"/>
              <a:ext cx="19352" cy="9676"/>
            </a:xfrm>
            <a:custGeom>
              <a:rect b="b" l="l" r="r" t="t"/>
              <a:pathLst>
                <a:path extrusionOk="0" h="6" w="10">
                  <a:moveTo>
                    <a:pt x="9" y="1"/>
                  </a:moveTo>
                  <a:cubicBezTo>
                    <a:pt x="10" y="2"/>
                    <a:pt x="8" y="4"/>
                    <a:pt x="6" y="5"/>
                  </a:cubicBezTo>
                  <a:cubicBezTo>
                    <a:pt x="3" y="6"/>
                    <a:pt x="1" y="5"/>
                    <a:pt x="0" y="4"/>
                  </a:cubicBezTo>
                  <a:cubicBezTo>
                    <a:pt x="0" y="3"/>
                    <a:pt x="2" y="2"/>
                    <a:pt x="4" y="1"/>
                  </a:cubicBezTo>
                  <a:cubicBezTo>
                    <a:pt x="7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ga271cc3a49_1_4321"/>
            <p:cNvSpPr/>
            <p:nvPr/>
          </p:nvSpPr>
          <p:spPr>
            <a:xfrm rot="5400000">
              <a:off x="-3363926" y="3539918"/>
              <a:ext cx="25802" cy="16126"/>
            </a:xfrm>
            <a:custGeom>
              <a:rect b="b" l="l" r="r" t="t"/>
              <a:pathLst>
                <a:path extrusionOk="0" h="9" w="15">
                  <a:moveTo>
                    <a:pt x="15" y="2"/>
                  </a:moveTo>
                  <a:cubicBezTo>
                    <a:pt x="15" y="4"/>
                    <a:pt x="13" y="7"/>
                    <a:pt x="9" y="8"/>
                  </a:cubicBezTo>
                  <a:cubicBezTo>
                    <a:pt x="5" y="9"/>
                    <a:pt x="1" y="9"/>
                    <a:pt x="1" y="7"/>
                  </a:cubicBezTo>
                  <a:cubicBezTo>
                    <a:pt x="0" y="5"/>
                    <a:pt x="3" y="2"/>
                    <a:pt x="6" y="1"/>
                  </a:cubicBezTo>
                  <a:cubicBezTo>
                    <a:pt x="10" y="0"/>
                    <a:pt x="14" y="0"/>
                    <a:pt x="15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ga271cc3a49_1_4321"/>
            <p:cNvSpPr/>
            <p:nvPr/>
          </p:nvSpPr>
          <p:spPr>
            <a:xfrm rot="5400000">
              <a:off x="-3365539" y="3580233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4"/>
                    <a:pt x="12" y="6"/>
                    <a:pt x="8" y="8"/>
                  </a:cubicBezTo>
                  <a:cubicBezTo>
                    <a:pt x="5" y="9"/>
                    <a:pt x="1" y="9"/>
                    <a:pt x="0" y="7"/>
                  </a:cubicBezTo>
                  <a:cubicBezTo>
                    <a:pt x="0" y="6"/>
                    <a:pt x="2" y="3"/>
                    <a:pt x="6" y="2"/>
                  </a:cubicBezTo>
                  <a:cubicBezTo>
                    <a:pt x="10" y="0"/>
                    <a:pt x="14" y="1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ga271cc3a49_1_4321"/>
            <p:cNvSpPr/>
            <p:nvPr/>
          </p:nvSpPr>
          <p:spPr>
            <a:xfrm rot="5400000">
              <a:off x="-3349412" y="3577008"/>
              <a:ext cx="32253" cy="19352"/>
            </a:xfrm>
            <a:custGeom>
              <a:rect b="b" l="l" r="r" t="t"/>
              <a:pathLst>
                <a:path extrusionOk="0" h="10" w="17">
                  <a:moveTo>
                    <a:pt x="16" y="2"/>
                  </a:moveTo>
                  <a:cubicBezTo>
                    <a:pt x="17" y="4"/>
                    <a:pt x="14" y="7"/>
                    <a:pt x="10" y="9"/>
                  </a:cubicBezTo>
                  <a:cubicBezTo>
                    <a:pt x="5" y="10"/>
                    <a:pt x="1" y="10"/>
                    <a:pt x="1" y="8"/>
                  </a:cubicBezTo>
                  <a:cubicBezTo>
                    <a:pt x="0" y="6"/>
                    <a:pt x="3" y="4"/>
                    <a:pt x="7" y="2"/>
                  </a:cubicBezTo>
                  <a:cubicBezTo>
                    <a:pt x="11" y="0"/>
                    <a:pt x="15" y="1"/>
                    <a:pt x="16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ga271cc3a49_1_4321"/>
            <p:cNvSpPr/>
            <p:nvPr/>
          </p:nvSpPr>
          <p:spPr>
            <a:xfrm rot="5400000">
              <a:off x="-3341349" y="3610873"/>
              <a:ext cx="29027" cy="19352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3"/>
                    <a:pt x="12" y="6"/>
                    <a:pt x="9" y="7"/>
                  </a:cubicBezTo>
                  <a:cubicBezTo>
                    <a:pt x="5" y="9"/>
                    <a:pt x="1" y="8"/>
                    <a:pt x="1" y="7"/>
                  </a:cubicBezTo>
                  <a:cubicBezTo>
                    <a:pt x="0" y="5"/>
                    <a:pt x="3" y="3"/>
                    <a:pt x="6" y="1"/>
                  </a:cubicBezTo>
                  <a:cubicBezTo>
                    <a:pt x="10" y="0"/>
                    <a:pt x="14" y="0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ga271cc3a49_1_4321"/>
            <p:cNvSpPr/>
            <p:nvPr/>
          </p:nvSpPr>
          <p:spPr>
            <a:xfrm rot="5400000">
              <a:off x="-3284907" y="3431871"/>
              <a:ext cx="29027" cy="132236"/>
            </a:xfrm>
            <a:custGeom>
              <a:rect b="b" l="l" r="r" t="t"/>
              <a:pathLst>
                <a:path extrusionOk="0" h="70" w="15">
                  <a:moveTo>
                    <a:pt x="15" y="0"/>
                  </a:moveTo>
                  <a:cubicBezTo>
                    <a:pt x="15" y="0"/>
                    <a:pt x="0" y="44"/>
                    <a:pt x="2" y="70"/>
                  </a:cubicBezTo>
                  <a:cubicBezTo>
                    <a:pt x="2" y="70"/>
                    <a:pt x="7" y="34"/>
                    <a:pt x="1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ga271cc3a49_1_4321"/>
            <p:cNvSpPr/>
            <p:nvPr/>
          </p:nvSpPr>
          <p:spPr>
            <a:xfrm rot="5400000">
              <a:off x="-3381665" y="4093050"/>
              <a:ext cx="212867" cy="264471"/>
            </a:xfrm>
            <a:custGeom>
              <a:rect b="b" l="l" r="r" t="t"/>
              <a:pathLst>
                <a:path extrusionOk="0" h="140" w="113">
                  <a:moveTo>
                    <a:pt x="49" y="4"/>
                  </a:moveTo>
                  <a:cubicBezTo>
                    <a:pt x="50" y="25"/>
                    <a:pt x="46" y="35"/>
                    <a:pt x="44" y="42"/>
                  </a:cubicBezTo>
                  <a:cubicBezTo>
                    <a:pt x="31" y="57"/>
                    <a:pt x="0" y="123"/>
                    <a:pt x="0" y="123"/>
                  </a:cubicBezTo>
                  <a:cubicBezTo>
                    <a:pt x="0" y="133"/>
                    <a:pt x="8" y="140"/>
                    <a:pt x="18" y="140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105" y="139"/>
                    <a:pt x="113" y="131"/>
                    <a:pt x="113" y="121"/>
                  </a:cubicBezTo>
                  <a:cubicBezTo>
                    <a:pt x="113" y="121"/>
                    <a:pt x="76" y="56"/>
                    <a:pt x="61" y="42"/>
                  </a:cubicBezTo>
                  <a:cubicBezTo>
                    <a:pt x="57" y="29"/>
                    <a:pt x="55" y="21"/>
                    <a:pt x="54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ga271cc3a49_1_4321"/>
            <p:cNvSpPr/>
            <p:nvPr/>
          </p:nvSpPr>
          <p:spPr>
            <a:xfrm rot="5400000">
              <a:off x="-3238253" y="4230161"/>
              <a:ext cx="66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ga271cc3a49_1_4321"/>
            <p:cNvSpPr/>
            <p:nvPr/>
          </p:nvSpPr>
          <p:spPr>
            <a:xfrm rot="5400000">
              <a:off x="-3241366" y="4233349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ga271cc3a49_1_4321"/>
            <p:cNvSpPr/>
            <p:nvPr/>
          </p:nvSpPr>
          <p:spPr>
            <a:xfrm rot="5400000">
              <a:off x="-3268781" y="4212385"/>
              <a:ext cx="16126" cy="54829"/>
            </a:xfrm>
            <a:custGeom>
              <a:rect b="b" l="l" r="r" t="t"/>
              <a:pathLst>
                <a:path extrusionOk="0" h="29" w="9">
                  <a:moveTo>
                    <a:pt x="0" y="0"/>
                  </a:moveTo>
                  <a:cubicBezTo>
                    <a:pt x="0" y="0"/>
                    <a:pt x="7" y="2"/>
                    <a:pt x="5" y="29"/>
                  </a:cubicBezTo>
                  <a:cubicBezTo>
                    <a:pt x="5" y="2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ga271cc3a49_1_4321"/>
            <p:cNvSpPr/>
            <p:nvPr/>
          </p:nvSpPr>
          <p:spPr>
            <a:xfrm rot="5400000">
              <a:off x="-3484873" y="4202709"/>
              <a:ext cx="199966" cy="45154"/>
            </a:xfrm>
            <a:custGeom>
              <a:rect b="b" l="l" r="r" t="t"/>
              <a:pathLst>
                <a:path extrusionOk="0" h="24" w="106">
                  <a:moveTo>
                    <a:pt x="106" y="10"/>
                  </a:moveTo>
                  <a:cubicBezTo>
                    <a:pt x="105" y="24"/>
                    <a:pt x="83" y="20"/>
                    <a:pt x="54" y="20"/>
                  </a:cubicBezTo>
                  <a:cubicBezTo>
                    <a:pt x="24" y="21"/>
                    <a:pt x="2" y="23"/>
                    <a:pt x="1" y="11"/>
                  </a:cubicBezTo>
                  <a:cubicBezTo>
                    <a:pt x="0" y="6"/>
                    <a:pt x="24" y="1"/>
                    <a:pt x="53" y="1"/>
                  </a:cubicBezTo>
                  <a:cubicBezTo>
                    <a:pt x="82" y="0"/>
                    <a:pt x="106" y="4"/>
                    <a:pt x="106" y="10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ga271cc3a49_1_4321"/>
            <p:cNvSpPr/>
            <p:nvPr/>
          </p:nvSpPr>
          <p:spPr>
            <a:xfrm rot="5400000">
              <a:off x="-3434882" y="4172069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22"/>
                  </a:moveTo>
                  <a:cubicBezTo>
                    <a:pt x="14" y="0"/>
                    <a:pt x="81" y="15"/>
                    <a:pt x="81" y="15"/>
                  </a:cubicBezTo>
                  <a:cubicBezTo>
                    <a:pt x="4" y="13"/>
                    <a:pt x="1" y="27"/>
                    <a:pt x="1" y="2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ga271cc3a49_1_4321"/>
            <p:cNvSpPr/>
            <p:nvPr/>
          </p:nvSpPr>
          <p:spPr>
            <a:xfrm rot="5400000">
              <a:off x="-3413918" y="4160780"/>
              <a:ext cx="103208" cy="32253"/>
            </a:xfrm>
            <a:custGeom>
              <a:rect b="b" l="l" r="r" t="t"/>
              <a:pathLst>
                <a:path extrusionOk="0" h="16" w="55">
                  <a:moveTo>
                    <a:pt x="0" y="16"/>
                  </a:moveTo>
                  <a:cubicBezTo>
                    <a:pt x="0" y="16"/>
                    <a:pt x="14" y="2"/>
                    <a:pt x="55" y="6"/>
                  </a:cubicBezTo>
                  <a:cubicBezTo>
                    <a:pt x="55" y="6"/>
                    <a:pt x="11" y="0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ga271cc3a49_1_4321"/>
            <p:cNvSpPr/>
            <p:nvPr/>
          </p:nvSpPr>
          <p:spPr>
            <a:xfrm rot="5400000">
              <a:off x="-3321998" y="4094663"/>
              <a:ext cx="90307" cy="164488"/>
            </a:xfrm>
            <a:custGeom>
              <a:rect b="b" l="l" r="r" t="t"/>
              <a:pathLst>
                <a:path extrusionOk="0" h="88" w="48">
                  <a:moveTo>
                    <a:pt x="41" y="5"/>
                  </a:moveTo>
                  <a:cubicBezTo>
                    <a:pt x="42" y="16"/>
                    <a:pt x="37" y="24"/>
                    <a:pt x="30" y="33"/>
                  </a:cubicBezTo>
                  <a:cubicBezTo>
                    <a:pt x="23" y="42"/>
                    <a:pt x="19" y="51"/>
                    <a:pt x="13" y="61"/>
                  </a:cubicBezTo>
                  <a:cubicBezTo>
                    <a:pt x="11" y="66"/>
                    <a:pt x="9" y="71"/>
                    <a:pt x="6" y="76"/>
                  </a:cubicBezTo>
                  <a:cubicBezTo>
                    <a:pt x="5" y="78"/>
                    <a:pt x="0" y="84"/>
                    <a:pt x="2" y="86"/>
                  </a:cubicBezTo>
                  <a:cubicBezTo>
                    <a:pt x="3" y="88"/>
                    <a:pt x="8" y="84"/>
                    <a:pt x="9" y="84"/>
                  </a:cubicBezTo>
                  <a:cubicBezTo>
                    <a:pt x="13" y="82"/>
                    <a:pt x="16" y="80"/>
                    <a:pt x="20" y="80"/>
                  </a:cubicBezTo>
                  <a:cubicBezTo>
                    <a:pt x="28" y="79"/>
                    <a:pt x="34" y="78"/>
                    <a:pt x="36" y="69"/>
                  </a:cubicBezTo>
                  <a:cubicBezTo>
                    <a:pt x="37" y="67"/>
                    <a:pt x="37" y="64"/>
                    <a:pt x="37" y="61"/>
                  </a:cubicBezTo>
                  <a:cubicBezTo>
                    <a:pt x="38" y="58"/>
                    <a:pt x="39" y="54"/>
                    <a:pt x="39" y="51"/>
                  </a:cubicBezTo>
                  <a:cubicBezTo>
                    <a:pt x="40" y="46"/>
                    <a:pt x="42" y="41"/>
                    <a:pt x="43" y="36"/>
                  </a:cubicBezTo>
                  <a:cubicBezTo>
                    <a:pt x="45" y="29"/>
                    <a:pt x="46" y="21"/>
                    <a:pt x="47" y="14"/>
                  </a:cubicBezTo>
                  <a:cubicBezTo>
                    <a:pt x="47" y="11"/>
                    <a:pt x="48" y="5"/>
                    <a:pt x="47" y="2"/>
                  </a:cubicBezTo>
                  <a:cubicBezTo>
                    <a:pt x="46" y="0"/>
                    <a:pt x="40" y="3"/>
                    <a:pt x="41" y="5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ga271cc3a49_1_4321"/>
            <p:cNvSpPr/>
            <p:nvPr/>
          </p:nvSpPr>
          <p:spPr>
            <a:xfrm rot="5400000">
              <a:off x="-3396140" y="4149454"/>
              <a:ext cx="22500" cy="129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ga271cc3a49_1_4321"/>
            <p:cNvSpPr/>
            <p:nvPr/>
          </p:nvSpPr>
          <p:spPr>
            <a:xfrm rot="5400000">
              <a:off x="-3407467" y="4180132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2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8" y="0"/>
                    <a:pt x="11" y="1"/>
                    <a:pt x="11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ga271cc3a49_1_4321"/>
            <p:cNvSpPr/>
            <p:nvPr/>
          </p:nvSpPr>
          <p:spPr>
            <a:xfrm rot="5400000">
              <a:off x="-3402629" y="4294629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3" y="5"/>
                    <a:pt x="0" y="4"/>
                    <a:pt x="0" y="3"/>
                  </a:cubicBezTo>
                  <a:cubicBezTo>
                    <a:pt x="0" y="2"/>
                    <a:pt x="2" y="1"/>
                    <a:pt x="5" y="0"/>
                  </a:cubicBezTo>
                  <a:cubicBezTo>
                    <a:pt x="8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ga271cc3a49_1_4321"/>
            <p:cNvSpPr/>
            <p:nvPr/>
          </p:nvSpPr>
          <p:spPr>
            <a:xfrm rot="5400000">
              <a:off x="-3404242" y="4270439"/>
              <a:ext cx="19352" cy="6451"/>
            </a:xfrm>
            <a:custGeom>
              <a:rect b="b" l="l" r="r" t="t"/>
              <a:pathLst>
                <a:path extrusionOk="0" h="4" w="10">
                  <a:moveTo>
                    <a:pt x="10" y="2"/>
                  </a:moveTo>
                  <a:cubicBezTo>
                    <a:pt x="10" y="3"/>
                    <a:pt x="8" y="4"/>
                    <a:pt x="5" y="4"/>
                  </a:cubicBezTo>
                  <a:cubicBezTo>
                    <a:pt x="3" y="4"/>
                    <a:pt x="0" y="4"/>
                    <a:pt x="0" y="2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8" y="0"/>
                    <a:pt x="10" y="1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ga271cc3a49_1_4321"/>
            <p:cNvSpPr/>
            <p:nvPr/>
          </p:nvSpPr>
          <p:spPr>
            <a:xfrm rot="5400000">
              <a:off x="-3391341" y="4189808"/>
              <a:ext cx="25802" cy="12901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7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3" y="0"/>
                    <a:pt x="7" y="0"/>
                  </a:cubicBezTo>
                  <a:cubicBezTo>
                    <a:pt x="11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ga271cc3a49_1_4321"/>
            <p:cNvSpPr/>
            <p:nvPr/>
          </p:nvSpPr>
          <p:spPr>
            <a:xfrm rot="5400000">
              <a:off x="-3405854" y="4223673"/>
              <a:ext cx="25802" cy="16126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7"/>
                    <a:pt x="1" y="5"/>
                    <a:pt x="1" y="3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2" y="0"/>
                    <a:pt x="15" y="2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ga271cc3a49_1_4321"/>
            <p:cNvSpPr/>
            <p:nvPr/>
          </p:nvSpPr>
          <p:spPr>
            <a:xfrm rot="5400000">
              <a:off x="-3389728" y="4230124"/>
              <a:ext cx="29027" cy="12901"/>
            </a:xfrm>
            <a:custGeom>
              <a:rect b="b" l="l" r="r" t="t"/>
              <a:pathLst>
                <a:path extrusionOk="0" h="7" w="16">
                  <a:moveTo>
                    <a:pt x="16" y="3"/>
                  </a:moveTo>
                  <a:cubicBezTo>
                    <a:pt x="16" y="5"/>
                    <a:pt x="13" y="6"/>
                    <a:pt x="8" y="7"/>
                  </a:cubicBezTo>
                  <a:cubicBezTo>
                    <a:pt x="4" y="7"/>
                    <a:pt x="0" y="5"/>
                    <a:pt x="0" y="3"/>
                  </a:cubicBezTo>
                  <a:cubicBezTo>
                    <a:pt x="0" y="1"/>
                    <a:pt x="3" y="0"/>
                    <a:pt x="8" y="0"/>
                  </a:cubicBezTo>
                  <a:cubicBezTo>
                    <a:pt x="13" y="0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ga271cc3a49_1_4321"/>
            <p:cNvSpPr/>
            <p:nvPr/>
          </p:nvSpPr>
          <p:spPr>
            <a:xfrm rot="5400000">
              <a:off x="-3392953" y="4265601"/>
              <a:ext cx="29027" cy="12901"/>
            </a:xfrm>
            <a:custGeom>
              <a:rect b="b" l="l" r="r" t="t"/>
              <a:pathLst>
                <a:path extrusionOk="0" h="6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6"/>
                    <a:pt x="0" y="5"/>
                    <a:pt x="0" y="3"/>
                  </a:cubicBezTo>
                  <a:cubicBezTo>
                    <a:pt x="0" y="2"/>
                    <a:pt x="3" y="0"/>
                    <a:pt x="8" y="0"/>
                  </a:cubicBezTo>
                  <a:cubicBezTo>
                    <a:pt x="12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ga271cc3a49_1_4321"/>
            <p:cNvSpPr/>
            <p:nvPr/>
          </p:nvSpPr>
          <p:spPr>
            <a:xfrm rot="5400000">
              <a:off x="-3317160" y="4118852"/>
              <a:ext cx="64505" cy="116109"/>
            </a:xfrm>
            <a:custGeom>
              <a:rect b="b" l="l" r="r" t="t"/>
              <a:pathLst>
                <a:path extrusionOk="0" h="61" w="34">
                  <a:moveTo>
                    <a:pt x="34" y="0"/>
                  </a:moveTo>
                  <a:cubicBezTo>
                    <a:pt x="34" y="0"/>
                    <a:pt x="6" y="36"/>
                    <a:pt x="0" y="61"/>
                  </a:cubicBezTo>
                  <a:cubicBezTo>
                    <a:pt x="0" y="61"/>
                    <a:pt x="16" y="29"/>
                    <a:pt x="34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ga271cc3a49_1_4321"/>
            <p:cNvSpPr/>
            <p:nvPr/>
          </p:nvSpPr>
          <p:spPr>
            <a:xfrm rot="5400000">
              <a:off x="-2630179" y="4405900"/>
              <a:ext cx="264471" cy="212867"/>
            </a:xfrm>
            <a:custGeom>
              <a:rect b="b" l="l" r="r" t="t"/>
              <a:pathLst>
                <a:path extrusionOk="0" h="113" w="140">
                  <a:moveTo>
                    <a:pt x="2" y="59"/>
                  </a:moveTo>
                  <a:cubicBezTo>
                    <a:pt x="23" y="59"/>
                    <a:pt x="34" y="63"/>
                    <a:pt x="41" y="65"/>
                  </a:cubicBezTo>
                  <a:cubicBezTo>
                    <a:pt x="55" y="79"/>
                    <a:pt x="119" y="112"/>
                    <a:pt x="119" y="112"/>
                  </a:cubicBezTo>
                  <a:cubicBezTo>
                    <a:pt x="129" y="113"/>
                    <a:pt x="138" y="105"/>
                    <a:pt x="138" y="95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0" y="8"/>
                    <a:pt x="132" y="0"/>
                    <a:pt x="123" y="0"/>
                  </a:cubicBezTo>
                  <a:cubicBezTo>
                    <a:pt x="123" y="0"/>
                    <a:pt x="56" y="34"/>
                    <a:pt x="41" y="48"/>
                  </a:cubicBezTo>
                  <a:cubicBezTo>
                    <a:pt x="29" y="52"/>
                    <a:pt x="13" y="51"/>
                    <a:pt x="0" y="53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ga271cc3a49_1_4321"/>
            <p:cNvSpPr/>
            <p:nvPr/>
          </p:nvSpPr>
          <p:spPr>
            <a:xfrm rot="5400000">
              <a:off x="-2522133" y="4523622"/>
              <a:ext cx="48379" cy="199966"/>
            </a:xfrm>
            <a:custGeom>
              <a:rect b="b" l="l" r="r" t="t"/>
              <a:pathLst>
                <a:path extrusionOk="0" h="106" w="26">
                  <a:moveTo>
                    <a:pt x="12" y="1"/>
                  </a:moveTo>
                  <a:cubicBezTo>
                    <a:pt x="26" y="2"/>
                    <a:pt x="21" y="24"/>
                    <a:pt x="20" y="53"/>
                  </a:cubicBezTo>
                  <a:cubicBezTo>
                    <a:pt x="20" y="82"/>
                    <a:pt x="20" y="105"/>
                    <a:pt x="9" y="106"/>
                  </a:cubicBezTo>
                  <a:cubicBezTo>
                    <a:pt x="4" y="106"/>
                    <a:pt x="0" y="82"/>
                    <a:pt x="1" y="53"/>
                  </a:cubicBezTo>
                  <a:cubicBezTo>
                    <a:pt x="1" y="24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ga271cc3a49_1_4321"/>
            <p:cNvSpPr/>
            <p:nvPr/>
          </p:nvSpPr>
          <p:spPr>
            <a:xfrm rot="5400000">
              <a:off x="-2551160" y="4513947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22" y="81"/>
                  </a:moveTo>
                  <a:cubicBezTo>
                    <a:pt x="0" y="66"/>
                    <a:pt x="18" y="0"/>
                    <a:pt x="18" y="0"/>
                  </a:cubicBezTo>
                  <a:cubicBezTo>
                    <a:pt x="13" y="77"/>
                    <a:pt x="27" y="80"/>
                    <a:pt x="27" y="80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ga271cc3a49_1_4321"/>
            <p:cNvSpPr/>
            <p:nvPr/>
          </p:nvSpPr>
          <p:spPr>
            <a:xfrm rot="5400000">
              <a:off x="-2562448" y="4541361"/>
              <a:ext cx="29027" cy="106434"/>
            </a:xfrm>
            <a:custGeom>
              <a:rect b="b" l="l" r="r" t="t"/>
              <a:pathLst>
                <a:path extrusionOk="0" h="56" w="16">
                  <a:moveTo>
                    <a:pt x="16" y="56"/>
                  </a:moveTo>
                  <a:cubicBezTo>
                    <a:pt x="16" y="56"/>
                    <a:pt x="3" y="41"/>
                    <a:pt x="8" y="0"/>
                  </a:cubicBezTo>
                  <a:cubicBezTo>
                    <a:pt x="8" y="0"/>
                    <a:pt x="0" y="44"/>
                    <a:pt x="16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ga271cc3a49_1_4321"/>
            <p:cNvSpPr/>
            <p:nvPr/>
          </p:nvSpPr>
          <p:spPr>
            <a:xfrm rot="5400000">
              <a:off x="-2573737" y="4604254"/>
              <a:ext cx="12901" cy="22577"/>
            </a:xfrm>
            <a:custGeom>
              <a:rect b="b" l="l" r="r" t="t"/>
              <a:pathLst>
                <a:path extrusionOk="0" h="12" w="6">
                  <a:moveTo>
                    <a:pt x="3" y="1"/>
                  </a:moveTo>
                  <a:cubicBezTo>
                    <a:pt x="5" y="1"/>
                    <a:pt x="6" y="3"/>
                    <a:pt x="6" y="7"/>
                  </a:cubicBezTo>
                  <a:cubicBezTo>
                    <a:pt x="6" y="10"/>
                    <a:pt x="5" y="12"/>
                    <a:pt x="3" y="12"/>
                  </a:cubicBezTo>
                  <a:cubicBezTo>
                    <a:pt x="1" y="12"/>
                    <a:pt x="0" y="10"/>
                    <a:pt x="0" y="6"/>
                  </a:cubicBezTo>
                  <a:cubicBezTo>
                    <a:pt x="0" y="3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ga271cc3a49_1_4321"/>
            <p:cNvSpPr/>
            <p:nvPr/>
          </p:nvSpPr>
          <p:spPr>
            <a:xfrm rot="5400000">
              <a:off x="-2544710" y="4617155"/>
              <a:ext cx="6451" cy="22577"/>
            </a:xfrm>
            <a:custGeom>
              <a:rect b="b" l="l" r="r" t="t"/>
              <a:pathLst>
                <a:path extrusionOk="0" h="11" w="5">
                  <a:moveTo>
                    <a:pt x="3" y="0"/>
                  </a:moveTo>
                  <a:cubicBezTo>
                    <a:pt x="4" y="0"/>
                    <a:pt x="5" y="3"/>
                    <a:pt x="5" y="5"/>
                  </a:cubicBezTo>
                  <a:cubicBezTo>
                    <a:pt x="5" y="8"/>
                    <a:pt x="4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ga271cc3a49_1_4321"/>
            <p:cNvSpPr/>
            <p:nvPr/>
          </p:nvSpPr>
          <p:spPr>
            <a:xfrm rot="5400000">
              <a:off x="-2430213" y="4621993"/>
              <a:ext cx="9676" cy="22577"/>
            </a:xfrm>
            <a:custGeom>
              <a:rect b="b" l="l" r="r" t="t"/>
              <a:pathLst>
                <a:path extrusionOk="0" h="11" w="5">
                  <a:moveTo>
                    <a:pt x="2" y="0"/>
                  </a:move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3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ga271cc3a49_1_4321"/>
            <p:cNvSpPr/>
            <p:nvPr/>
          </p:nvSpPr>
          <p:spPr>
            <a:xfrm rot="5400000">
              <a:off x="-2454402" y="4623605"/>
              <a:ext cx="6451" cy="16126"/>
            </a:xfrm>
            <a:custGeom>
              <a:rect b="b" l="l" r="r" t="t"/>
              <a:pathLst>
                <a:path extrusionOk="0" h="9" w="4">
                  <a:moveTo>
                    <a:pt x="2" y="0"/>
                  </a:moveTo>
                  <a:cubicBezTo>
                    <a:pt x="4" y="0"/>
                    <a:pt x="4" y="2"/>
                    <a:pt x="4" y="5"/>
                  </a:cubicBezTo>
                  <a:cubicBezTo>
                    <a:pt x="4" y="7"/>
                    <a:pt x="3" y="9"/>
                    <a:pt x="2" y="9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ga271cc3a49_1_4321"/>
            <p:cNvSpPr/>
            <p:nvPr/>
          </p:nvSpPr>
          <p:spPr>
            <a:xfrm rot="5400000">
              <a:off x="-2536646" y="4599416"/>
              <a:ext cx="16126" cy="29027"/>
            </a:xfrm>
            <a:custGeom>
              <a:rect b="b" l="l" r="r" t="t"/>
              <a:pathLst>
                <a:path extrusionOk="0" h="14" w="8">
                  <a:moveTo>
                    <a:pt x="4" y="0"/>
                  </a:moveTo>
                  <a:cubicBezTo>
                    <a:pt x="6" y="0"/>
                    <a:pt x="8" y="3"/>
                    <a:pt x="7" y="7"/>
                  </a:cubicBezTo>
                  <a:cubicBezTo>
                    <a:pt x="7" y="11"/>
                    <a:pt x="6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ga271cc3a49_1_4321"/>
            <p:cNvSpPr/>
            <p:nvPr/>
          </p:nvSpPr>
          <p:spPr>
            <a:xfrm rot="5400000">
              <a:off x="-2499556" y="4613930"/>
              <a:ext cx="12901" cy="29027"/>
            </a:xfrm>
            <a:custGeom>
              <a:rect b="b" l="l" r="r" t="t"/>
              <a:pathLst>
                <a:path extrusionOk="0" h="15" w="7">
                  <a:moveTo>
                    <a:pt x="4" y="1"/>
                  </a:moveTo>
                  <a:cubicBezTo>
                    <a:pt x="5" y="1"/>
                    <a:pt x="7" y="4"/>
                    <a:pt x="7" y="8"/>
                  </a:cubicBezTo>
                  <a:cubicBezTo>
                    <a:pt x="7" y="12"/>
                    <a:pt x="5" y="15"/>
                    <a:pt x="3" y="15"/>
                  </a:cubicBezTo>
                  <a:cubicBezTo>
                    <a:pt x="2" y="15"/>
                    <a:pt x="0" y="12"/>
                    <a:pt x="0" y="8"/>
                  </a:cubicBezTo>
                  <a:cubicBezTo>
                    <a:pt x="0" y="4"/>
                    <a:pt x="2" y="0"/>
                    <a:pt x="4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ga271cc3a49_1_4321"/>
            <p:cNvSpPr/>
            <p:nvPr/>
          </p:nvSpPr>
          <p:spPr>
            <a:xfrm rot="5400000">
              <a:off x="-2494718" y="4596191"/>
              <a:ext cx="12901" cy="32253"/>
            </a:xfrm>
            <a:custGeom>
              <a:rect b="b" l="l" r="r" t="t"/>
              <a:pathLst>
                <a:path extrusionOk="0" h="17" w="7">
                  <a:moveTo>
                    <a:pt x="4" y="0"/>
                  </a:moveTo>
                  <a:cubicBezTo>
                    <a:pt x="5" y="0"/>
                    <a:pt x="7" y="4"/>
                    <a:pt x="7" y="8"/>
                  </a:cubicBezTo>
                  <a:cubicBezTo>
                    <a:pt x="7" y="13"/>
                    <a:pt x="5" y="17"/>
                    <a:pt x="3" y="17"/>
                  </a:cubicBezTo>
                  <a:cubicBezTo>
                    <a:pt x="1" y="16"/>
                    <a:pt x="0" y="13"/>
                    <a:pt x="0" y="8"/>
                  </a:cubicBezTo>
                  <a:cubicBezTo>
                    <a:pt x="0" y="4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ga271cc3a49_1_4321"/>
            <p:cNvSpPr/>
            <p:nvPr/>
          </p:nvSpPr>
          <p:spPr>
            <a:xfrm rot="5400000">
              <a:off x="-2459240" y="4602641"/>
              <a:ext cx="12901" cy="25802"/>
            </a:xfrm>
            <a:custGeom>
              <a:rect b="b" l="l" r="r" t="t"/>
              <a:pathLst>
                <a:path extrusionOk="0" h="14" w="6">
                  <a:moveTo>
                    <a:pt x="3" y="0"/>
                  </a:moveTo>
                  <a:cubicBezTo>
                    <a:pt x="5" y="0"/>
                    <a:pt x="6" y="3"/>
                    <a:pt x="6" y="7"/>
                  </a:cubicBezTo>
                  <a:cubicBezTo>
                    <a:pt x="6" y="11"/>
                    <a:pt x="5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ga271cc3a49_1_4321"/>
            <p:cNvSpPr/>
            <p:nvPr/>
          </p:nvSpPr>
          <p:spPr>
            <a:xfrm rot="5400000">
              <a:off x="-2714036" y="1648302"/>
              <a:ext cx="83857" cy="103208"/>
            </a:xfrm>
            <a:custGeom>
              <a:rect b="b" l="l" r="r" t="t"/>
              <a:pathLst>
                <a:path extrusionOk="0" h="55" w="44">
                  <a:moveTo>
                    <a:pt x="0" y="0"/>
                  </a:moveTo>
                  <a:cubicBezTo>
                    <a:pt x="6" y="9"/>
                    <a:pt x="7" y="19"/>
                    <a:pt x="7" y="30"/>
                  </a:cubicBezTo>
                  <a:cubicBezTo>
                    <a:pt x="7" y="38"/>
                    <a:pt x="6" y="47"/>
                    <a:pt x="6" y="55"/>
                  </a:cubicBezTo>
                  <a:cubicBezTo>
                    <a:pt x="9" y="45"/>
                    <a:pt x="18" y="38"/>
                    <a:pt x="26" y="32"/>
                  </a:cubicBezTo>
                  <a:cubicBezTo>
                    <a:pt x="29" y="29"/>
                    <a:pt x="33" y="28"/>
                    <a:pt x="37" y="26"/>
                  </a:cubicBezTo>
                  <a:cubicBezTo>
                    <a:pt x="39" y="26"/>
                    <a:pt x="43" y="25"/>
                    <a:pt x="44" y="24"/>
                  </a:cubicBezTo>
                  <a:cubicBezTo>
                    <a:pt x="41" y="20"/>
                    <a:pt x="36" y="18"/>
                    <a:pt x="32" y="16"/>
                  </a:cubicBezTo>
                  <a:cubicBezTo>
                    <a:pt x="28" y="14"/>
                    <a:pt x="23" y="11"/>
                    <a:pt x="18" y="10"/>
                  </a:cubicBezTo>
                  <a:cubicBezTo>
                    <a:pt x="12" y="7"/>
                    <a:pt x="5" y="4"/>
                    <a:pt x="0" y="0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ga271cc3a49_1_4321"/>
            <p:cNvSpPr/>
            <p:nvPr/>
          </p:nvSpPr>
          <p:spPr>
            <a:xfrm rot="5400000">
              <a:off x="-2691459" y="1654752"/>
              <a:ext cx="51604" cy="77406"/>
            </a:xfrm>
            <a:custGeom>
              <a:rect b="b" l="l" r="r" t="t"/>
              <a:pathLst>
                <a:path extrusionOk="0" h="40" w="27">
                  <a:moveTo>
                    <a:pt x="3" y="40"/>
                  </a:moveTo>
                  <a:cubicBezTo>
                    <a:pt x="4" y="34"/>
                    <a:pt x="3" y="26"/>
                    <a:pt x="3" y="19"/>
                  </a:cubicBezTo>
                  <a:cubicBezTo>
                    <a:pt x="2" y="12"/>
                    <a:pt x="3" y="6"/>
                    <a:pt x="0" y="0"/>
                  </a:cubicBezTo>
                  <a:cubicBezTo>
                    <a:pt x="2" y="1"/>
                    <a:pt x="4" y="3"/>
                    <a:pt x="7" y="4"/>
                  </a:cubicBezTo>
                  <a:cubicBezTo>
                    <a:pt x="9" y="5"/>
                    <a:pt x="12" y="6"/>
                    <a:pt x="15" y="7"/>
                  </a:cubicBezTo>
                  <a:cubicBezTo>
                    <a:pt x="20" y="8"/>
                    <a:pt x="24" y="10"/>
                    <a:pt x="27" y="12"/>
                  </a:cubicBezTo>
                  <a:cubicBezTo>
                    <a:pt x="26" y="11"/>
                    <a:pt x="23" y="11"/>
                    <a:pt x="21" y="10"/>
                  </a:cubicBezTo>
                  <a:cubicBezTo>
                    <a:pt x="19" y="9"/>
                    <a:pt x="17" y="8"/>
                    <a:pt x="15" y="8"/>
                  </a:cubicBezTo>
                  <a:cubicBezTo>
                    <a:pt x="11" y="7"/>
                    <a:pt x="7" y="6"/>
                    <a:pt x="4" y="4"/>
                  </a:cubicBezTo>
                  <a:cubicBezTo>
                    <a:pt x="3" y="10"/>
                    <a:pt x="3" y="17"/>
                    <a:pt x="3" y="23"/>
                  </a:cubicBezTo>
                  <a:cubicBezTo>
                    <a:pt x="3" y="26"/>
                    <a:pt x="3" y="29"/>
                    <a:pt x="3" y="31"/>
                  </a:cubicBezTo>
                  <a:cubicBezTo>
                    <a:pt x="3" y="33"/>
                    <a:pt x="4" y="36"/>
                    <a:pt x="4" y="38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ga271cc3a49_1_4321"/>
            <p:cNvSpPr/>
            <p:nvPr/>
          </p:nvSpPr>
          <p:spPr>
            <a:xfrm rot="5400000">
              <a:off x="-2804343" y="1645076"/>
              <a:ext cx="48379" cy="61280"/>
            </a:xfrm>
            <a:custGeom>
              <a:rect b="b" l="l" r="r" t="t"/>
              <a:pathLst>
                <a:path extrusionOk="0" h="32" w="24">
                  <a:moveTo>
                    <a:pt x="6" y="0"/>
                  </a:moveTo>
                  <a:cubicBezTo>
                    <a:pt x="5" y="6"/>
                    <a:pt x="5" y="12"/>
                    <a:pt x="3" y="19"/>
                  </a:cubicBezTo>
                  <a:cubicBezTo>
                    <a:pt x="2" y="23"/>
                    <a:pt x="1" y="27"/>
                    <a:pt x="0" y="32"/>
                  </a:cubicBezTo>
                  <a:cubicBezTo>
                    <a:pt x="4" y="29"/>
                    <a:pt x="8" y="26"/>
                    <a:pt x="13" y="24"/>
                  </a:cubicBezTo>
                  <a:cubicBezTo>
                    <a:pt x="16" y="22"/>
                    <a:pt x="21" y="21"/>
                    <a:pt x="24" y="18"/>
                  </a:cubicBezTo>
                  <a:cubicBezTo>
                    <a:pt x="21" y="18"/>
                    <a:pt x="18" y="19"/>
                    <a:pt x="15" y="19"/>
                  </a:cubicBezTo>
                  <a:cubicBezTo>
                    <a:pt x="12" y="19"/>
                    <a:pt x="9" y="16"/>
                    <a:pt x="8" y="13"/>
                  </a:cubicBezTo>
                  <a:cubicBezTo>
                    <a:pt x="8" y="11"/>
                    <a:pt x="8" y="8"/>
                    <a:pt x="8" y="5"/>
                  </a:cubicBezTo>
                  <a:cubicBezTo>
                    <a:pt x="8" y="4"/>
                    <a:pt x="7" y="3"/>
                    <a:pt x="7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ga271cc3a49_1_4321"/>
            <p:cNvSpPr/>
            <p:nvPr/>
          </p:nvSpPr>
          <p:spPr>
            <a:xfrm rot="5400000">
              <a:off x="-2551160" y="4449441"/>
              <a:ext cx="80632" cy="109659"/>
            </a:xfrm>
            <a:custGeom>
              <a:rect b="b" l="l" r="r" t="t"/>
              <a:pathLst>
                <a:path extrusionOk="0" h="58" w="42">
                  <a:moveTo>
                    <a:pt x="20" y="0"/>
                  </a:moveTo>
                  <a:cubicBezTo>
                    <a:pt x="15" y="2"/>
                    <a:pt x="7" y="7"/>
                    <a:pt x="4" y="12"/>
                  </a:cubicBezTo>
                  <a:cubicBezTo>
                    <a:pt x="0" y="17"/>
                    <a:pt x="2" y="22"/>
                    <a:pt x="4" y="28"/>
                  </a:cubicBezTo>
                  <a:cubicBezTo>
                    <a:pt x="6" y="35"/>
                    <a:pt x="14" y="39"/>
                    <a:pt x="19" y="44"/>
                  </a:cubicBezTo>
                  <a:cubicBezTo>
                    <a:pt x="23" y="47"/>
                    <a:pt x="27" y="50"/>
                    <a:pt x="31" y="53"/>
                  </a:cubicBezTo>
                  <a:cubicBezTo>
                    <a:pt x="34" y="55"/>
                    <a:pt x="39" y="56"/>
                    <a:pt x="42" y="58"/>
                  </a:cubicBezTo>
                  <a:cubicBezTo>
                    <a:pt x="37" y="55"/>
                    <a:pt x="33" y="50"/>
                    <a:pt x="30" y="45"/>
                  </a:cubicBezTo>
                  <a:cubicBezTo>
                    <a:pt x="26" y="40"/>
                    <a:pt x="19" y="35"/>
                    <a:pt x="18" y="29"/>
                  </a:cubicBezTo>
                  <a:cubicBezTo>
                    <a:pt x="15" y="21"/>
                    <a:pt x="17" y="8"/>
                    <a:pt x="21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ga271cc3a49_1_4321"/>
            <p:cNvSpPr/>
            <p:nvPr/>
          </p:nvSpPr>
          <p:spPr>
            <a:xfrm rot="5400000">
              <a:off x="-2507619" y="4454279"/>
              <a:ext cx="19352" cy="58055"/>
            </a:xfrm>
            <a:custGeom>
              <a:rect b="b" l="l" r="r" t="t"/>
              <a:pathLst>
                <a:path extrusionOk="0" h="30" w="9">
                  <a:moveTo>
                    <a:pt x="7" y="0"/>
                  </a:moveTo>
                  <a:cubicBezTo>
                    <a:pt x="2" y="2"/>
                    <a:pt x="0" y="11"/>
                    <a:pt x="0" y="15"/>
                  </a:cubicBezTo>
                  <a:cubicBezTo>
                    <a:pt x="0" y="22"/>
                    <a:pt x="4" y="26"/>
                    <a:pt x="9" y="30"/>
                  </a:cubicBezTo>
                  <a:cubicBezTo>
                    <a:pt x="3" y="23"/>
                    <a:pt x="0" y="9"/>
                    <a:pt x="6" y="1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2" name="Google Shape;992;ga271cc3a49_1_432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3" name="Google Shape;993;ga271cc3a49_1_432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4" name="Google Shape;994;ga271cc3a49_1_432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5" name="Google Shape;995;ga271cc3a49_1_432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6" name="Google Shape;996;ga271cc3a49_1_432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7" name="Google Shape;997;ga271cc3a49_1_432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98" name="Google Shape;998;ga271cc3a49_1_432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999" name="Google Shape;999;ga271cc3a49_1_4321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1000" name="Google Shape;1000;ga271cc3a49_1_432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ga271cc3a49_1_4321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02" name="Google Shape;1002;ga271cc3a49_1_43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. Muscle adaptation to exercise">
  <p:cSld name="TITLE_9"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a271cc3a49_1_436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5" name="Google Shape;1005;ga271cc3a49_1_4369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6" name="Google Shape;1006;ga271cc3a49_1_4369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7" name="Google Shape;1007;ga271cc3a49_1_4369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8" name="Google Shape;1008;ga271cc3a49_1_4369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9" name="Google Shape;1009;ga271cc3a49_1_4369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10" name="Google Shape;1010;ga271cc3a49_1_4369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011" name="Google Shape;1011;ga271cc3a49_1_4369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1012" name="Google Shape;1012;ga271cc3a49_1_436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ga271cc3a49_1_4369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14" name="Google Shape;1014;ga271cc3a49_1_43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5" name="Google Shape;1015;ga271cc3a49_1_4369"/>
          <p:cNvGrpSpPr/>
          <p:nvPr/>
        </p:nvGrpSpPr>
        <p:grpSpPr>
          <a:xfrm>
            <a:off x="0" y="2407518"/>
            <a:ext cx="4450568" cy="4450568"/>
            <a:chOff x="0" y="1981200"/>
            <a:chExt cx="4876800" cy="4876800"/>
          </a:xfrm>
        </p:grpSpPr>
        <p:grpSp>
          <p:nvGrpSpPr>
            <p:cNvPr id="1016" name="Google Shape;1016;ga271cc3a49_1_4369"/>
            <p:cNvGrpSpPr/>
            <p:nvPr/>
          </p:nvGrpSpPr>
          <p:grpSpPr>
            <a:xfrm>
              <a:off x="0" y="3152775"/>
              <a:ext cx="4876800" cy="3705225"/>
              <a:chOff x="0" y="3152775"/>
              <a:chExt cx="4876800" cy="3705225"/>
            </a:xfrm>
          </p:grpSpPr>
          <p:sp>
            <p:nvSpPr>
              <p:cNvPr id="1017" name="Google Shape;1017;ga271cc3a49_1_4369"/>
              <p:cNvSpPr/>
              <p:nvPr/>
            </p:nvSpPr>
            <p:spPr>
              <a:xfrm>
                <a:off x="0" y="5915025"/>
                <a:ext cx="1600200" cy="942975"/>
              </a:xfrm>
              <a:custGeom>
                <a:rect b="b" l="l" r="r" t="t"/>
                <a:pathLst>
                  <a:path extrusionOk="0" h="942975" w="1600200">
                    <a:moveTo>
                      <a:pt x="1600200" y="19050"/>
                    </a:moveTo>
                    <a:cubicBezTo>
                      <a:pt x="1600200" y="447675"/>
                      <a:pt x="1285875" y="685800"/>
                      <a:pt x="1285875" y="942975"/>
                    </a:cubicBezTo>
                    <a:lnTo>
                      <a:pt x="0" y="942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9D8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ga271cc3a49_1_4369"/>
              <p:cNvSpPr/>
              <p:nvPr/>
            </p:nvSpPr>
            <p:spPr>
              <a:xfrm>
                <a:off x="0" y="3152775"/>
                <a:ext cx="4876800" cy="3705225"/>
              </a:xfrm>
              <a:custGeom>
                <a:rect b="b" l="l" r="r" t="t"/>
                <a:pathLst>
                  <a:path extrusionOk="0" h="3705225" w="4876800">
                    <a:moveTo>
                      <a:pt x="0" y="695325"/>
                    </a:moveTo>
                    <a:lnTo>
                      <a:pt x="371475" y="1190625"/>
                    </a:lnTo>
                    <a:cubicBezTo>
                      <a:pt x="371475" y="1190625"/>
                      <a:pt x="704850" y="914400"/>
                      <a:pt x="1152525" y="914400"/>
                    </a:cubicBezTo>
                    <a:cubicBezTo>
                      <a:pt x="1485900" y="914400"/>
                      <a:pt x="1924050" y="1381125"/>
                      <a:pt x="1924050" y="1381125"/>
                    </a:cubicBezTo>
                    <a:cubicBezTo>
                      <a:pt x="1924050" y="1381125"/>
                      <a:pt x="2552700" y="1343025"/>
                      <a:pt x="2781300" y="1343025"/>
                    </a:cubicBezTo>
                    <a:cubicBezTo>
                      <a:pt x="3181350" y="1343025"/>
                      <a:pt x="3676650" y="1990725"/>
                      <a:pt x="3676650" y="1990725"/>
                    </a:cubicBezTo>
                    <a:cubicBezTo>
                      <a:pt x="3676650" y="1990725"/>
                      <a:pt x="3476625" y="1838325"/>
                      <a:pt x="3476625" y="1428750"/>
                    </a:cubicBezTo>
                    <a:cubicBezTo>
                      <a:pt x="3476625" y="1143000"/>
                      <a:pt x="3619500" y="942975"/>
                      <a:pt x="3619500" y="66675"/>
                    </a:cubicBezTo>
                    <a:lnTo>
                      <a:pt x="3990975" y="0"/>
                    </a:lnTo>
                    <a:cubicBezTo>
                      <a:pt x="3990975" y="0"/>
                      <a:pt x="4876800" y="1762125"/>
                      <a:pt x="4876800" y="2600325"/>
                    </a:cubicBezTo>
                    <a:cubicBezTo>
                      <a:pt x="4876800" y="2690184"/>
                      <a:pt x="4686300" y="2924175"/>
                      <a:pt x="4581525" y="2924175"/>
                    </a:cubicBezTo>
                    <a:cubicBezTo>
                      <a:pt x="4476750" y="2924175"/>
                      <a:pt x="3162300" y="3190875"/>
                      <a:pt x="2600325" y="3190875"/>
                    </a:cubicBezTo>
                    <a:cubicBezTo>
                      <a:pt x="2276475" y="3190875"/>
                      <a:pt x="1590675" y="2781300"/>
                      <a:pt x="1247775" y="2781300"/>
                    </a:cubicBezTo>
                    <a:cubicBezTo>
                      <a:pt x="904875" y="2781300"/>
                      <a:pt x="838200" y="3705225"/>
                      <a:pt x="304800" y="3705225"/>
                    </a:cubicBezTo>
                    <a:lnTo>
                      <a:pt x="0" y="3705225"/>
                    </a:lnTo>
                    <a:close/>
                  </a:path>
                </a:pathLst>
              </a:custGeom>
              <a:solidFill>
                <a:srgbClr val="F0C7A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19" name="Google Shape;1019;ga271cc3a49_1_4369"/>
              <p:cNvGrpSpPr/>
              <p:nvPr/>
            </p:nvGrpSpPr>
            <p:grpSpPr>
              <a:xfrm>
                <a:off x="0" y="4196543"/>
                <a:ext cx="4603881" cy="1547032"/>
                <a:chOff x="0" y="4196543"/>
                <a:chExt cx="4603881" cy="1547032"/>
              </a:xfrm>
            </p:grpSpPr>
            <p:sp>
              <p:nvSpPr>
                <p:cNvPr id="1020" name="Google Shape;1020;ga271cc3a49_1_4369"/>
                <p:cNvSpPr/>
                <p:nvPr/>
              </p:nvSpPr>
              <p:spPr>
                <a:xfrm>
                  <a:off x="0" y="4196543"/>
                  <a:ext cx="371475" cy="479098"/>
                </a:xfrm>
                <a:custGeom>
                  <a:rect b="b" l="l" r="r" t="t"/>
                  <a:pathLst>
                    <a:path extrusionOk="0" h="479098" w="371475">
                      <a:moveTo>
                        <a:pt x="261337" y="0"/>
                      </a:moveTo>
                      <a:lnTo>
                        <a:pt x="0" y="322926"/>
                      </a:lnTo>
                      <a:lnTo>
                        <a:pt x="0" y="479098"/>
                      </a:lnTo>
                      <a:lnTo>
                        <a:pt x="371475" y="146856"/>
                      </a:ln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1" name="Google Shape;1021;ga271cc3a49_1_4369"/>
                <p:cNvSpPr/>
                <p:nvPr/>
              </p:nvSpPr>
              <p:spPr>
                <a:xfrm>
                  <a:off x="1266825" y="4430706"/>
                  <a:ext cx="657225" cy="322268"/>
                </a:xfrm>
                <a:custGeom>
                  <a:rect b="b" l="l" r="r" t="t"/>
                  <a:pathLst>
                    <a:path extrusionOk="0" h="322268" w="657225">
                      <a:moveTo>
                        <a:pt x="550964" y="0"/>
                      </a:moveTo>
                      <a:cubicBezTo>
                        <a:pt x="287322" y="51502"/>
                        <a:pt x="0" y="265119"/>
                        <a:pt x="0" y="265119"/>
                      </a:cubicBezTo>
                      <a:lnTo>
                        <a:pt x="57150" y="322269"/>
                      </a:lnTo>
                      <a:cubicBezTo>
                        <a:pt x="152400" y="227019"/>
                        <a:pt x="657225" y="103194"/>
                        <a:pt x="657225" y="103194"/>
                      </a:cubicBezTo>
                      <a:cubicBezTo>
                        <a:pt x="657225" y="103194"/>
                        <a:pt x="616687" y="60036"/>
                        <a:pt x="550964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2" name="Google Shape;1022;ga271cc3a49_1_4369"/>
                <p:cNvSpPr/>
                <p:nvPr/>
              </p:nvSpPr>
              <p:spPr>
                <a:xfrm>
                  <a:off x="1666875" y="5210175"/>
                  <a:ext cx="1771650" cy="533400"/>
                </a:xfrm>
                <a:custGeom>
                  <a:rect b="b" l="l" r="r" t="t"/>
                  <a:pathLst>
                    <a:path extrusionOk="0" h="533400" w="1771650">
                      <a:moveTo>
                        <a:pt x="47625" y="0"/>
                      </a:moveTo>
                      <a:cubicBezTo>
                        <a:pt x="47625" y="0"/>
                        <a:pt x="733425" y="409575"/>
                        <a:pt x="933450" y="409575"/>
                      </a:cubicBezTo>
                      <a:cubicBezTo>
                        <a:pt x="1133475" y="409575"/>
                        <a:pt x="1724025" y="247650"/>
                        <a:pt x="1724025" y="247650"/>
                      </a:cubicBezTo>
                      <a:lnTo>
                        <a:pt x="1771650" y="295275"/>
                      </a:lnTo>
                      <a:cubicBezTo>
                        <a:pt x="1771650" y="295275"/>
                        <a:pt x="1247775" y="533400"/>
                        <a:pt x="904875" y="533400"/>
                      </a:cubicBezTo>
                      <a:cubicBezTo>
                        <a:pt x="561975" y="533400"/>
                        <a:pt x="0" y="66675"/>
                        <a:pt x="0" y="66675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3" name="Google Shape;1023;ga271cc3a49_1_4369"/>
                <p:cNvSpPr/>
                <p:nvPr/>
              </p:nvSpPr>
              <p:spPr>
                <a:xfrm>
                  <a:off x="3676650" y="5143500"/>
                  <a:ext cx="381000" cy="266765"/>
                </a:xfrm>
                <a:custGeom>
                  <a:rect b="b" l="l" r="r" t="t"/>
                  <a:pathLst>
                    <a:path extrusionOk="0" h="266765" w="381000">
                      <a:moveTo>
                        <a:pt x="0" y="19050"/>
                      </a:moveTo>
                      <a:cubicBezTo>
                        <a:pt x="0" y="19050"/>
                        <a:pt x="71438" y="128588"/>
                        <a:pt x="142875" y="200025"/>
                      </a:cubicBezTo>
                      <a:cubicBezTo>
                        <a:pt x="214313" y="271463"/>
                        <a:pt x="371475" y="266700"/>
                        <a:pt x="371475" y="266700"/>
                      </a:cubicBezTo>
                      <a:lnTo>
                        <a:pt x="381000" y="228600"/>
                      </a:lnTo>
                      <a:cubicBezTo>
                        <a:pt x="381000" y="228600"/>
                        <a:pt x="219075" y="200025"/>
                        <a:pt x="171450" y="152400"/>
                      </a:cubicBezTo>
                      <a:cubicBezTo>
                        <a:pt x="123825" y="104775"/>
                        <a:pt x="19050" y="0"/>
                        <a:pt x="19050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4" name="Google Shape;1024;ga271cc3a49_1_4369"/>
                <p:cNvSpPr/>
                <p:nvPr/>
              </p:nvSpPr>
              <p:spPr>
                <a:xfrm>
                  <a:off x="4276725" y="4752975"/>
                  <a:ext cx="327156" cy="609600"/>
                </a:xfrm>
                <a:custGeom>
                  <a:rect b="b" l="l" r="r" t="t"/>
                  <a:pathLst>
                    <a:path extrusionOk="0" h="609600" w="327156">
                      <a:moveTo>
                        <a:pt x="0" y="571500"/>
                      </a:moveTo>
                      <a:cubicBezTo>
                        <a:pt x="0" y="571500"/>
                        <a:pt x="128588" y="547688"/>
                        <a:pt x="219075" y="457200"/>
                      </a:cubicBezTo>
                      <a:cubicBezTo>
                        <a:pt x="309563" y="366713"/>
                        <a:pt x="209550" y="0"/>
                        <a:pt x="209550" y="0"/>
                      </a:cubicBezTo>
                      <a:lnTo>
                        <a:pt x="266700" y="0"/>
                      </a:lnTo>
                      <a:cubicBezTo>
                        <a:pt x="266700" y="0"/>
                        <a:pt x="381000" y="419100"/>
                        <a:pt x="295275" y="504825"/>
                      </a:cubicBezTo>
                      <a:cubicBezTo>
                        <a:pt x="209550" y="590550"/>
                        <a:pt x="0" y="609600"/>
                        <a:pt x="0" y="60960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25" name="Google Shape;1025;ga271cc3a49_1_4369"/>
            <p:cNvGrpSpPr/>
            <p:nvPr/>
          </p:nvGrpSpPr>
          <p:grpSpPr>
            <a:xfrm>
              <a:off x="2857500" y="1981200"/>
              <a:ext cx="2019300" cy="2019300"/>
              <a:chOff x="2857500" y="1981200"/>
              <a:chExt cx="2019300" cy="2019300"/>
            </a:xfrm>
          </p:grpSpPr>
          <p:sp>
            <p:nvSpPr>
              <p:cNvPr id="1026" name="Google Shape;1026;ga271cc3a49_1_4369"/>
              <p:cNvSpPr/>
              <p:nvPr/>
            </p:nvSpPr>
            <p:spPr>
              <a:xfrm>
                <a:off x="2857500" y="1981200"/>
                <a:ext cx="2019300" cy="2019300"/>
              </a:xfrm>
              <a:custGeom>
                <a:rect b="b" l="l" r="r" t="t"/>
                <a:pathLst>
                  <a:path extrusionOk="0" h="2019300" w="2019300">
                    <a:moveTo>
                      <a:pt x="2019300" y="1047750"/>
                    </a:moveTo>
                    <a:cubicBezTo>
                      <a:pt x="2019300" y="1605363"/>
                      <a:pt x="1485900" y="2019300"/>
                      <a:pt x="1009650" y="2019300"/>
                    </a:cubicBezTo>
                    <a:cubicBezTo>
                      <a:pt x="452038" y="2019300"/>
                      <a:pt x="0" y="1567263"/>
                      <a:pt x="0" y="1009650"/>
                    </a:cubicBezTo>
                    <a:cubicBezTo>
                      <a:pt x="0" y="452037"/>
                      <a:pt x="619125" y="0"/>
                      <a:pt x="1009650" y="0"/>
                    </a:cubicBezTo>
                    <a:cubicBezTo>
                      <a:pt x="1567263" y="0"/>
                      <a:pt x="2019300" y="490137"/>
                      <a:pt x="2019300" y="1047750"/>
                    </a:cubicBezTo>
                    <a:close/>
                  </a:path>
                </a:pathLst>
              </a:custGeom>
              <a:solidFill>
                <a:srgbClr val="7A7A9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7" name="Google Shape;1027;ga271cc3a49_1_4369"/>
              <p:cNvSpPr/>
              <p:nvPr/>
            </p:nvSpPr>
            <p:spPr>
              <a:xfrm>
                <a:off x="3086100" y="2209800"/>
                <a:ext cx="1581150" cy="1562100"/>
              </a:xfrm>
              <a:custGeom>
                <a:rect b="b" l="l" r="r" t="t"/>
                <a:pathLst>
                  <a:path extrusionOk="0" h="1562100" w="1581150">
                    <a:moveTo>
                      <a:pt x="1581150" y="781050"/>
                    </a:moveTo>
                    <a:cubicBezTo>
                      <a:pt x="1581150" y="1212409"/>
                      <a:pt x="1285875" y="1562100"/>
                      <a:pt x="781050" y="1562100"/>
                    </a:cubicBezTo>
                    <a:cubicBezTo>
                      <a:pt x="349691" y="1562100"/>
                      <a:pt x="0" y="1212409"/>
                      <a:pt x="0" y="781050"/>
                    </a:cubicBezTo>
                    <a:cubicBezTo>
                      <a:pt x="0" y="349691"/>
                      <a:pt x="304800" y="0"/>
                      <a:pt x="781050" y="0"/>
                    </a:cubicBezTo>
                    <a:cubicBezTo>
                      <a:pt x="1212409" y="0"/>
                      <a:pt x="1581150" y="349691"/>
                      <a:pt x="1581150" y="781050"/>
                    </a:cubicBezTo>
                    <a:close/>
                  </a:path>
                </a:pathLst>
              </a:custGeom>
              <a:solidFill>
                <a:srgbClr val="56454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28" name="Google Shape;1028;ga271cc3a49_1_4369"/>
              <p:cNvGrpSpPr/>
              <p:nvPr/>
            </p:nvGrpSpPr>
            <p:grpSpPr>
              <a:xfrm>
                <a:off x="3495675" y="2600325"/>
                <a:ext cx="752475" cy="762000"/>
                <a:chOff x="3495675" y="2600325"/>
                <a:chExt cx="752475" cy="762000"/>
              </a:xfrm>
            </p:grpSpPr>
            <p:grpSp>
              <p:nvGrpSpPr>
                <p:cNvPr id="1029" name="Google Shape;1029;ga271cc3a49_1_4369"/>
                <p:cNvGrpSpPr/>
                <p:nvPr/>
              </p:nvGrpSpPr>
              <p:grpSpPr>
                <a:xfrm>
                  <a:off x="3495675" y="2600325"/>
                  <a:ext cx="752475" cy="762000"/>
                  <a:chOff x="3495675" y="2600325"/>
                  <a:chExt cx="752475" cy="762000"/>
                </a:xfrm>
              </p:grpSpPr>
              <p:sp>
                <p:nvSpPr>
                  <p:cNvPr id="1030" name="Google Shape;1030;ga271cc3a49_1_4369"/>
                  <p:cNvSpPr/>
                  <p:nvPr/>
                </p:nvSpPr>
                <p:spPr>
                  <a:xfrm>
                    <a:off x="3581400" y="2714625"/>
                    <a:ext cx="571500" cy="571500"/>
                  </a:xfrm>
                  <a:custGeom>
                    <a:rect b="b" l="l" r="r" t="t"/>
                    <a:pathLst>
                      <a:path extrusionOk="0" h="571500" w="571500">
                        <a:moveTo>
                          <a:pt x="571500" y="304800"/>
                        </a:moveTo>
                        <a:cubicBezTo>
                          <a:pt x="571500" y="462620"/>
                          <a:pt x="400050" y="571500"/>
                          <a:pt x="285750" y="571500"/>
                        </a:cubicBezTo>
                        <a:cubicBezTo>
                          <a:pt x="127930" y="571500"/>
                          <a:pt x="0" y="443570"/>
                          <a:pt x="0" y="285750"/>
                        </a:cubicBezTo>
                        <a:cubicBezTo>
                          <a:pt x="0" y="127930"/>
                          <a:pt x="180975" y="0"/>
                          <a:pt x="285750" y="0"/>
                        </a:cubicBezTo>
                        <a:cubicBezTo>
                          <a:pt x="443570" y="0"/>
                          <a:pt x="571500" y="146980"/>
                          <a:pt x="571500" y="304800"/>
                        </a:cubicBez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1" name="Google Shape;1031;ga271cc3a49_1_4369"/>
                  <p:cNvSpPr/>
                  <p:nvPr/>
                </p:nvSpPr>
                <p:spPr>
                  <a:xfrm>
                    <a:off x="3495675" y="2600325"/>
                    <a:ext cx="752475" cy="762000"/>
                  </a:xfrm>
                  <a:custGeom>
                    <a:rect b="b" l="l" r="r" t="t"/>
                    <a:pathLst>
                      <a:path extrusionOk="0" h="762000" w="752475">
                        <a:moveTo>
                          <a:pt x="266700" y="190500"/>
                        </a:moveTo>
                        <a:lnTo>
                          <a:pt x="323850" y="0"/>
                        </a:lnTo>
                        <a:lnTo>
                          <a:pt x="504825" y="9525"/>
                        </a:lnTo>
                        <a:lnTo>
                          <a:pt x="523875" y="190500"/>
                        </a:lnTo>
                        <a:lnTo>
                          <a:pt x="704850" y="190500"/>
                        </a:lnTo>
                        <a:lnTo>
                          <a:pt x="752475" y="323850"/>
                        </a:lnTo>
                        <a:lnTo>
                          <a:pt x="590550" y="419100"/>
                        </a:lnTo>
                        <a:lnTo>
                          <a:pt x="733425" y="552450"/>
                        </a:lnTo>
                        <a:lnTo>
                          <a:pt x="638175" y="685800"/>
                        </a:lnTo>
                        <a:lnTo>
                          <a:pt x="495300" y="628650"/>
                        </a:lnTo>
                        <a:lnTo>
                          <a:pt x="438150" y="762000"/>
                        </a:lnTo>
                        <a:lnTo>
                          <a:pt x="276225" y="752475"/>
                        </a:lnTo>
                        <a:lnTo>
                          <a:pt x="238125" y="600075"/>
                        </a:lnTo>
                        <a:lnTo>
                          <a:pt x="76200" y="638175"/>
                        </a:lnTo>
                        <a:lnTo>
                          <a:pt x="0" y="504825"/>
                        </a:lnTo>
                        <a:lnTo>
                          <a:pt x="142875" y="371475"/>
                        </a:lnTo>
                        <a:lnTo>
                          <a:pt x="0" y="257175"/>
                        </a:lnTo>
                        <a:lnTo>
                          <a:pt x="85725" y="133350"/>
                        </a:ln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32" name="Google Shape;1032;ga271cc3a49_1_4369"/>
                <p:cNvSpPr/>
                <p:nvPr/>
              </p:nvSpPr>
              <p:spPr>
                <a:xfrm>
                  <a:off x="3695700" y="2828925"/>
                  <a:ext cx="342900" cy="342900"/>
                </a:xfrm>
                <a:custGeom>
                  <a:rect b="b" l="l" r="r" t="t"/>
                  <a:pathLst>
                    <a:path extrusionOk="0" h="342900" w="342900">
                      <a:moveTo>
                        <a:pt x="342900" y="171450"/>
                      </a:moveTo>
                      <a:cubicBezTo>
                        <a:pt x="342900" y="266139"/>
                        <a:pt x="266139" y="342900"/>
                        <a:pt x="171450" y="342900"/>
                      </a:cubicBezTo>
                      <a:cubicBezTo>
                        <a:pt x="76761" y="342900"/>
                        <a:pt x="0" y="266139"/>
                        <a:pt x="0" y="171450"/>
                      </a:cubicBezTo>
                      <a:cubicBezTo>
                        <a:pt x="0" y="76761"/>
                        <a:pt x="76761" y="0"/>
                        <a:pt x="171450" y="0"/>
                      </a:cubicBezTo>
                      <a:cubicBezTo>
                        <a:pt x="266139" y="0"/>
                        <a:pt x="342900" y="76761"/>
                        <a:pt x="342900" y="171450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3" name="Google Shape;1033;ga271cc3a49_1_4369"/>
                <p:cNvSpPr/>
                <p:nvPr/>
              </p:nvSpPr>
              <p:spPr>
                <a:xfrm>
                  <a:off x="3771900" y="2905125"/>
                  <a:ext cx="190500" cy="190500"/>
                </a:xfrm>
                <a:custGeom>
                  <a:rect b="b" l="l" r="r" t="t"/>
                  <a:pathLst>
                    <a:path extrusionOk="0" h="190500" w="190500">
                      <a:moveTo>
                        <a:pt x="190500" y="104775"/>
                      </a:moveTo>
                      <a:cubicBezTo>
                        <a:pt x="190500" y="157382"/>
                        <a:pt x="133350" y="190500"/>
                        <a:pt x="95250" y="190500"/>
                      </a:cubicBezTo>
                      <a:cubicBezTo>
                        <a:pt x="42643" y="190500"/>
                        <a:pt x="0" y="133350"/>
                        <a:pt x="0" y="95250"/>
                      </a:cubicBezTo>
                      <a:cubicBezTo>
                        <a:pt x="0" y="42643"/>
                        <a:pt x="66675" y="0"/>
                        <a:pt x="95250" y="0"/>
                      </a:cubicBezTo>
                      <a:cubicBezTo>
                        <a:pt x="147857" y="0"/>
                        <a:pt x="190500" y="52168"/>
                        <a:pt x="190500" y="104775"/>
                      </a:cubicBezTo>
                      <a:close/>
                    </a:path>
                  </a:pathLst>
                </a:custGeom>
                <a:solidFill>
                  <a:srgbClr val="B1D5F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34" name="Google Shape;1034;ga271cc3a49_1_4369"/>
              <p:cNvGrpSpPr/>
              <p:nvPr/>
            </p:nvGrpSpPr>
            <p:grpSpPr>
              <a:xfrm>
                <a:off x="3181350" y="2305050"/>
                <a:ext cx="1409700" cy="1371600"/>
                <a:chOff x="3181350" y="2305050"/>
                <a:chExt cx="1409700" cy="1371600"/>
              </a:xfrm>
            </p:grpSpPr>
            <p:sp>
              <p:nvSpPr>
                <p:cNvPr id="1035" name="Google Shape;1035;ga271cc3a49_1_4369"/>
                <p:cNvSpPr/>
                <p:nvPr/>
              </p:nvSpPr>
              <p:spPr>
                <a:xfrm>
                  <a:off x="3257550" y="3086100"/>
                  <a:ext cx="1238250" cy="590550"/>
                </a:xfrm>
                <a:custGeom>
                  <a:rect b="b" l="l" r="r" t="t"/>
                  <a:pathLst>
                    <a:path extrusionOk="0" h="590550" w="1238250">
                      <a:moveTo>
                        <a:pt x="47625" y="0"/>
                      </a:moveTo>
                      <a:cubicBezTo>
                        <a:pt x="47625" y="0"/>
                        <a:pt x="190500" y="485775"/>
                        <a:pt x="590550" y="485775"/>
                      </a:cubicBezTo>
                      <a:cubicBezTo>
                        <a:pt x="981075" y="485775"/>
                        <a:pt x="1200150" y="57150"/>
                        <a:pt x="1200150" y="57150"/>
                      </a:cubicBezTo>
                      <a:lnTo>
                        <a:pt x="1238250" y="85725"/>
                      </a:lnTo>
                      <a:cubicBezTo>
                        <a:pt x="1238250" y="85725"/>
                        <a:pt x="1095375" y="590550"/>
                        <a:pt x="600075" y="590550"/>
                      </a:cubicBezTo>
                      <a:cubicBezTo>
                        <a:pt x="104775" y="590550"/>
                        <a:pt x="0" y="28575"/>
                        <a:pt x="0" y="285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6" name="Google Shape;1036;ga271cc3a49_1_4369"/>
                <p:cNvSpPr/>
                <p:nvPr/>
              </p:nvSpPr>
              <p:spPr>
                <a:xfrm>
                  <a:off x="3181350" y="2762250"/>
                  <a:ext cx="209550" cy="228600"/>
                </a:xfrm>
                <a:custGeom>
                  <a:rect b="b" l="l" r="r" t="t"/>
                  <a:pathLst>
                    <a:path extrusionOk="0" h="228600" w="209550">
                      <a:moveTo>
                        <a:pt x="123825" y="0"/>
                      </a:moveTo>
                      <a:lnTo>
                        <a:pt x="0" y="104775"/>
                      </a:lnTo>
                      <a:lnTo>
                        <a:pt x="95250" y="228600"/>
                      </a:lnTo>
                      <a:lnTo>
                        <a:pt x="209550" y="152400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7" name="Google Shape;1037;ga271cc3a49_1_4369"/>
                <p:cNvSpPr/>
                <p:nvPr/>
              </p:nvSpPr>
              <p:spPr>
                <a:xfrm>
                  <a:off x="4391025" y="2819400"/>
                  <a:ext cx="200025" cy="228600"/>
                </a:xfrm>
                <a:custGeom>
                  <a:rect b="b" l="l" r="r" t="t"/>
                  <a:pathLst>
                    <a:path extrusionOk="0" h="228600" w="200025">
                      <a:moveTo>
                        <a:pt x="104775" y="228600"/>
                      </a:moveTo>
                      <a:lnTo>
                        <a:pt x="0" y="104775"/>
                      </a:lnTo>
                      <a:lnTo>
                        <a:pt x="114300" y="0"/>
                      </a:lnTo>
                      <a:lnTo>
                        <a:pt x="200025" y="142875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8" name="Google Shape;1038;ga271cc3a49_1_4369"/>
                <p:cNvSpPr/>
                <p:nvPr/>
              </p:nvSpPr>
              <p:spPr>
                <a:xfrm>
                  <a:off x="3305175" y="2305050"/>
                  <a:ext cx="1162050" cy="419100"/>
                </a:xfrm>
                <a:custGeom>
                  <a:rect b="b" l="l" r="r" t="t"/>
                  <a:pathLst>
                    <a:path extrusionOk="0" h="419100" w="1162050">
                      <a:moveTo>
                        <a:pt x="38100" y="371475"/>
                      </a:moveTo>
                      <a:cubicBezTo>
                        <a:pt x="38100" y="371475"/>
                        <a:pt x="276225" y="114300"/>
                        <a:pt x="590550" y="114300"/>
                      </a:cubicBezTo>
                      <a:cubicBezTo>
                        <a:pt x="923925" y="114300"/>
                        <a:pt x="1133475" y="419100"/>
                        <a:pt x="1133475" y="419100"/>
                      </a:cubicBezTo>
                      <a:lnTo>
                        <a:pt x="1162050" y="390525"/>
                      </a:lnTo>
                      <a:cubicBezTo>
                        <a:pt x="1162050" y="390525"/>
                        <a:pt x="942975" y="0"/>
                        <a:pt x="600075" y="0"/>
                      </a:cubicBezTo>
                      <a:cubicBezTo>
                        <a:pt x="257175" y="0"/>
                        <a:pt x="0" y="333375"/>
                        <a:pt x="0" y="3333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- Factors affecting athletes">
  <p:cSld name="TITLE_8"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a271cc3a49_1_434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1" name="Google Shape;1041;ga271cc3a49_1_4345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2" name="Google Shape;1042;ga271cc3a49_1_4345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Google Shape;1043;ga271cc3a49_1_4345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4" name="Google Shape;1044;ga271cc3a49_1_4345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5" name="Google Shape;1045;ga271cc3a49_1_4345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46" name="Google Shape;1046;ga271cc3a49_1_4345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047" name="Google Shape;1047;ga271cc3a49_1_4345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1048" name="Google Shape;1048;ga271cc3a49_1_4345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ga271cc3a49_1_4345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50" name="Google Shape;1050;ga271cc3a49_1_43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CUSTOM"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ada5606a7c_0_1246"/>
          <p:cNvSpPr/>
          <p:nvPr/>
        </p:nvSpPr>
        <p:spPr>
          <a:xfrm rot="-1453060">
            <a:off x="-4613362" y="594043"/>
            <a:ext cx="7756369" cy="2413581"/>
          </a:xfrm>
          <a:custGeom>
            <a:rect b="b" l="l" r="r" t="t"/>
            <a:pathLst>
              <a:path extrusionOk="0" h="39878" w="104045">
                <a:moveTo>
                  <a:pt x="101857" y="1"/>
                </a:moveTo>
                <a:lnTo>
                  <a:pt x="101857" y="1"/>
                </a:lnTo>
                <a:cubicBezTo>
                  <a:pt x="102525" y="1246"/>
                  <a:pt x="103072" y="2522"/>
                  <a:pt x="103406" y="3829"/>
                </a:cubicBezTo>
                <a:cubicBezTo>
                  <a:pt x="103771" y="5136"/>
                  <a:pt x="103953" y="6564"/>
                  <a:pt x="103832" y="7932"/>
                </a:cubicBezTo>
                <a:cubicBezTo>
                  <a:pt x="103710" y="9300"/>
                  <a:pt x="103254" y="10668"/>
                  <a:pt x="102494" y="11792"/>
                </a:cubicBezTo>
                <a:cubicBezTo>
                  <a:pt x="101795" y="12948"/>
                  <a:pt x="100671" y="13890"/>
                  <a:pt x="99394" y="14346"/>
                </a:cubicBezTo>
                <a:cubicBezTo>
                  <a:pt x="98681" y="14617"/>
                  <a:pt x="97911" y="14737"/>
                  <a:pt x="97137" y="14737"/>
                </a:cubicBezTo>
                <a:cubicBezTo>
                  <a:pt x="96526" y="14737"/>
                  <a:pt x="95912" y="14662"/>
                  <a:pt x="95321" y="14528"/>
                </a:cubicBezTo>
                <a:cubicBezTo>
                  <a:pt x="93984" y="14224"/>
                  <a:pt x="92737" y="13616"/>
                  <a:pt x="91552" y="12887"/>
                </a:cubicBezTo>
                <a:cubicBezTo>
                  <a:pt x="89212" y="11428"/>
                  <a:pt x="87266" y="9391"/>
                  <a:pt x="84956" y="7871"/>
                </a:cubicBezTo>
                <a:cubicBezTo>
                  <a:pt x="82646" y="6321"/>
                  <a:pt x="80002" y="5197"/>
                  <a:pt x="77236" y="4953"/>
                </a:cubicBezTo>
                <a:cubicBezTo>
                  <a:pt x="76980" y="4931"/>
                  <a:pt x="76723" y="4920"/>
                  <a:pt x="76465" y="4920"/>
                </a:cubicBezTo>
                <a:cubicBezTo>
                  <a:pt x="75339" y="4920"/>
                  <a:pt x="74195" y="5130"/>
                  <a:pt x="73132" y="5501"/>
                </a:cubicBezTo>
                <a:cubicBezTo>
                  <a:pt x="71856" y="5957"/>
                  <a:pt x="70670" y="6777"/>
                  <a:pt x="69637" y="7689"/>
                </a:cubicBezTo>
                <a:cubicBezTo>
                  <a:pt x="67600" y="9604"/>
                  <a:pt x="66141" y="11944"/>
                  <a:pt x="64500" y="14194"/>
                </a:cubicBezTo>
                <a:cubicBezTo>
                  <a:pt x="63710" y="15288"/>
                  <a:pt x="62798" y="16352"/>
                  <a:pt x="61886" y="17385"/>
                </a:cubicBezTo>
                <a:cubicBezTo>
                  <a:pt x="61430" y="17872"/>
                  <a:pt x="60944" y="18419"/>
                  <a:pt x="60457" y="18875"/>
                </a:cubicBezTo>
                <a:cubicBezTo>
                  <a:pt x="60184" y="19118"/>
                  <a:pt x="59940" y="19361"/>
                  <a:pt x="59697" y="19574"/>
                </a:cubicBezTo>
                <a:lnTo>
                  <a:pt x="58877" y="20273"/>
                </a:lnTo>
                <a:cubicBezTo>
                  <a:pt x="56810" y="22066"/>
                  <a:pt x="54469" y="23525"/>
                  <a:pt x="52007" y="24802"/>
                </a:cubicBezTo>
                <a:cubicBezTo>
                  <a:pt x="49545" y="26018"/>
                  <a:pt x="46931" y="26960"/>
                  <a:pt x="44226" y="27537"/>
                </a:cubicBezTo>
                <a:cubicBezTo>
                  <a:pt x="42888" y="27841"/>
                  <a:pt x="41521" y="28024"/>
                  <a:pt x="40153" y="28176"/>
                </a:cubicBezTo>
                <a:cubicBezTo>
                  <a:pt x="38785" y="28297"/>
                  <a:pt x="37387" y="28358"/>
                  <a:pt x="36019" y="28358"/>
                </a:cubicBezTo>
                <a:cubicBezTo>
                  <a:pt x="35814" y="28360"/>
                  <a:pt x="35609" y="28361"/>
                  <a:pt x="35403" y="28361"/>
                </a:cubicBezTo>
                <a:cubicBezTo>
                  <a:pt x="32839" y="28361"/>
                  <a:pt x="30254" y="28193"/>
                  <a:pt x="27721" y="28024"/>
                </a:cubicBezTo>
                <a:cubicBezTo>
                  <a:pt x="24955" y="27781"/>
                  <a:pt x="22219" y="27568"/>
                  <a:pt x="19453" y="27446"/>
                </a:cubicBezTo>
                <a:cubicBezTo>
                  <a:pt x="18794" y="27417"/>
                  <a:pt x="18128" y="27398"/>
                  <a:pt x="17462" y="27398"/>
                </a:cubicBezTo>
                <a:cubicBezTo>
                  <a:pt x="15365" y="27398"/>
                  <a:pt x="13253" y="27583"/>
                  <a:pt x="11247" y="28206"/>
                </a:cubicBezTo>
                <a:cubicBezTo>
                  <a:pt x="9940" y="28632"/>
                  <a:pt x="8693" y="29270"/>
                  <a:pt x="7629" y="30182"/>
                </a:cubicBezTo>
                <a:cubicBezTo>
                  <a:pt x="6596" y="31094"/>
                  <a:pt x="5745" y="32188"/>
                  <a:pt x="5015" y="33373"/>
                </a:cubicBezTo>
                <a:cubicBezTo>
                  <a:pt x="4256" y="34528"/>
                  <a:pt x="3617" y="35744"/>
                  <a:pt x="2797" y="36869"/>
                </a:cubicBezTo>
                <a:cubicBezTo>
                  <a:pt x="2037" y="38024"/>
                  <a:pt x="1125" y="39088"/>
                  <a:pt x="0" y="39878"/>
                </a:cubicBezTo>
                <a:cubicBezTo>
                  <a:pt x="1125" y="39118"/>
                  <a:pt x="2097" y="38054"/>
                  <a:pt x="2857" y="36899"/>
                </a:cubicBezTo>
                <a:cubicBezTo>
                  <a:pt x="3648" y="35775"/>
                  <a:pt x="4316" y="34559"/>
                  <a:pt x="5076" y="33404"/>
                </a:cubicBezTo>
                <a:cubicBezTo>
                  <a:pt x="5806" y="32279"/>
                  <a:pt x="6687" y="31185"/>
                  <a:pt x="7721" y="30243"/>
                </a:cubicBezTo>
                <a:cubicBezTo>
                  <a:pt x="8785" y="29392"/>
                  <a:pt x="10000" y="28723"/>
                  <a:pt x="11307" y="28328"/>
                </a:cubicBezTo>
                <a:cubicBezTo>
                  <a:pt x="13298" y="27694"/>
                  <a:pt x="15355" y="27516"/>
                  <a:pt x="17405" y="27516"/>
                </a:cubicBezTo>
                <a:cubicBezTo>
                  <a:pt x="18110" y="27516"/>
                  <a:pt x="18814" y="27537"/>
                  <a:pt x="19514" y="27568"/>
                </a:cubicBezTo>
                <a:cubicBezTo>
                  <a:pt x="22250" y="27689"/>
                  <a:pt x="25046" y="27902"/>
                  <a:pt x="27782" y="28145"/>
                </a:cubicBezTo>
                <a:cubicBezTo>
                  <a:pt x="30344" y="28342"/>
                  <a:pt x="32880" y="28513"/>
                  <a:pt x="35438" y="28513"/>
                </a:cubicBezTo>
                <a:cubicBezTo>
                  <a:pt x="35642" y="28513"/>
                  <a:pt x="35845" y="28512"/>
                  <a:pt x="36049" y="28510"/>
                </a:cubicBezTo>
                <a:cubicBezTo>
                  <a:pt x="37417" y="28510"/>
                  <a:pt x="38815" y="28449"/>
                  <a:pt x="40183" y="28328"/>
                </a:cubicBezTo>
                <a:cubicBezTo>
                  <a:pt x="41551" y="28206"/>
                  <a:pt x="42919" y="28024"/>
                  <a:pt x="44287" y="27720"/>
                </a:cubicBezTo>
                <a:cubicBezTo>
                  <a:pt x="46992" y="27142"/>
                  <a:pt x="49606" y="26200"/>
                  <a:pt x="52129" y="24984"/>
                </a:cubicBezTo>
                <a:cubicBezTo>
                  <a:pt x="54621" y="23768"/>
                  <a:pt x="56962" y="22249"/>
                  <a:pt x="59089" y="20455"/>
                </a:cubicBezTo>
                <a:lnTo>
                  <a:pt x="59880" y="19787"/>
                </a:lnTo>
                <a:cubicBezTo>
                  <a:pt x="60153" y="19543"/>
                  <a:pt x="60366" y="19270"/>
                  <a:pt x="60640" y="19057"/>
                </a:cubicBezTo>
                <a:cubicBezTo>
                  <a:pt x="61126" y="18601"/>
                  <a:pt x="61582" y="18054"/>
                  <a:pt x="62068" y="17568"/>
                </a:cubicBezTo>
                <a:cubicBezTo>
                  <a:pt x="62980" y="16534"/>
                  <a:pt x="63892" y="15470"/>
                  <a:pt x="64713" y="14346"/>
                </a:cubicBezTo>
                <a:cubicBezTo>
                  <a:pt x="66324" y="12096"/>
                  <a:pt x="67783" y="9756"/>
                  <a:pt x="69789" y="7841"/>
                </a:cubicBezTo>
                <a:cubicBezTo>
                  <a:pt x="70822" y="6929"/>
                  <a:pt x="71947" y="6139"/>
                  <a:pt x="73254" y="5683"/>
                </a:cubicBezTo>
                <a:cubicBezTo>
                  <a:pt x="74292" y="5303"/>
                  <a:pt x="75436" y="5113"/>
                  <a:pt x="76580" y="5113"/>
                </a:cubicBezTo>
                <a:cubicBezTo>
                  <a:pt x="76809" y="5113"/>
                  <a:pt x="77038" y="5121"/>
                  <a:pt x="77266" y="5136"/>
                </a:cubicBezTo>
                <a:cubicBezTo>
                  <a:pt x="80002" y="5379"/>
                  <a:pt x="82646" y="6504"/>
                  <a:pt x="84926" y="8023"/>
                </a:cubicBezTo>
                <a:cubicBezTo>
                  <a:pt x="87236" y="9513"/>
                  <a:pt x="89181" y="11519"/>
                  <a:pt x="91522" y="13008"/>
                </a:cubicBezTo>
                <a:cubicBezTo>
                  <a:pt x="92707" y="13768"/>
                  <a:pt x="93953" y="14346"/>
                  <a:pt x="95321" y="14650"/>
                </a:cubicBezTo>
                <a:cubicBezTo>
                  <a:pt x="95912" y="14784"/>
                  <a:pt x="96532" y="14859"/>
                  <a:pt x="97150" y="14859"/>
                </a:cubicBezTo>
                <a:cubicBezTo>
                  <a:pt x="97932" y="14859"/>
                  <a:pt x="98712" y="14739"/>
                  <a:pt x="99424" y="14467"/>
                </a:cubicBezTo>
                <a:cubicBezTo>
                  <a:pt x="100732" y="13951"/>
                  <a:pt x="101826" y="13008"/>
                  <a:pt x="102586" y="11823"/>
                </a:cubicBezTo>
                <a:cubicBezTo>
                  <a:pt x="103346" y="10668"/>
                  <a:pt x="103801" y="9270"/>
                  <a:pt x="103923" y="7932"/>
                </a:cubicBezTo>
                <a:cubicBezTo>
                  <a:pt x="104045" y="6564"/>
                  <a:pt x="103832" y="5136"/>
                  <a:pt x="103467" y="3798"/>
                </a:cubicBezTo>
                <a:cubicBezTo>
                  <a:pt x="103072" y="2492"/>
                  <a:pt x="102525" y="1246"/>
                  <a:pt x="10185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9" name="Google Shape;1059;gada5606a7c_0_1246"/>
          <p:cNvSpPr/>
          <p:nvPr/>
        </p:nvSpPr>
        <p:spPr>
          <a:xfrm flipH="1" rot="10800000">
            <a:off x="10668000" y="4773993"/>
            <a:ext cx="4829772" cy="5500943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F8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0" name="Google Shape;1060;gada5606a7c_0_1246"/>
          <p:cNvSpPr txBox="1"/>
          <p:nvPr>
            <p:ph type="title"/>
          </p:nvPr>
        </p:nvSpPr>
        <p:spPr>
          <a:xfrm>
            <a:off x="831850" y="196850"/>
            <a:ext cx="10521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b="1" sz="3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061" name="Google Shape;1061;gada5606a7c_0_1246"/>
          <p:cNvSpPr txBox="1"/>
          <p:nvPr>
            <p:ph idx="1" type="body"/>
          </p:nvPr>
        </p:nvSpPr>
        <p:spPr>
          <a:xfrm>
            <a:off x="412750" y="946250"/>
            <a:ext cx="11144400" cy="52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600">
                <a:solidFill>
                  <a:srgbClr val="434343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200">
                <a:solidFill>
                  <a:srgbClr val="434343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800">
                <a:solidFill>
                  <a:srgbClr val="434343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. Neuromuscular transmission">
  <p:cSld name="TITLE_4"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3" name="Google Shape;1063;gada5606a7c_0_1088"/>
          <p:cNvGrpSpPr/>
          <p:nvPr/>
        </p:nvGrpSpPr>
        <p:grpSpPr>
          <a:xfrm>
            <a:off x="-9286" y="2"/>
            <a:ext cx="8658028" cy="5894685"/>
            <a:chOff x="0" y="779139"/>
            <a:chExt cx="8919365" cy="6072613"/>
          </a:xfrm>
        </p:grpSpPr>
        <p:sp>
          <p:nvSpPr>
            <p:cNvPr id="1064" name="Google Shape;1064;gada5606a7c_0_1088"/>
            <p:cNvSpPr/>
            <p:nvPr/>
          </p:nvSpPr>
          <p:spPr>
            <a:xfrm>
              <a:off x="1497" y="3979808"/>
              <a:ext cx="8917868" cy="1506779"/>
            </a:xfrm>
            <a:custGeom>
              <a:rect b="b" l="l" r="r" t="t"/>
              <a:pathLst>
                <a:path extrusionOk="0" h="165" w="1042">
                  <a:moveTo>
                    <a:pt x="1001" y="120"/>
                  </a:moveTo>
                  <a:cubicBezTo>
                    <a:pt x="1001" y="121"/>
                    <a:pt x="1001" y="121"/>
                    <a:pt x="1001" y="121"/>
                  </a:cubicBezTo>
                  <a:cubicBezTo>
                    <a:pt x="994" y="126"/>
                    <a:pt x="987" y="128"/>
                    <a:pt x="980" y="117"/>
                  </a:cubicBezTo>
                  <a:cubicBezTo>
                    <a:pt x="981" y="116"/>
                    <a:pt x="981" y="116"/>
                    <a:pt x="981" y="116"/>
                  </a:cubicBezTo>
                  <a:cubicBezTo>
                    <a:pt x="956" y="110"/>
                    <a:pt x="931" y="95"/>
                    <a:pt x="908" y="81"/>
                  </a:cubicBezTo>
                  <a:cubicBezTo>
                    <a:pt x="896" y="74"/>
                    <a:pt x="885" y="68"/>
                    <a:pt x="876" y="63"/>
                  </a:cubicBezTo>
                  <a:cubicBezTo>
                    <a:pt x="867" y="57"/>
                    <a:pt x="845" y="48"/>
                    <a:pt x="832" y="52"/>
                  </a:cubicBezTo>
                  <a:cubicBezTo>
                    <a:pt x="827" y="54"/>
                    <a:pt x="823" y="57"/>
                    <a:pt x="821" y="62"/>
                  </a:cubicBezTo>
                  <a:cubicBezTo>
                    <a:pt x="818" y="71"/>
                    <a:pt x="820" y="76"/>
                    <a:pt x="821" y="80"/>
                  </a:cubicBezTo>
                  <a:cubicBezTo>
                    <a:pt x="822" y="83"/>
                    <a:pt x="823" y="84"/>
                    <a:pt x="820" y="88"/>
                  </a:cubicBezTo>
                  <a:cubicBezTo>
                    <a:pt x="818" y="91"/>
                    <a:pt x="816" y="91"/>
                    <a:pt x="810" y="88"/>
                  </a:cubicBezTo>
                  <a:cubicBezTo>
                    <a:pt x="807" y="87"/>
                    <a:pt x="802" y="85"/>
                    <a:pt x="799" y="87"/>
                  </a:cubicBezTo>
                  <a:cubicBezTo>
                    <a:pt x="795" y="89"/>
                    <a:pt x="795" y="94"/>
                    <a:pt x="794" y="95"/>
                  </a:cubicBezTo>
                  <a:cubicBezTo>
                    <a:pt x="794" y="95"/>
                    <a:pt x="794" y="96"/>
                    <a:pt x="794" y="96"/>
                  </a:cubicBezTo>
                  <a:cubicBezTo>
                    <a:pt x="793" y="95"/>
                    <a:pt x="790" y="93"/>
                    <a:pt x="788" y="92"/>
                  </a:cubicBezTo>
                  <a:cubicBezTo>
                    <a:pt x="781" y="87"/>
                    <a:pt x="773" y="81"/>
                    <a:pt x="765" y="84"/>
                  </a:cubicBezTo>
                  <a:cubicBezTo>
                    <a:pt x="759" y="86"/>
                    <a:pt x="752" y="92"/>
                    <a:pt x="753" y="103"/>
                  </a:cubicBezTo>
                  <a:cubicBezTo>
                    <a:pt x="754" y="109"/>
                    <a:pt x="758" y="112"/>
                    <a:pt x="761" y="115"/>
                  </a:cubicBezTo>
                  <a:cubicBezTo>
                    <a:pt x="765" y="118"/>
                    <a:pt x="767" y="119"/>
                    <a:pt x="765" y="124"/>
                  </a:cubicBezTo>
                  <a:cubicBezTo>
                    <a:pt x="764" y="125"/>
                    <a:pt x="763" y="129"/>
                    <a:pt x="761" y="129"/>
                  </a:cubicBezTo>
                  <a:cubicBezTo>
                    <a:pt x="759" y="129"/>
                    <a:pt x="755" y="124"/>
                    <a:pt x="754" y="119"/>
                  </a:cubicBezTo>
                  <a:cubicBezTo>
                    <a:pt x="753" y="110"/>
                    <a:pt x="750" y="104"/>
                    <a:pt x="745" y="101"/>
                  </a:cubicBezTo>
                  <a:cubicBezTo>
                    <a:pt x="743" y="100"/>
                    <a:pt x="739" y="99"/>
                    <a:pt x="734" y="101"/>
                  </a:cubicBezTo>
                  <a:cubicBezTo>
                    <a:pt x="727" y="103"/>
                    <a:pt x="726" y="109"/>
                    <a:pt x="726" y="112"/>
                  </a:cubicBezTo>
                  <a:cubicBezTo>
                    <a:pt x="725" y="116"/>
                    <a:pt x="725" y="117"/>
                    <a:pt x="720" y="118"/>
                  </a:cubicBezTo>
                  <a:cubicBezTo>
                    <a:pt x="715" y="118"/>
                    <a:pt x="710" y="108"/>
                    <a:pt x="707" y="101"/>
                  </a:cubicBezTo>
                  <a:cubicBezTo>
                    <a:pt x="703" y="92"/>
                    <a:pt x="699" y="85"/>
                    <a:pt x="693" y="87"/>
                  </a:cubicBezTo>
                  <a:cubicBezTo>
                    <a:pt x="687" y="89"/>
                    <a:pt x="685" y="95"/>
                    <a:pt x="685" y="100"/>
                  </a:cubicBezTo>
                  <a:cubicBezTo>
                    <a:pt x="685" y="102"/>
                    <a:pt x="685" y="104"/>
                    <a:pt x="686" y="106"/>
                  </a:cubicBezTo>
                  <a:cubicBezTo>
                    <a:pt x="686" y="109"/>
                    <a:pt x="686" y="111"/>
                    <a:pt x="686" y="112"/>
                  </a:cubicBezTo>
                  <a:cubicBezTo>
                    <a:pt x="686" y="114"/>
                    <a:pt x="686" y="115"/>
                    <a:pt x="685" y="116"/>
                  </a:cubicBezTo>
                  <a:cubicBezTo>
                    <a:pt x="684" y="116"/>
                    <a:pt x="684" y="116"/>
                    <a:pt x="683" y="116"/>
                  </a:cubicBezTo>
                  <a:cubicBezTo>
                    <a:pt x="683" y="115"/>
                    <a:pt x="683" y="113"/>
                    <a:pt x="682" y="112"/>
                  </a:cubicBezTo>
                  <a:cubicBezTo>
                    <a:pt x="682" y="106"/>
                    <a:pt x="680" y="99"/>
                    <a:pt x="673" y="95"/>
                  </a:cubicBezTo>
                  <a:cubicBezTo>
                    <a:pt x="671" y="94"/>
                    <a:pt x="668" y="94"/>
                    <a:pt x="667" y="95"/>
                  </a:cubicBezTo>
                  <a:cubicBezTo>
                    <a:pt x="662" y="97"/>
                    <a:pt x="660" y="105"/>
                    <a:pt x="658" y="115"/>
                  </a:cubicBezTo>
                  <a:cubicBezTo>
                    <a:pt x="657" y="121"/>
                    <a:pt x="655" y="131"/>
                    <a:pt x="652" y="132"/>
                  </a:cubicBezTo>
                  <a:cubicBezTo>
                    <a:pt x="648" y="130"/>
                    <a:pt x="648" y="128"/>
                    <a:pt x="650" y="123"/>
                  </a:cubicBezTo>
                  <a:cubicBezTo>
                    <a:pt x="651" y="120"/>
                    <a:pt x="652" y="118"/>
                    <a:pt x="652" y="115"/>
                  </a:cubicBezTo>
                  <a:cubicBezTo>
                    <a:pt x="650" y="108"/>
                    <a:pt x="646" y="105"/>
                    <a:pt x="643" y="104"/>
                  </a:cubicBezTo>
                  <a:cubicBezTo>
                    <a:pt x="638" y="102"/>
                    <a:pt x="630" y="104"/>
                    <a:pt x="621" y="111"/>
                  </a:cubicBezTo>
                  <a:cubicBezTo>
                    <a:pt x="606" y="123"/>
                    <a:pt x="605" y="125"/>
                    <a:pt x="606" y="140"/>
                  </a:cubicBezTo>
                  <a:cubicBezTo>
                    <a:pt x="606" y="144"/>
                    <a:pt x="606" y="144"/>
                    <a:pt x="606" y="144"/>
                  </a:cubicBezTo>
                  <a:cubicBezTo>
                    <a:pt x="607" y="147"/>
                    <a:pt x="605" y="147"/>
                    <a:pt x="604" y="148"/>
                  </a:cubicBezTo>
                  <a:cubicBezTo>
                    <a:pt x="598" y="148"/>
                    <a:pt x="589" y="143"/>
                    <a:pt x="588" y="140"/>
                  </a:cubicBezTo>
                  <a:cubicBezTo>
                    <a:pt x="588" y="137"/>
                    <a:pt x="590" y="134"/>
                    <a:pt x="592" y="130"/>
                  </a:cubicBezTo>
                  <a:cubicBezTo>
                    <a:pt x="595" y="126"/>
                    <a:pt x="598" y="122"/>
                    <a:pt x="597" y="117"/>
                  </a:cubicBezTo>
                  <a:cubicBezTo>
                    <a:pt x="596" y="111"/>
                    <a:pt x="589" y="102"/>
                    <a:pt x="581" y="100"/>
                  </a:cubicBezTo>
                  <a:cubicBezTo>
                    <a:pt x="575" y="98"/>
                    <a:pt x="570" y="100"/>
                    <a:pt x="565" y="104"/>
                  </a:cubicBezTo>
                  <a:cubicBezTo>
                    <a:pt x="559" y="110"/>
                    <a:pt x="560" y="117"/>
                    <a:pt x="560" y="123"/>
                  </a:cubicBezTo>
                  <a:cubicBezTo>
                    <a:pt x="560" y="131"/>
                    <a:pt x="559" y="132"/>
                    <a:pt x="554" y="133"/>
                  </a:cubicBezTo>
                  <a:cubicBezTo>
                    <a:pt x="549" y="133"/>
                    <a:pt x="547" y="130"/>
                    <a:pt x="544" y="121"/>
                  </a:cubicBezTo>
                  <a:cubicBezTo>
                    <a:pt x="542" y="116"/>
                    <a:pt x="540" y="111"/>
                    <a:pt x="536" y="110"/>
                  </a:cubicBezTo>
                  <a:cubicBezTo>
                    <a:pt x="532" y="109"/>
                    <a:pt x="528" y="112"/>
                    <a:pt x="527" y="113"/>
                  </a:cubicBezTo>
                  <a:cubicBezTo>
                    <a:pt x="517" y="122"/>
                    <a:pt x="523" y="130"/>
                    <a:pt x="527" y="133"/>
                  </a:cubicBezTo>
                  <a:cubicBezTo>
                    <a:pt x="530" y="136"/>
                    <a:pt x="529" y="137"/>
                    <a:pt x="529" y="138"/>
                  </a:cubicBezTo>
                  <a:cubicBezTo>
                    <a:pt x="527" y="138"/>
                    <a:pt x="523" y="135"/>
                    <a:pt x="521" y="133"/>
                  </a:cubicBezTo>
                  <a:cubicBezTo>
                    <a:pt x="516" y="129"/>
                    <a:pt x="512" y="125"/>
                    <a:pt x="508" y="127"/>
                  </a:cubicBezTo>
                  <a:cubicBezTo>
                    <a:pt x="505" y="128"/>
                    <a:pt x="504" y="130"/>
                    <a:pt x="503" y="134"/>
                  </a:cubicBezTo>
                  <a:cubicBezTo>
                    <a:pt x="502" y="143"/>
                    <a:pt x="505" y="148"/>
                    <a:pt x="507" y="152"/>
                  </a:cubicBezTo>
                  <a:cubicBezTo>
                    <a:pt x="508" y="154"/>
                    <a:pt x="508" y="154"/>
                    <a:pt x="507" y="156"/>
                  </a:cubicBezTo>
                  <a:cubicBezTo>
                    <a:pt x="507" y="156"/>
                    <a:pt x="507" y="157"/>
                    <a:pt x="507" y="157"/>
                  </a:cubicBezTo>
                  <a:cubicBezTo>
                    <a:pt x="505" y="157"/>
                    <a:pt x="500" y="153"/>
                    <a:pt x="497" y="150"/>
                  </a:cubicBezTo>
                  <a:cubicBezTo>
                    <a:pt x="494" y="147"/>
                    <a:pt x="490" y="144"/>
                    <a:pt x="487" y="143"/>
                  </a:cubicBezTo>
                  <a:cubicBezTo>
                    <a:pt x="481" y="140"/>
                    <a:pt x="480" y="138"/>
                    <a:pt x="480" y="137"/>
                  </a:cubicBezTo>
                  <a:cubicBezTo>
                    <a:pt x="479" y="135"/>
                    <a:pt x="483" y="131"/>
                    <a:pt x="487" y="127"/>
                  </a:cubicBezTo>
                  <a:cubicBezTo>
                    <a:pt x="491" y="123"/>
                    <a:pt x="495" y="119"/>
                    <a:pt x="496" y="113"/>
                  </a:cubicBezTo>
                  <a:cubicBezTo>
                    <a:pt x="498" y="102"/>
                    <a:pt x="488" y="89"/>
                    <a:pt x="478" y="86"/>
                  </a:cubicBezTo>
                  <a:cubicBezTo>
                    <a:pt x="472" y="85"/>
                    <a:pt x="467" y="87"/>
                    <a:pt x="465" y="92"/>
                  </a:cubicBezTo>
                  <a:cubicBezTo>
                    <a:pt x="461" y="99"/>
                    <a:pt x="464" y="106"/>
                    <a:pt x="466" y="111"/>
                  </a:cubicBezTo>
                  <a:cubicBezTo>
                    <a:pt x="466" y="112"/>
                    <a:pt x="467" y="115"/>
                    <a:pt x="467" y="116"/>
                  </a:cubicBezTo>
                  <a:cubicBezTo>
                    <a:pt x="467" y="116"/>
                    <a:pt x="466" y="117"/>
                    <a:pt x="465" y="117"/>
                  </a:cubicBezTo>
                  <a:cubicBezTo>
                    <a:pt x="464" y="118"/>
                    <a:pt x="460" y="116"/>
                    <a:pt x="457" y="114"/>
                  </a:cubicBezTo>
                  <a:cubicBezTo>
                    <a:pt x="452" y="110"/>
                    <a:pt x="443" y="104"/>
                    <a:pt x="436" y="113"/>
                  </a:cubicBezTo>
                  <a:cubicBezTo>
                    <a:pt x="431" y="119"/>
                    <a:pt x="435" y="125"/>
                    <a:pt x="438" y="129"/>
                  </a:cubicBezTo>
                  <a:cubicBezTo>
                    <a:pt x="439" y="131"/>
                    <a:pt x="441" y="134"/>
                    <a:pt x="441" y="135"/>
                  </a:cubicBezTo>
                  <a:cubicBezTo>
                    <a:pt x="439" y="139"/>
                    <a:pt x="436" y="143"/>
                    <a:pt x="433" y="143"/>
                  </a:cubicBezTo>
                  <a:cubicBezTo>
                    <a:pt x="429" y="143"/>
                    <a:pt x="423" y="138"/>
                    <a:pt x="419" y="130"/>
                  </a:cubicBezTo>
                  <a:cubicBezTo>
                    <a:pt x="414" y="121"/>
                    <a:pt x="415" y="120"/>
                    <a:pt x="417" y="118"/>
                  </a:cubicBezTo>
                  <a:cubicBezTo>
                    <a:pt x="420" y="116"/>
                    <a:pt x="424" y="112"/>
                    <a:pt x="426" y="104"/>
                  </a:cubicBezTo>
                  <a:cubicBezTo>
                    <a:pt x="430" y="88"/>
                    <a:pt x="426" y="81"/>
                    <a:pt x="421" y="78"/>
                  </a:cubicBezTo>
                  <a:cubicBezTo>
                    <a:pt x="415" y="74"/>
                    <a:pt x="408" y="75"/>
                    <a:pt x="403" y="79"/>
                  </a:cubicBezTo>
                  <a:cubicBezTo>
                    <a:pt x="398" y="82"/>
                    <a:pt x="398" y="87"/>
                    <a:pt x="397" y="90"/>
                  </a:cubicBezTo>
                  <a:cubicBezTo>
                    <a:pt x="397" y="91"/>
                    <a:pt x="396" y="93"/>
                    <a:pt x="396" y="93"/>
                  </a:cubicBezTo>
                  <a:cubicBezTo>
                    <a:pt x="396" y="93"/>
                    <a:pt x="394" y="93"/>
                    <a:pt x="392" y="91"/>
                  </a:cubicBezTo>
                  <a:cubicBezTo>
                    <a:pt x="391" y="91"/>
                    <a:pt x="390" y="87"/>
                    <a:pt x="389" y="84"/>
                  </a:cubicBezTo>
                  <a:cubicBezTo>
                    <a:pt x="388" y="77"/>
                    <a:pt x="387" y="68"/>
                    <a:pt x="378" y="64"/>
                  </a:cubicBezTo>
                  <a:cubicBezTo>
                    <a:pt x="369" y="60"/>
                    <a:pt x="363" y="60"/>
                    <a:pt x="358" y="64"/>
                  </a:cubicBezTo>
                  <a:cubicBezTo>
                    <a:pt x="351" y="71"/>
                    <a:pt x="356" y="87"/>
                    <a:pt x="358" y="92"/>
                  </a:cubicBezTo>
                  <a:cubicBezTo>
                    <a:pt x="360" y="95"/>
                    <a:pt x="363" y="98"/>
                    <a:pt x="367" y="102"/>
                  </a:cubicBezTo>
                  <a:cubicBezTo>
                    <a:pt x="375" y="107"/>
                    <a:pt x="378" y="111"/>
                    <a:pt x="376" y="114"/>
                  </a:cubicBezTo>
                  <a:cubicBezTo>
                    <a:pt x="374" y="118"/>
                    <a:pt x="368" y="117"/>
                    <a:pt x="359" y="112"/>
                  </a:cubicBezTo>
                  <a:cubicBezTo>
                    <a:pt x="354" y="110"/>
                    <a:pt x="354" y="110"/>
                    <a:pt x="354" y="110"/>
                  </a:cubicBezTo>
                  <a:cubicBezTo>
                    <a:pt x="351" y="109"/>
                    <a:pt x="351" y="109"/>
                    <a:pt x="351" y="109"/>
                  </a:cubicBezTo>
                  <a:cubicBezTo>
                    <a:pt x="341" y="105"/>
                    <a:pt x="335" y="103"/>
                    <a:pt x="334" y="95"/>
                  </a:cubicBezTo>
                  <a:cubicBezTo>
                    <a:pt x="334" y="94"/>
                    <a:pt x="335" y="93"/>
                    <a:pt x="336" y="90"/>
                  </a:cubicBezTo>
                  <a:cubicBezTo>
                    <a:pt x="338" y="87"/>
                    <a:pt x="342" y="83"/>
                    <a:pt x="340" y="76"/>
                  </a:cubicBezTo>
                  <a:cubicBezTo>
                    <a:pt x="339" y="67"/>
                    <a:pt x="335" y="65"/>
                    <a:pt x="332" y="65"/>
                  </a:cubicBezTo>
                  <a:cubicBezTo>
                    <a:pt x="329" y="64"/>
                    <a:pt x="323" y="66"/>
                    <a:pt x="317" y="79"/>
                  </a:cubicBezTo>
                  <a:cubicBezTo>
                    <a:pt x="317" y="80"/>
                    <a:pt x="315" y="81"/>
                    <a:pt x="313" y="81"/>
                  </a:cubicBezTo>
                  <a:cubicBezTo>
                    <a:pt x="311" y="81"/>
                    <a:pt x="308" y="78"/>
                    <a:pt x="305" y="70"/>
                  </a:cubicBezTo>
                  <a:cubicBezTo>
                    <a:pt x="305" y="68"/>
                    <a:pt x="306" y="65"/>
                    <a:pt x="307" y="62"/>
                  </a:cubicBezTo>
                  <a:cubicBezTo>
                    <a:pt x="309" y="55"/>
                    <a:pt x="312" y="45"/>
                    <a:pt x="303" y="38"/>
                  </a:cubicBezTo>
                  <a:cubicBezTo>
                    <a:pt x="298" y="35"/>
                    <a:pt x="293" y="36"/>
                    <a:pt x="288" y="38"/>
                  </a:cubicBezTo>
                  <a:cubicBezTo>
                    <a:pt x="283" y="39"/>
                    <a:pt x="278" y="40"/>
                    <a:pt x="274" y="37"/>
                  </a:cubicBezTo>
                  <a:cubicBezTo>
                    <a:pt x="271" y="34"/>
                    <a:pt x="272" y="33"/>
                    <a:pt x="273" y="29"/>
                  </a:cubicBezTo>
                  <a:cubicBezTo>
                    <a:pt x="274" y="24"/>
                    <a:pt x="276" y="17"/>
                    <a:pt x="269" y="8"/>
                  </a:cubicBezTo>
                  <a:cubicBezTo>
                    <a:pt x="264" y="2"/>
                    <a:pt x="257" y="0"/>
                    <a:pt x="249" y="0"/>
                  </a:cubicBezTo>
                  <a:cubicBezTo>
                    <a:pt x="237" y="1"/>
                    <a:pt x="226" y="10"/>
                    <a:pt x="218" y="17"/>
                  </a:cubicBezTo>
                  <a:cubicBezTo>
                    <a:pt x="218" y="17"/>
                    <a:pt x="210" y="24"/>
                    <a:pt x="210" y="24"/>
                  </a:cubicBezTo>
                  <a:cubicBezTo>
                    <a:pt x="192" y="40"/>
                    <a:pt x="159" y="69"/>
                    <a:pt x="128" y="80"/>
                  </a:cubicBezTo>
                  <a:cubicBezTo>
                    <a:pt x="122" y="82"/>
                    <a:pt x="115" y="83"/>
                    <a:pt x="107" y="8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5" y="88"/>
                    <a:pt x="104" y="91"/>
                    <a:pt x="98" y="92"/>
                  </a:cubicBezTo>
                  <a:cubicBezTo>
                    <a:pt x="92" y="93"/>
                    <a:pt x="90" y="91"/>
                    <a:pt x="87" y="89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57" y="94"/>
                    <a:pt x="21" y="98"/>
                    <a:pt x="0" y="10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32" y="105"/>
                    <a:pt x="102" y="97"/>
                    <a:pt x="131" y="87"/>
                  </a:cubicBezTo>
                  <a:cubicBezTo>
                    <a:pt x="163" y="76"/>
                    <a:pt x="197" y="46"/>
                    <a:pt x="215" y="30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4" y="23"/>
                    <a:pt x="224" y="23"/>
                    <a:pt x="224" y="22"/>
                  </a:cubicBezTo>
                  <a:cubicBezTo>
                    <a:pt x="230" y="17"/>
                    <a:pt x="239" y="9"/>
                    <a:pt x="249" y="8"/>
                  </a:cubicBezTo>
                  <a:cubicBezTo>
                    <a:pt x="253" y="8"/>
                    <a:pt x="259" y="9"/>
                    <a:pt x="263" y="13"/>
                  </a:cubicBezTo>
                  <a:cubicBezTo>
                    <a:pt x="267" y="19"/>
                    <a:pt x="266" y="22"/>
                    <a:pt x="265" y="27"/>
                  </a:cubicBezTo>
                  <a:cubicBezTo>
                    <a:pt x="264" y="31"/>
                    <a:pt x="262" y="37"/>
                    <a:pt x="269" y="43"/>
                  </a:cubicBezTo>
                  <a:cubicBezTo>
                    <a:pt x="277" y="49"/>
                    <a:pt x="284" y="47"/>
                    <a:pt x="290" y="45"/>
                  </a:cubicBezTo>
                  <a:cubicBezTo>
                    <a:pt x="294" y="44"/>
                    <a:pt x="297" y="44"/>
                    <a:pt x="298" y="45"/>
                  </a:cubicBezTo>
                  <a:cubicBezTo>
                    <a:pt x="302" y="48"/>
                    <a:pt x="302" y="52"/>
                    <a:pt x="299" y="60"/>
                  </a:cubicBezTo>
                  <a:cubicBezTo>
                    <a:pt x="298" y="64"/>
                    <a:pt x="297" y="68"/>
                    <a:pt x="298" y="72"/>
                  </a:cubicBezTo>
                  <a:cubicBezTo>
                    <a:pt x="301" y="82"/>
                    <a:pt x="306" y="88"/>
                    <a:pt x="312" y="89"/>
                  </a:cubicBezTo>
                  <a:cubicBezTo>
                    <a:pt x="316" y="90"/>
                    <a:pt x="320" y="88"/>
                    <a:pt x="324" y="83"/>
                  </a:cubicBezTo>
                  <a:cubicBezTo>
                    <a:pt x="324" y="83"/>
                    <a:pt x="324" y="83"/>
                    <a:pt x="324" y="83"/>
                  </a:cubicBezTo>
                  <a:cubicBezTo>
                    <a:pt x="328" y="75"/>
                    <a:pt x="331" y="73"/>
                    <a:pt x="331" y="73"/>
                  </a:cubicBezTo>
                  <a:cubicBezTo>
                    <a:pt x="331" y="73"/>
                    <a:pt x="332" y="74"/>
                    <a:pt x="332" y="77"/>
                  </a:cubicBezTo>
                  <a:cubicBezTo>
                    <a:pt x="333" y="81"/>
                    <a:pt x="332" y="83"/>
                    <a:pt x="330" y="86"/>
                  </a:cubicBezTo>
                  <a:cubicBezTo>
                    <a:pt x="328" y="88"/>
                    <a:pt x="326" y="91"/>
                    <a:pt x="326" y="96"/>
                  </a:cubicBezTo>
                  <a:cubicBezTo>
                    <a:pt x="327" y="109"/>
                    <a:pt x="338" y="113"/>
                    <a:pt x="349" y="117"/>
                  </a:cubicBezTo>
                  <a:cubicBezTo>
                    <a:pt x="351" y="118"/>
                    <a:pt x="351" y="118"/>
                    <a:pt x="351" y="118"/>
                  </a:cubicBezTo>
                  <a:cubicBezTo>
                    <a:pt x="355" y="119"/>
                    <a:pt x="355" y="119"/>
                    <a:pt x="355" y="119"/>
                  </a:cubicBezTo>
                  <a:cubicBezTo>
                    <a:pt x="362" y="123"/>
                    <a:pt x="376" y="130"/>
                    <a:pt x="383" y="118"/>
                  </a:cubicBezTo>
                  <a:cubicBezTo>
                    <a:pt x="388" y="108"/>
                    <a:pt x="379" y="101"/>
                    <a:pt x="372" y="95"/>
                  </a:cubicBezTo>
                  <a:cubicBezTo>
                    <a:pt x="370" y="93"/>
                    <a:pt x="366" y="91"/>
                    <a:pt x="366" y="89"/>
                  </a:cubicBezTo>
                  <a:cubicBezTo>
                    <a:pt x="362" y="79"/>
                    <a:pt x="362" y="71"/>
                    <a:pt x="364" y="69"/>
                  </a:cubicBezTo>
                  <a:cubicBezTo>
                    <a:pt x="365" y="68"/>
                    <a:pt x="369" y="69"/>
                    <a:pt x="374" y="71"/>
                  </a:cubicBezTo>
                  <a:cubicBezTo>
                    <a:pt x="379" y="73"/>
                    <a:pt x="380" y="78"/>
                    <a:pt x="382" y="85"/>
                  </a:cubicBezTo>
                  <a:cubicBezTo>
                    <a:pt x="383" y="90"/>
                    <a:pt x="383" y="96"/>
                    <a:pt x="388" y="98"/>
                  </a:cubicBezTo>
                  <a:cubicBezTo>
                    <a:pt x="392" y="100"/>
                    <a:pt x="396" y="102"/>
                    <a:pt x="400" y="101"/>
                  </a:cubicBezTo>
                  <a:cubicBezTo>
                    <a:pt x="403" y="99"/>
                    <a:pt x="404" y="95"/>
                    <a:pt x="405" y="92"/>
                  </a:cubicBezTo>
                  <a:cubicBezTo>
                    <a:pt x="405" y="89"/>
                    <a:pt x="406" y="86"/>
                    <a:pt x="408" y="85"/>
                  </a:cubicBezTo>
                  <a:cubicBezTo>
                    <a:pt x="410" y="83"/>
                    <a:pt x="414" y="82"/>
                    <a:pt x="417" y="84"/>
                  </a:cubicBezTo>
                  <a:cubicBezTo>
                    <a:pt x="420" y="87"/>
                    <a:pt x="421" y="93"/>
                    <a:pt x="418" y="102"/>
                  </a:cubicBezTo>
                  <a:cubicBezTo>
                    <a:pt x="417" y="108"/>
                    <a:pt x="415" y="110"/>
                    <a:pt x="412" y="112"/>
                  </a:cubicBezTo>
                  <a:cubicBezTo>
                    <a:pt x="406" y="117"/>
                    <a:pt x="405" y="121"/>
                    <a:pt x="412" y="134"/>
                  </a:cubicBezTo>
                  <a:cubicBezTo>
                    <a:pt x="418" y="145"/>
                    <a:pt x="426" y="151"/>
                    <a:pt x="433" y="151"/>
                  </a:cubicBezTo>
                  <a:cubicBezTo>
                    <a:pt x="437" y="151"/>
                    <a:pt x="443" y="148"/>
                    <a:pt x="448" y="139"/>
                  </a:cubicBezTo>
                  <a:cubicBezTo>
                    <a:pt x="451" y="134"/>
                    <a:pt x="447" y="129"/>
                    <a:pt x="445" y="125"/>
                  </a:cubicBezTo>
                  <a:cubicBezTo>
                    <a:pt x="442" y="121"/>
                    <a:pt x="441" y="119"/>
                    <a:pt x="442" y="118"/>
                  </a:cubicBezTo>
                  <a:cubicBezTo>
                    <a:pt x="444" y="116"/>
                    <a:pt x="446" y="116"/>
                    <a:pt x="453" y="120"/>
                  </a:cubicBezTo>
                  <a:cubicBezTo>
                    <a:pt x="457" y="123"/>
                    <a:pt x="462" y="126"/>
                    <a:pt x="467" y="125"/>
                  </a:cubicBezTo>
                  <a:cubicBezTo>
                    <a:pt x="470" y="125"/>
                    <a:pt x="472" y="123"/>
                    <a:pt x="474" y="120"/>
                  </a:cubicBezTo>
                  <a:cubicBezTo>
                    <a:pt x="476" y="116"/>
                    <a:pt x="475" y="111"/>
                    <a:pt x="473" y="108"/>
                  </a:cubicBezTo>
                  <a:cubicBezTo>
                    <a:pt x="472" y="104"/>
                    <a:pt x="470" y="100"/>
                    <a:pt x="472" y="95"/>
                  </a:cubicBezTo>
                  <a:cubicBezTo>
                    <a:pt x="472" y="94"/>
                    <a:pt x="473" y="93"/>
                    <a:pt x="476" y="94"/>
                  </a:cubicBezTo>
                  <a:cubicBezTo>
                    <a:pt x="481" y="96"/>
                    <a:pt x="489" y="104"/>
                    <a:pt x="488" y="112"/>
                  </a:cubicBezTo>
                  <a:cubicBezTo>
                    <a:pt x="488" y="115"/>
                    <a:pt x="484" y="119"/>
                    <a:pt x="481" y="122"/>
                  </a:cubicBezTo>
                  <a:cubicBezTo>
                    <a:pt x="476" y="127"/>
                    <a:pt x="471" y="132"/>
                    <a:pt x="472" y="139"/>
                  </a:cubicBezTo>
                  <a:cubicBezTo>
                    <a:pt x="473" y="143"/>
                    <a:pt x="476" y="147"/>
                    <a:pt x="484" y="150"/>
                  </a:cubicBezTo>
                  <a:cubicBezTo>
                    <a:pt x="486" y="151"/>
                    <a:pt x="489" y="154"/>
                    <a:pt x="492" y="156"/>
                  </a:cubicBezTo>
                  <a:cubicBezTo>
                    <a:pt x="497" y="161"/>
                    <a:pt x="503" y="165"/>
                    <a:pt x="508" y="164"/>
                  </a:cubicBezTo>
                  <a:cubicBezTo>
                    <a:pt x="510" y="164"/>
                    <a:pt x="512" y="163"/>
                    <a:pt x="514" y="160"/>
                  </a:cubicBezTo>
                  <a:cubicBezTo>
                    <a:pt x="516" y="158"/>
                    <a:pt x="516" y="156"/>
                    <a:pt x="516" y="154"/>
                  </a:cubicBezTo>
                  <a:cubicBezTo>
                    <a:pt x="516" y="152"/>
                    <a:pt x="515" y="149"/>
                    <a:pt x="513" y="147"/>
                  </a:cubicBezTo>
                  <a:cubicBezTo>
                    <a:pt x="512" y="145"/>
                    <a:pt x="511" y="143"/>
                    <a:pt x="511" y="139"/>
                  </a:cubicBezTo>
                  <a:cubicBezTo>
                    <a:pt x="511" y="138"/>
                    <a:pt x="511" y="137"/>
                    <a:pt x="511" y="135"/>
                  </a:cubicBezTo>
                  <a:cubicBezTo>
                    <a:pt x="511" y="135"/>
                    <a:pt x="511" y="135"/>
                    <a:pt x="511" y="135"/>
                  </a:cubicBezTo>
                  <a:cubicBezTo>
                    <a:pt x="512" y="136"/>
                    <a:pt x="514" y="138"/>
                    <a:pt x="516" y="139"/>
                  </a:cubicBezTo>
                  <a:cubicBezTo>
                    <a:pt x="520" y="143"/>
                    <a:pt x="525" y="146"/>
                    <a:pt x="530" y="146"/>
                  </a:cubicBezTo>
                  <a:cubicBezTo>
                    <a:pt x="531" y="146"/>
                    <a:pt x="533" y="145"/>
                    <a:pt x="535" y="143"/>
                  </a:cubicBezTo>
                  <a:cubicBezTo>
                    <a:pt x="537" y="140"/>
                    <a:pt x="537" y="139"/>
                    <a:pt x="537" y="137"/>
                  </a:cubicBezTo>
                  <a:cubicBezTo>
                    <a:pt x="537" y="133"/>
                    <a:pt x="534" y="130"/>
                    <a:pt x="532" y="128"/>
                  </a:cubicBezTo>
                  <a:cubicBezTo>
                    <a:pt x="531" y="126"/>
                    <a:pt x="530" y="124"/>
                    <a:pt x="530" y="123"/>
                  </a:cubicBezTo>
                  <a:cubicBezTo>
                    <a:pt x="530" y="122"/>
                    <a:pt x="530" y="121"/>
                    <a:pt x="532" y="119"/>
                  </a:cubicBezTo>
                  <a:cubicBezTo>
                    <a:pt x="533" y="118"/>
                    <a:pt x="534" y="118"/>
                    <a:pt x="534" y="118"/>
                  </a:cubicBezTo>
                  <a:cubicBezTo>
                    <a:pt x="535" y="119"/>
                    <a:pt x="536" y="122"/>
                    <a:pt x="537" y="124"/>
                  </a:cubicBezTo>
                  <a:cubicBezTo>
                    <a:pt x="539" y="131"/>
                    <a:pt x="543" y="142"/>
                    <a:pt x="555" y="141"/>
                  </a:cubicBezTo>
                  <a:cubicBezTo>
                    <a:pt x="568" y="140"/>
                    <a:pt x="568" y="130"/>
                    <a:pt x="568" y="123"/>
                  </a:cubicBezTo>
                  <a:cubicBezTo>
                    <a:pt x="568" y="118"/>
                    <a:pt x="567" y="113"/>
                    <a:pt x="571" y="110"/>
                  </a:cubicBezTo>
                  <a:cubicBezTo>
                    <a:pt x="573" y="107"/>
                    <a:pt x="576" y="107"/>
                    <a:pt x="579" y="107"/>
                  </a:cubicBezTo>
                  <a:cubicBezTo>
                    <a:pt x="584" y="109"/>
                    <a:pt x="589" y="115"/>
                    <a:pt x="589" y="119"/>
                  </a:cubicBezTo>
                  <a:cubicBezTo>
                    <a:pt x="590" y="120"/>
                    <a:pt x="588" y="124"/>
                    <a:pt x="586" y="126"/>
                  </a:cubicBezTo>
                  <a:cubicBezTo>
                    <a:pt x="583" y="130"/>
                    <a:pt x="579" y="136"/>
                    <a:pt x="580" y="142"/>
                  </a:cubicBezTo>
                  <a:cubicBezTo>
                    <a:pt x="582" y="150"/>
                    <a:pt x="596" y="157"/>
                    <a:pt x="605" y="155"/>
                  </a:cubicBezTo>
                  <a:cubicBezTo>
                    <a:pt x="611" y="155"/>
                    <a:pt x="615" y="150"/>
                    <a:pt x="614" y="143"/>
                  </a:cubicBezTo>
                  <a:cubicBezTo>
                    <a:pt x="614" y="139"/>
                    <a:pt x="614" y="139"/>
                    <a:pt x="614" y="139"/>
                  </a:cubicBezTo>
                  <a:cubicBezTo>
                    <a:pt x="613" y="127"/>
                    <a:pt x="613" y="127"/>
                    <a:pt x="626" y="117"/>
                  </a:cubicBezTo>
                  <a:cubicBezTo>
                    <a:pt x="632" y="113"/>
                    <a:pt x="638" y="110"/>
                    <a:pt x="641" y="111"/>
                  </a:cubicBezTo>
                  <a:cubicBezTo>
                    <a:pt x="642" y="112"/>
                    <a:pt x="643" y="114"/>
                    <a:pt x="644" y="117"/>
                  </a:cubicBezTo>
                  <a:cubicBezTo>
                    <a:pt x="644" y="117"/>
                    <a:pt x="643" y="120"/>
                    <a:pt x="643" y="120"/>
                  </a:cubicBezTo>
                  <a:cubicBezTo>
                    <a:pt x="641" y="124"/>
                    <a:pt x="637" y="134"/>
                    <a:pt x="649" y="139"/>
                  </a:cubicBezTo>
                  <a:cubicBezTo>
                    <a:pt x="652" y="140"/>
                    <a:pt x="655" y="140"/>
                    <a:pt x="656" y="139"/>
                  </a:cubicBezTo>
                  <a:cubicBezTo>
                    <a:pt x="662" y="136"/>
                    <a:pt x="663" y="127"/>
                    <a:pt x="666" y="117"/>
                  </a:cubicBezTo>
                  <a:cubicBezTo>
                    <a:pt x="667" y="112"/>
                    <a:pt x="668" y="104"/>
                    <a:pt x="670" y="103"/>
                  </a:cubicBezTo>
                  <a:cubicBezTo>
                    <a:pt x="673" y="104"/>
                    <a:pt x="674" y="108"/>
                    <a:pt x="675" y="113"/>
                  </a:cubicBezTo>
                  <a:cubicBezTo>
                    <a:pt x="675" y="117"/>
                    <a:pt x="676" y="122"/>
                    <a:pt x="680" y="124"/>
                  </a:cubicBezTo>
                  <a:cubicBezTo>
                    <a:pt x="683" y="126"/>
                    <a:pt x="687" y="124"/>
                    <a:pt x="689" y="123"/>
                  </a:cubicBezTo>
                  <a:cubicBezTo>
                    <a:pt x="693" y="120"/>
                    <a:pt x="694" y="116"/>
                    <a:pt x="694" y="112"/>
                  </a:cubicBezTo>
                  <a:cubicBezTo>
                    <a:pt x="694" y="110"/>
                    <a:pt x="694" y="107"/>
                    <a:pt x="694" y="105"/>
                  </a:cubicBezTo>
                  <a:cubicBezTo>
                    <a:pt x="693" y="103"/>
                    <a:pt x="693" y="101"/>
                    <a:pt x="693" y="99"/>
                  </a:cubicBezTo>
                  <a:cubicBezTo>
                    <a:pt x="693" y="97"/>
                    <a:pt x="694" y="96"/>
                    <a:pt x="695" y="95"/>
                  </a:cubicBezTo>
                  <a:cubicBezTo>
                    <a:pt x="696" y="97"/>
                    <a:pt x="698" y="101"/>
                    <a:pt x="700" y="104"/>
                  </a:cubicBezTo>
                  <a:cubicBezTo>
                    <a:pt x="704" y="114"/>
                    <a:pt x="711" y="127"/>
                    <a:pt x="722" y="125"/>
                  </a:cubicBezTo>
                  <a:cubicBezTo>
                    <a:pt x="732" y="124"/>
                    <a:pt x="733" y="118"/>
                    <a:pt x="733" y="114"/>
                  </a:cubicBezTo>
                  <a:cubicBezTo>
                    <a:pt x="734" y="111"/>
                    <a:pt x="734" y="109"/>
                    <a:pt x="737" y="108"/>
                  </a:cubicBezTo>
                  <a:cubicBezTo>
                    <a:pt x="739" y="108"/>
                    <a:pt x="740" y="108"/>
                    <a:pt x="741" y="108"/>
                  </a:cubicBezTo>
                  <a:cubicBezTo>
                    <a:pt x="743" y="110"/>
                    <a:pt x="745" y="114"/>
                    <a:pt x="746" y="120"/>
                  </a:cubicBezTo>
                  <a:cubicBezTo>
                    <a:pt x="747" y="128"/>
                    <a:pt x="753" y="136"/>
                    <a:pt x="760" y="137"/>
                  </a:cubicBezTo>
                  <a:cubicBezTo>
                    <a:pt x="764" y="137"/>
                    <a:pt x="769" y="136"/>
                    <a:pt x="772" y="127"/>
                  </a:cubicBezTo>
                  <a:cubicBezTo>
                    <a:pt x="776" y="116"/>
                    <a:pt x="770" y="111"/>
                    <a:pt x="766" y="108"/>
                  </a:cubicBezTo>
                  <a:cubicBezTo>
                    <a:pt x="763" y="106"/>
                    <a:pt x="762" y="105"/>
                    <a:pt x="761" y="103"/>
                  </a:cubicBezTo>
                  <a:cubicBezTo>
                    <a:pt x="761" y="94"/>
                    <a:pt x="766" y="92"/>
                    <a:pt x="768" y="91"/>
                  </a:cubicBezTo>
                  <a:cubicBezTo>
                    <a:pt x="771" y="90"/>
                    <a:pt x="778" y="94"/>
                    <a:pt x="783" y="98"/>
                  </a:cubicBezTo>
                  <a:cubicBezTo>
                    <a:pt x="788" y="102"/>
                    <a:pt x="793" y="106"/>
                    <a:pt x="798" y="104"/>
                  </a:cubicBezTo>
                  <a:cubicBezTo>
                    <a:pt x="800" y="103"/>
                    <a:pt x="802" y="100"/>
                    <a:pt x="802" y="96"/>
                  </a:cubicBezTo>
                  <a:cubicBezTo>
                    <a:pt x="802" y="95"/>
                    <a:pt x="803" y="94"/>
                    <a:pt x="803" y="94"/>
                  </a:cubicBezTo>
                  <a:cubicBezTo>
                    <a:pt x="804" y="94"/>
                    <a:pt x="806" y="95"/>
                    <a:pt x="807" y="95"/>
                  </a:cubicBezTo>
                  <a:cubicBezTo>
                    <a:pt x="812" y="98"/>
                    <a:pt x="820" y="101"/>
                    <a:pt x="826" y="93"/>
                  </a:cubicBezTo>
                  <a:cubicBezTo>
                    <a:pt x="831" y="86"/>
                    <a:pt x="830" y="81"/>
                    <a:pt x="828" y="77"/>
                  </a:cubicBezTo>
                  <a:cubicBezTo>
                    <a:pt x="827" y="74"/>
                    <a:pt x="826" y="71"/>
                    <a:pt x="829" y="65"/>
                  </a:cubicBezTo>
                  <a:cubicBezTo>
                    <a:pt x="830" y="63"/>
                    <a:pt x="831" y="61"/>
                    <a:pt x="834" y="60"/>
                  </a:cubicBezTo>
                  <a:cubicBezTo>
                    <a:pt x="844" y="57"/>
                    <a:pt x="863" y="64"/>
                    <a:pt x="872" y="70"/>
                  </a:cubicBezTo>
                  <a:cubicBezTo>
                    <a:pt x="882" y="75"/>
                    <a:pt x="892" y="81"/>
                    <a:pt x="903" y="88"/>
                  </a:cubicBezTo>
                  <a:cubicBezTo>
                    <a:pt x="928" y="102"/>
                    <a:pt x="955" y="119"/>
                    <a:pt x="981" y="125"/>
                  </a:cubicBezTo>
                  <a:cubicBezTo>
                    <a:pt x="1002" y="129"/>
                    <a:pt x="1025" y="130"/>
                    <a:pt x="1042" y="129"/>
                  </a:cubicBezTo>
                  <a:cubicBezTo>
                    <a:pt x="1042" y="121"/>
                    <a:pt x="1042" y="121"/>
                    <a:pt x="1042" y="121"/>
                  </a:cubicBezTo>
                  <a:cubicBezTo>
                    <a:pt x="1030" y="122"/>
                    <a:pt x="1016" y="121"/>
                    <a:pt x="1001" y="120"/>
                  </a:cubicBez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gada5606a7c_0_1088"/>
            <p:cNvSpPr/>
            <p:nvPr/>
          </p:nvSpPr>
          <p:spPr>
            <a:xfrm>
              <a:off x="1497" y="4051702"/>
              <a:ext cx="8917868" cy="1998055"/>
            </a:xfrm>
            <a:custGeom>
              <a:rect b="b" l="l" r="r" t="t"/>
              <a:pathLst>
                <a:path extrusionOk="0" h="219" w="1042">
                  <a:moveTo>
                    <a:pt x="1042" y="215"/>
                  </a:moveTo>
                  <a:cubicBezTo>
                    <a:pt x="1042" y="121"/>
                    <a:pt x="1042" y="121"/>
                    <a:pt x="1042" y="121"/>
                  </a:cubicBezTo>
                  <a:cubicBezTo>
                    <a:pt x="1025" y="122"/>
                    <a:pt x="1002" y="121"/>
                    <a:pt x="981" y="117"/>
                  </a:cubicBezTo>
                  <a:cubicBezTo>
                    <a:pt x="955" y="111"/>
                    <a:pt x="928" y="94"/>
                    <a:pt x="903" y="80"/>
                  </a:cubicBezTo>
                  <a:cubicBezTo>
                    <a:pt x="892" y="73"/>
                    <a:pt x="882" y="67"/>
                    <a:pt x="872" y="62"/>
                  </a:cubicBezTo>
                  <a:cubicBezTo>
                    <a:pt x="863" y="56"/>
                    <a:pt x="844" y="49"/>
                    <a:pt x="834" y="52"/>
                  </a:cubicBezTo>
                  <a:cubicBezTo>
                    <a:pt x="831" y="53"/>
                    <a:pt x="830" y="55"/>
                    <a:pt x="829" y="57"/>
                  </a:cubicBezTo>
                  <a:cubicBezTo>
                    <a:pt x="826" y="63"/>
                    <a:pt x="827" y="66"/>
                    <a:pt x="828" y="69"/>
                  </a:cubicBezTo>
                  <a:cubicBezTo>
                    <a:pt x="830" y="73"/>
                    <a:pt x="831" y="78"/>
                    <a:pt x="826" y="85"/>
                  </a:cubicBezTo>
                  <a:cubicBezTo>
                    <a:pt x="820" y="93"/>
                    <a:pt x="812" y="90"/>
                    <a:pt x="807" y="87"/>
                  </a:cubicBezTo>
                  <a:cubicBezTo>
                    <a:pt x="806" y="87"/>
                    <a:pt x="804" y="86"/>
                    <a:pt x="803" y="86"/>
                  </a:cubicBezTo>
                  <a:cubicBezTo>
                    <a:pt x="803" y="86"/>
                    <a:pt x="802" y="87"/>
                    <a:pt x="802" y="88"/>
                  </a:cubicBezTo>
                  <a:cubicBezTo>
                    <a:pt x="802" y="92"/>
                    <a:pt x="800" y="95"/>
                    <a:pt x="798" y="96"/>
                  </a:cubicBezTo>
                  <a:cubicBezTo>
                    <a:pt x="793" y="98"/>
                    <a:pt x="788" y="94"/>
                    <a:pt x="783" y="90"/>
                  </a:cubicBezTo>
                  <a:cubicBezTo>
                    <a:pt x="778" y="86"/>
                    <a:pt x="771" y="82"/>
                    <a:pt x="768" y="83"/>
                  </a:cubicBezTo>
                  <a:cubicBezTo>
                    <a:pt x="766" y="84"/>
                    <a:pt x="761" y="86"/>
                    <a:pt x="761" y="95"/>
                  </a:cubicBezTo>
                  <a:cubicBezTo>
                    <a:pt x="762" y="97"/>
                    <a:pt x="763" y="98"/>
                    <a:pt x="766" y="100"/>
                  </a:cubicBezTo>
                  <a:cubicBezTo>
                    <a:pt x="770" y="103"/>
                    <a:pt x="776" y="108"/>
                    <a:pt x="772" y="119"/>
                  </a:cubicBezTo>
                  <a:cubicBezTo>
                    <a:pt x="769" y="128"/>
                    <a:pt x="764" y="129"/>
                    <a:pt x="760" y="129"/>
                  </a:cubicBezTo>
                  <a:cubicBezTo>
                    <a:pt x="753" y="128"/>
                    <a:pt x="747" y="120"/>
                    <a:pt x="746" y="112"/>
                  </a:cubicBezTo>
                  <a:cubicBezTo>
                    <a:pt x="745" y="106"/>
                    <a:pt x="743" y="102"/>
                    <a:pt x="741" y="100"/>
                  </a:cubicBezTo>
                  <a:cubicBezTo>
                    <a:pt x="740" y="100"/>
                    <a:pt x="739" y="100"/>
                    <a:pt x="737" y="100"/>
                  </a:cubicBezTo>
                  <a:cubicBezTo>
                    <a:pt x="734" y="101"/>
                    <a:pt x="734" y="103"/>
                    <a:pt x="733" y="106"/>
                  </a:cubicBezTo>
                  <a:cubicBezTo>
                    <a:pt x="733" y="110"/>
                    <a:pt x="732" y="116"/>
                    <a:pt x="722" y="117"/>
                  </a:cubicBezTo>
                  <a:cubicBezTo>
                    <a:pt x="711" y="119"/>
                    <a:pt x="704" y="106"/>
                    <a:pt x="700" y="96"/>
                  </a:cubicBezTo>
                  <a:cubicBezTo>
                    <a:pt x="698" y="93"/>
                    <a:pt x="696" y="89"/>
                    <a:pt x="695" y="87"/>
                  </a:cubicBezTo>
                  <a:cubicBezTo>
                    <a:pt x="694" y="88"/>
                    <a:pt x="693" y="89"/>
                    <a:pt x="693" y="91"/>
                  </a:cubicBezTo>
                  <a:cubicBezTo>
                    <a:pt x="693" y="93"/>
                    <a:pt x="693" y="95"/>
                    <a:pt x="694" y="97"/>
                  </a:cubicBezTo>
                  <a:cubicBezTo>
                    <a:pt x="694" y="99"/>
                    <a:pt x="694" y="102"/>
                    <a:pt x="694" y="104"/>
                  </a:cubicBezTo>
                  <a:cubicBezTo>
                    <a:pt x="694" y="108"/>
                    <a:pt x="693" y="112"/>
                    <a:pt x="689" y="115"/>
                  </a:cubicBezTo>
                  <a:cubicBezTo>
                    <a:pt x="687" y="116"/>
                    <a:pt x="683" y="118"/>
                    <a:pt x="680" y="116"/>
                  </a:cubicBezTo>
                  <a:cubicBezTo>
                    <a:pt x="676" y="114"/>
                    <a:pt x="675" y="109"/>
                    <a:pt x="675" y="105"/>
                  </a:cubicBezTo>
                  <a:cubicBezTo>
                    <a:pt x="674" y="100"/>
                    <a:pt x="673" y="96"/>
                    <a:pt x="670" y="95"/>
                  </a:cubicBezTo>
                  <a:cubicBezTo>
                    <a:pt x="668" y="96"/>
                    <a:pt x="667" y="104"/>
                    <a:pt x="666" y="109"/>
                  </a:cubicBezTo>
                  <a:cubicBezTo>
                    <a:pt x="663" y="119"/>
                    <a:pt x="662" y="128"/>
                    <a:pt x="656" y="131"/>
                  </a:cubicBezTo>
                  <a:cubicBezTo>
                    <a:pt x="655" y="132"/>
                    <a:pt x="652" y="132"/>
                    <a:pt x="649" y="131"/>
                  </a:cubicBezTo>
                  <a:cubicBezTo>
                    <a:pt x="637" y="126"/>
                    <a:pt x="641" y="116"/>
                    <a:pt x="643" y="112"/>
                  </a:cubicBezTo>
                  <a:cubicBezTo>
                    <a:pt x="643" y="112"/>
                    <a:pt x="644" y="109"/>
                    <a:pt x="644" y="109"/>
                  </a:cubicBezTo>
                  <a:cubicBezTo>
                    <a:pt x="643" y="106"/>
                    <a:pt x="642" y="104"/>
                    <a:pt x="641" y="103"/>
                  </a:cubicBezTo>
                  <a:cubicBezTo>
                    <a:pt x="638" y="102"/>
                    <a:pt x="632" y="105"/>
                    <a:pt x="626" y="109"/>
                  </a:cubicBezTo>
                  <a:cubicBezTo>
                    <a:pt x="613" y="119"/>
                    <a:pt x="613" y="119"/>
                    <a:pt x="614" y="131"/>
                  </a:cubicBezTo>
                  <a:cubicBezTo>
                    <a:pt x="614" y="135"/>
                    <a:pt x="614" y="135"/>
                    <a:pt x="614" y="135"/>
                  </a:cubicBezTo>
                  <a:cubicBezTo>
                    <a:pt x="615" y="142"/>
                    <a:pt x="611" y="147"/>
                    <a:pt x="605" y="147"/>
                  </a:cubicBezTo>
                  <a:cubicBezTo>
                    <a:pt x="596" y="149"/>
                    <a:pt x="582" y="142"/>
                    <a:pt x="580" y="134"/>
                  </a:cubicBezTo>
                  <a:cubicBezTo>
                    <a:pt x="579" y="128"/>
                    <a:pt x="583" y="122"/>
                    <a:pt x="586" y="118"/>
                  </a:cubicBezTo>
                  <a:cubicBezTo>
                    <a:pt x="588" y="116"/>
                    <a:pt x="590" y="112"/>
                    <a:pt x="589" y="111"/>
                  </a:cubicBezTo>
                  <a:cubicBezTo>
                    <a:pt x="589" y="107"/>
                    <a:pt x="584" y="101"/>
                    <a:pt x="579" y="99"/>
                  </a:cubicBezTo>
                  <a:cubicBezTo>
                    <a:pt x="576" y="99"/>
                    <a:pt x="573" y="99"/>
                    <a:pt x="571" y="102"/>
                  </a:cubicBezTo>
                  <a:cubicBezTo>
                    <a:pt x="567" y="105"/>
                    <a:pt x="568" y="110"/>
                    <a:pt x="568" y="115"/>
                  </a:cubicBezTo>
                  <a:cubicBezTo>
                    <a:pt x="568" y="122"/>
                    <a:pt x="568" y="132"/>
                    <a:pt x="555" y="133"/>
                  </a:cubicBezTo>
                  <a:cubicBezTo>
                    <a:pt x="543" y="134"/>
                    <a:pt x="539" y="123"/>
                    <a:pt x="537" y="116"/>
                  </a:cubicBezTo>
                  <a:cubicBezTo>
                    <a:pt x="536" y="114"/>
                    <a:pt x="535" y="111"/>
                    <a:pt x="534" y="110"/>
                  </a:cubicBezTo>
                  <a:cubicBezTo>
                    <a:pt x="534" y="110"/>
                    <a:pt x="533" y="110"/>
                    <a:pt x="532" y="111"/>
                  </a:cubicBezTo>
                  <a:cubicBezTo>
                    <a:pt x="530" y="113"/>
                    <a:pt x="530" y="114"/>
                    <a:pt x="530" y="115"/>
                  </a:cubicBezTo>
                  <a:cubicBezTo>
                    <a:pt x="530" y="116"/>
                    <a:pt x="531" y="118"/>
                    <a:pt x="532" y="120"/>
                  </a:cubicBezTo>
                  <a:cubicBezTo>
                    <a:pt x="534" y="122"/>
                    <a:pt x="537" y="125"/>
                    <a:pt x="537" y="129"/>
                  </a:cubicBezTo>
                  <a:cubicBezTo>
                    <a:pt x="537" y="131"/>
                    <a:pt x="537" y="132"/>
                    <a:pt x="535" y="135"/>
                  </a:cubicBezTo>
                  <a:cubicBezTo>
                    <a:pt x="533" y="137"/>
                    <a:pt x="531" y="138"/>
                    <a:pt x="530" y="138"/>
                  </a:cubicBezTo>
                  <a:cubicBezTo>
                    <a:pt x="525" y="138"/>
                    <a:pt x="520" y="135"/>
                    <a:pt x="516" y="131"/>
                  </a:cubicBezTo>
                  <a:cubicBezTo>
                    <a:pt x="514" y="130"/>
                    <a:pt x="512" y="128"/>
                    <a:pt x="511" y="127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129"/>
                    <a:pt x="511" y="130"/>
                    <a:pt x="511" y="131"/>
                  </a:cubicBezTo>
                  <a:cubicBezTo>
                    <a:pt x="511" y="135"/>
                    <a:pt x="512" y="137"/>
                    <a:pt x="513" y="139"/>
                  </a:cubicBezTo>
                  <a:cubicBezTo>
                    <a:pt x="515" y="141"/>
                    <a:pt x="516" y="144"/>
                    <a:pt x="516" y="146"/>
                  </a:cubicBezTo>
                  <a:cubicBezTo>
                    <a:pt x="516" y="148"/>
                    <a:pt x="516" y="150"/>
                    <a:pt x="514" y="152"/>
                  </a:cubicBezTo>
                  <a:cubicBezTo>
                    <a:pt x="512" y="155"/>
                    <a:pt x="510" y="156"/>
                    <a:pt x="508" y="156"/>
                  </a:cubicBezTo>
                  <a:cubicBezTo>
                    <a:pt x="503" y="157"/>
                    <a:pt x="497" y="153"/>
                    <a:pt x="492" y="148"/>
                  </a:cubicBezTo>
                  <a:cubicBezTo>
                    <a:pt x="489" y="146"/>
                    <a:pt x="486" y="143"/>
                    <a:pt x="484" y="142"/>
                  </a:cubicBezTo>
                  <a:cubicBezTo>
                    <a:pt x="476" y="139"/>
                    <a:pt x="473" y="135"/>
                    <a:pt x="472" y="131"/>
                  </a:cubicBezTo>
                  <a:cubicBezTo>
                    <a:pt x="471" y="124"/>
                    <a:pt x="476" y="119"/>
                    <a:pt x="481" y="114"/>
                  </a:cubicBezTo>
                  <a:cubicBezTo>
                    <a:pt x="484" y="111"/>
                    <a:pt x="488" y="107"/>
                    <a:pt x="488" y="104"/>
                  </a:cubicBezTo>
                  <a:cubicBezTo>
                    <a:pt x="489" y="96"/>
                    <a:pt x="481" y="88"/>
                    <a:pt x="476" y="86"/>
                  </a:cubicBezTo>
                  <a:cubicBezTo>
                    <a:pt x="473" y="85"/>
                    <a:pt x="472" y="86"/>
                    <a:pt x="472" y="87"/>
                  </a:cubicBezTo>
                  <a:cubicBezTo>
                    <a:pt x="470" y="92"/>
                    <a:pt x="472" y="96"/>
                    <a:pt x="473" y="100"/>
                  </a:cubicBezTo>
                  <a:cubicBezTo>
                    <a:pt x="475" y="103"/>
                    <a:pt x="476" y="108"/>
                    <a:pt x="474" y="112"/>
                  </a:cubicBezTo>
                  <a:cubicBezTo>
                    <a:pt x="472" y="115"/>
                    <a:pt x="470" y="117"/>
                    <a:pt x="467" y="117"/>
                  </a:cubicBezTo>
                  <a:cubicBezTo>
                    <a:pt x="462" y="118"/>
                    <a:pt x="457" y="115"/>
                    <a:pt x="453" y="112"/>
                  </a:cubicBezTo>
                  <a:cubicBezTo>
                    <a:pt x="446" y="108"/>
                    <a:pt x="444" y="108"/>
                    <a:pt x="442" y="110"/>
                  </a:cubicBezTo>
                  <a:cubicBezTo>
                    <a:pt x="441" y="111"/>
                    <a:pt x="442" y="113"/>
                    <a:pt x="445" y="117"/>
                  </a:cubicBezTo>
                  <a:cubicBezTo>
                    <a:pt x="447" y="121"/>
                    <a:pt x="451" y="126"/>
                    <a:pt x="448" y="131"/>
                  </a:cubicBezTo>
                  <a:cubicBezTo>
                    <a:pt x="443" y="140"/>
                    <a:pt x="437" y="143"/>
                    <a:pt x="433" y="143"/>
                  </a:cubicBezTo>
                  <a:cubicBezTo>
                    <a:pt x="426" y="143"/>
                    <a:pt x="418" y="137"/>
                    <a:pt x="412" y="126"/>
                  </a:cubicBezTo>
                  <a:cubicBezTo>
                    <a:pt x="405" y="113"/>
                    <a:pt x="406" y="109"/>
                    <a:pt x="412" y="104"/>
                  </a:cubicBezTo>
                  <a:cubicBezTo>
                    <a:pt x="415" y="102"/>
                    <a:pt x="417" y="100"/>
                    <a:pt x="418" y="94"/>
                  </a:cubicBezTo>
                  <a:cubicBezTo>
                    <a:pt x="421" y="85"/>
                    <a:pt x="420" y="79"/>
                    <a:pt x="417" y="76"/>
                  </a:cubicBezTo>
                  <a:cubicBezTo>
                    <a:pt x="414" y="74"/>
                    <a:pt x="410" y="75"/>
                    <a:pt x="408" y="77"/>
                  </a:cubicBezTo>
                  <a:cubicBezTo>
                    <a:pt x="406" y="78"/>
                    <a:pt x="405" y="81"/>
                    <a:pt x="405" y="84"/>
                  </a:cubicBezTo>
                  <a:cubicBezTo>
                    <a:pt x="404" y="87"/>
                    <a:pt x="403" y="91"/>
                    <a:pt x="400" y="93"/>
                  </a:cubicBezTo>
                  <a:cubicBezTo>
                    <a:pt x="396" y="94"/>
                    <a:pt x="392" y="92"/>
                    <a:pt x="388" y="90"/>
                  </a:cubicBezTo>
                  <a:cubicBezTo>
                    <a:pt x="383" y="88"/>
                    <a:pt x="383" y="82"/>
                    <a:pt x="382" y="77"/>
                  </a:cubicBezTo>
                  <a:cubicBezTo>
                    <a:pt x="380" y="70"/>
                    <a:pt x="379" y="65"/>
                    <a:pt x="374" y="63"/>
                  </a:cubicBezTo>
                  <a:cubicBezTo>
                    <a:pt x="369" y="61"/>
                    <a:pt x="365" y="60"/>
                    <a:pt x="364" y="61"/>
                  </a:cubicBezTo>
                  <a:cubicBezTo>
                    <a:pt x="362" y="63"/>
                    <a:pt x="362" y="71"/>
                    <a:pt x="366" y="81"/>
                  </a:cubicBezTo>
                  <a:cubicBezTo>
                    <a:pt x="366" y="83"/>
                    <a:pt x="370" y="85"/>
                    <a:pt x="372" y="87"/>
                  </a:cubicBezTo>
                  <a:cubicBezTo>
                    <a:pt x="379" y="93"/>
                    <a:pt x="388" y="100"/>
                    <a:pt x="383" y="110"/>
                  </a:cubicBezTo>
                  <a:cubicBezTo>
                    <a:pt x="376" y="122"/>
                    <a:pt x="362" y="115"/>
                    <a:pt x="355" y="111"/>
                  </a:cubicBezTo>
                  <a:cubicBezTo>
                    <a:pt x="351" y="110"/>
                    <a:pt x="351" y="110"/>
                    <a:pt x="351" y="110"/>
                  </a:cubicBezTo>
                  <a:cubicBezTo>
                    <a:pt x="349" y="109"/>
                    <a:pt x="349" y="109"/>
                    <a:pt x="349" y="109"/>
                  </a:cubicBezTo>
                  <a:cubicBezTo>
                    <a:pt x="338" y="105"/>
                    <a:pt x="327" y="101"/>
                    <a:pt x="326" y="88"/>
                  </a:cubicBezTo>
                  <a:cubicBezTo>
                    <a:pt x="326" y="83"/>
                    <a:pt x="328" y="80"/>
                    <a:pt x="330" y="78"/>
                  </a:cubicBezTo>
                  <a:cubicBezTo>
                    <a:pt x="332" y="75"/>
                    <a:pt x="333" y="73"/>
                    <a:pt x="332" y="69"/>
                  </a:cubicBezTo>
                  <a:cubicBezTo>
                    <a:pt x="332" y="66"/>
                    <a:pt x="331" y="65"/>
                    <a:pt x="331" y="65"/>
                  </a:cubicBezTo>
                  <a:cubicBezTo>
                    <a:pt x="331" y="65"/>
                    <a:pt x="328" y="67"/>
                    <a:pt x="324" y="75"/>
                  </a:cubicBezTo>
                  <a:cubicBezTo>
                    <a:pt x="324" y="75"/>
                    <a:pt x="324" y="75"/>
                    <a:pt x="324" y="75"/>
                  </a:cubicBezTo>
                  <a:cubicBezTo>
                    <a:pt x="320" y="80"/>
                    <a:pt x="316" y="82"/>
                    <a:pt x="312" y="81"/>
                  </a:cubicBezTo>
                  <a:cubicBezTo>
                    <a:pt x="306" y="80"/>
                    <a:pt x="301" y="74"/>
                    <a:pt x="298" y="64"/>
                  </a:cubicBezTo>
                  <a:cubicBezTo>
                    <a:pt x="297" y="60"/>
                    <a:pt x="298" y="56"/>
                    <a:pt x="299" y="52"/>
                  </a:cubicBezTo>
                  <a:cubicBezTo>
                    <a:pt x="302" y="44"/>
                    <a:pt x="302" y="40"/>
                    <a:pt x="298" y="37"/>
                  </a:cubicBezTo>
                  <a:cubicBezTo>
                    <a:pt x="297" y="36"/>
                    <a:pt x="294" y="36"/>
                    <a:pt x="290" y="37"/>
                  </a:cubicBezTo>
                  <a:cubicBezTo>
                    <a:pt x="284" y="39"/>
                    <a:pt x="277" y="41"/>
                    <a:pt x="269" y="35"/>
                  </a:cubicBezTo>
                  <a:cubicBezTo>
                    <a:pt x="262" y="29"/>
                    <a:pt x="264" y="23"/>
                    <a:pt x="265" y="19"/>
                  </a:cubicBezTo>
                  <a:cubicBezTo>
                    <a:pt x="266" y="14"/>
                    <a:pt x="267" y="11"/>
                    <a:pt x="263" y="5"/>
                  </a:cubicBezTo>
                  <a:cubicBezTo>
                    <a:pt x="259" y="1"/>
                    <a:pt x="253" y="0"/>
                    <a:pt x="249" y="0"/>
                  </a:cubicBezTo>
                  <a:cubicBezTo>
                    <a:pt x="239" y="1"/>
                    <a:pt x="229" y="9"/>
                    <a:pt x="224" y="14"/>
                  </a:cubicBezTo>
                  <a:cubicBezTo>
                    <a:pt x="224" y="15"/>
                    <a:pt x="224" y="15"/>
                    <a:pt x="223" y="15"/>
                  </a:cubicBezTo>
                  <a:cubicBezTo>
                    <a:pt x="215" y="22"/>
                    <a:pt x="215" y="22"/>
                    <a:pt x="215" y="22"/>
                  </a:cubicBezTo>
                  <a:cubicBezTo>
                    <a:pt x="197" y="38"/>
                    <a:pt x="163" y="68"/>
                    <a:pt x="131" y="79"/>
                  </a:cubicBezTo>
                  <a:cubicBezTo>
                    <a:pt x="102" y="89"/>
                    <a:pt x="32" y="97"/>
                    <a:pt x="0" y="100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234" y="217"/>
                    <a:pt x="782" y="213"/>
                    <a:pt x="1042" y="21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gada5606a7c_0_1088"/>
            <p:cNvSpPr/>
            <p:nvPr/>
          </p:nvSpPr>
          <p:spPr>
            <a:xfrm>
              <a:off x="1184755" y="4204477"/>
              <a:ext cx="742907" cy="584139"/>
            </a:xfrm>
            <a:custGeom>
              <a:rect b="b" l="l" r="r" t="t"/>
              <a:pathLst>
                <a:path extrusionOk="0" h="64" w="87">
                  <a:moveTo>
                    <a:pt x="0" y="64"/>
                  </a:moveTo>
                  <a:cubicBezTo>
                    <a:pt x="16" y="59"/>
                    <a:pt x="64" y="30"/>
                    <a:pt x="87" y="0"/>
                  </a:cubicBezTo>
                  <a:cubicBezTo>
                    <a:pt x="79" y="16"/>
                    <a:pt x="40" y="56"/>
                    <a:pt x="0" y="64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gada5606a7c_0_1088"/>
            <p:cNvSpPr/>
            <p:nvPr/>
          </p:nvSpPr>
          <p:spPr>
            <a:xfrm>
              <a:off x="7190910" y="4554960"/>
              <a:ext cx="1111364" cy="581144"/>
            </a:xfrm>
            <a:custGeom>
              <a:rect b="b" l="l" r="r" t="t"/>
              <a:pathLst>
                <a:path extrusionOk="0" h="64" w="130">
                  <a:moveTo>
                    <a:pt x="50" y="28"/>
                  </a:moveTo>
                  <a:cubicBezTo>
                    <a:pt x="60" y="35"/>
                    <a:pt x="111" y="63"/>
                    <a:pt x="130" y="64"/>
                  </a:cubicBezTo>
                  <a:cubicBezTo>
                    <a:pt x="107" y="59"/>
                    <a:pt x="76" y="39"/>
                    <a:pt x="53" y="25"/>
                  </a:cubicBezTo>
                  <a:cubicBezTo>
                    <a:pt x="30" y="11"/>
                    <a:pt x="9" y="0"/>
                    <a:pt x="0" y="3"/>
                  </a:cubicBezTo>
                  <a:cubicBezTo>
                    <a:pt x="15" y="5"/>
                    <a:pt x="31" y="17"/>
                    <a:pt x="50" y="28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8" name="Google Shape;1068;gada5606a7c_0_1088"/>
            <p:cNvGrpSpPr/>
            <p:nvPr/>
          </p:nvGrpSpPr>
          <p:grpSpPr>
            <a:xfrm>
              <a:off x="2636903" y="779139"/>
              <a:ext cx="4346635" cy="4535357"/>
              <a:chOff x="2653893" y="765545"/>
              <a:chExt cx="4346635" cy="4535357"/>
            </a:xfrm>
          </p:grpSpPr>
          <p:grpSp>
            <p:nvGrpSpPr>
              <p:cNvPr id="1069" name="Google Shape;1069;gada5606a7c_0_1088"/>
              <p:cNvGrpSpPr/>
              <p:nvPr/>
            </p:nvGrpSpPr>
            <p:grpSpPr>
              <a:xfrm>
                <a:off x="2697527" y="765545"/>
                <a:ext cx="4166866" cy="4035054"/>
                <a:chOff x="2697527" y="765545"/>
                <a:chExt cx="4166866" cy="4035054"/>
              </a:xfrm>
            </p:grpSpPr>
            <p:sp>
              <p:nvSpPr>
                <p:cNvPr id="1070" name="Google Shape;1070;gada5606a7c_0_1088"/>
                <p:cNvSpPr/>
                <p:nvPr/>
              </p:nvSpPr>
              <p:spPr>
                <a:xfrm>
                  <a:off x="2697527" y="765545"/>
                  <a:ext cx="4166866" cy="3570739"/>
                </a:xfrm>
                <a:custGeom>
                  <a:rect b="b" l="l" r="r" t="t"/>
                  <a:pathLst>
                    <a:path extrusionOk="0" h="391" w="487">
                      <a:moveTo>
                        <a:pt x="57" y="389"/>
                      </a:moveTo>
                      <a:cubicBezTo>
                        <a:pt x="55" y="388"/>
                        <a:pt x="53" y="386"/>
                        <a:pt x="51" y="385"/>
                      </a:cubicBezTo>
                      <a:cubicBezTo>
                        <a:pt x="22" y="355"/>
                        <a:pt x="28" y="321"/>
                        <a:pt x="67" y="286"/>
                      </a:cubicBezTo>
                      <a:cubicBezTo>
                        <a:pt x="104" y="253"/>
                        <a:pt x="174" y="209"/>
                        <a:pt x="222" y="144"/>
                      </a:cubicBezTo>
                      <a:cubicBezTo>
                        <a:pt x="275" y="74"/>
                        <a:pt x="316" y="93"/>
                        <a:pt x="310" y="136"/>
                      </a:cubicBezTo>
                      <a:cubicBezTo>
                        <a:pt x="299" y="209"/>
                        <a:pt x="357" y="234"/>
                        <a:pt x="416" y="272"/>
                      </a:cubicBezTo>
                      <a:cubicBezTo>
                        <a:pt x="470" y="307"/>
                        <a:pt x="472" y="363"/>
                        <a:pt x="463" y="384"/>
                      </a:cubicBezTo>
                      <a:cubicBezTo>
                        <a:pt x="487" y="349"/>
                        <a:pt x="470" y="295"/>
                        <a:pt x="417" y="242"/>
                      </a:cubicBezTo>
                      <a:cubicBezTo>
                        <a:pt x="335" y="161"/>
                        <a:pt x="330" y="76"/>
                        <a:pt x="421" y="0"/>
                      </a:cubicBezTo>
                      <a:cubicBezTo>
                        <a:pt x="328" y="0"/>
                        <a:pt x="328" y="0"/>
                        <a:pt x="328" y="0"/>
                      </a:cubicBezTo>
                      <a:cubicBezTo>
                        <a:pt x="261" y="50"/>
                        <a:pt x="223" y="106"/>
                        <a:pt x="155" y="155"/>
                      </a:cubicBezTo>
                      <a:cubicBezTo>
                        <a:pt x="120" y="179"/>
                        <a:pt x="90" y="201"/>
                        <a:pt x="70" y="216"/>
                      </a:cubicBezTo>
                      <a:cubicBezTo>
                        <a:pt x="9" y="261"/>
                        <a:pt x="0" y="309"/>
                        <a:pt x="24" y="359"/>
                      </a:cubicBezTo>
                      <a:cubicBezTo>
                        <a:pt x="30" y="372"/>
                        <a:pt x="41" y="382"/>
                        <a:pt x="57" y="391"/>
                      </a:cubicBezTo>
                      <a:cubicBezTo>
                        <a:pt x="58" y="391"/>
                        <a:pt x="59" y="391"/>
                        <a:pt x="60" y="391"/>
                      </a:cubicBezTo>
                      <a:cubicBezTo>
                        <a:pt x="59" y="391"/>
                        <a:pt x="58" y="390"/>
                        <a:pt x="57" y="389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1" name="Google Shape;1071;gada5606a7c_0_1088"/>
                <p:cNvSpPr/>
                <p:nvPr/>
              </p:nvSpPr>
              <p:spPr>
                <a:xfrm>
                  <a:off x="3305631" y="3833024"/>
                  <a:ext cx="632070" cy="775857"/>
                </a:xfrm>
                <a:custGeom>
                  <a:rect b="b" l="l" r="r" t="t"/>
                  <a:pathLst>
                    <a:path extrusionOk="0" h="85" w="74">
                      <a:moveTo>
                        <a:pt x="45" y="67"/>
                      </a:moveTo>
                      <a:cubicBezTo>
                        <a:pt x="47" y="61"/>
                        <a:pt x="74" y="55"/>
                        <a:pt x="67" y="25"/>
                      </a:cubicBezTo>
                      <a:cubicBezTo>
                        <a:pt x="61" y="8"/>
                        <a:pt x="43" y="0"/>
                        <a:pt x="26" y="6"/>
                      </a:cubicBezTo>
                      <a:cubicBezTo>
                        <a:pt x="0" y="15"/>
                        <a:pt x="9" y="41"/>
                        <a:pt x="8" y="46"/>
                      </a:cubicBezTo>
                      <a:cubicBezTo>
                        <a:pt x="7" y="49"/>
                        <a:pt x="6" y="53"/>
                        <a:pt x="4" y="55"/>
                      </a:cubicBezTo>
                      <a:cubicBezTo>
                        <a:pt x="4" y="55"/>
                        <a:pt x="5" y="55"/>
                        <a:pt x="5" y="55"/>
                      </a:cubicBezTo>
                      <a:cubicBezTo>
                        <a:pt x="7" y="52"/>
                        <a:pt x="10" y="50"/>
                        <a:pt x="13" y="49"/>
                      </a:cubicBezTo>
                      <a:cubicBezTo>
                        <a:pt x="24" y="45"/>
                        <a:pt x="36" y="51"/>
                        <a:pt x="40" y="62"/>
                      </a:cubicBezTo>
                      <a:cubicBezTo>
                        <a:pt x="41" y="64"/>
                        <a:pt x="41" y="67"/>
                        <a:pt x="41" y="70"/>
                      </a:cubicBezTo>
                      <a:cubicBezTo>
                        <a:pt x="40" y="74"/>
                        <a:pt x="45" y="82"/>
                        <a:pt x="53" y="85"/>
                      </a:cubicBezTo>
                      <a:cubicBezTo>
                        <a:pt x="41" y="79"/>
                        <a:pt x="43" y="73"/>
                        <a:pt x="45" y="67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2" name="Google Shape;1072;gada5606a7c_0_1088"/>
                <p:cNvSpPr/>
                <p:nvPr/>
              </p:nvSpPr>
              <p:spPr>
                <a:xfrm>
                  <a:off x="4333118" y="3940866"/>
                  <a:ext cx="587135" cy="784843"/>
                </a:xfrm>
                <a:custGeom>
                  <a:rect b="b" l="l" r="r" t="t"/>
                  <a:pathLst>
                    <a:path extrusionOk="0" h="86" w="69">
                      <a:moveTo>
                        <a:pt x="60" y="56"/>
                      </a:moveTo>
                      <a:cubicBezTo>
                        <a:pt x="69" y="45"/>
                        <a:pt x="69" y="28"/>
                        <a:pt x="59" y="16"/>
                      </a:cubicBezTo>
                      <a:cubicBezTo>
                        <a:pt x="48" y="2"/>
                        <a:pt x="28" y="0"/>
                        <a:pt x="14" y="12"/>
                      </a:cubicBezTo>
                      <a:cubicBezTo>
                        <a:pt x="3" y="21"/>
                        <a:pt x="0" y="38"/>
                        <a:pt x="6" y="51"/>
                      </a:cubicBezTo>
                      <a:cubicBezTo>
                        <a:pt x="8" y="55"/>
                        <a:pt x="12" y="61"/>
                        <a:pt x="13" y="66"/>
                      </a:cubicBezTo>
                      <a:cubicBezTo>
                        <a:pt x="14" y="69"/>
                        <a:pt x="14" y="73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4" y="72"/>
                        <a:pt x="16" y="69"/>
                        <a:pt x="19" y="67"/>
                      </a:cubicBezTo>
                      <a:cubicBezTo>
                        <a:pt x="28" y="60"/>
                        <a:pt x="41" y="61"/>
                        <a:pt x="49" y="69"/>
                      </a:cubicBezTo>
                      <a:cubicBezTo>
                        <a:pt x="51" y="72"/>
                        <a:pt x="52" y="74"/>
                        <a:pt x="53" y="77"/>
                      </a:cubicBezTo>
                      <a:cubicBezTo>
                        <a:pt x="53" y="80"/>
                        <a:pt x="57" y="84"/>
                        <a:pt x="62" y="86"/>
                      </a:cubicBezTo>
                      <a:cubicBezTo>
                        <a:pt x="53" y="77"/>
                        <a:pt x="55" y="62"/>
                        <a:pt x="60" y="56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3" name="Google Shape;1073;gada5606a7c_0_1088"/>
                <p:cNvSpPr/>
                <p:nvPr/>
              </p:nvSpPr>
              <p:spPr>
                <a:xfrm>
                  <a:off x="5444482" y="4060690"/>
                  <a:ext cx="635065" cy="446342"/>
                </a:xfrm>
                <a:custGeom>
                  <a:rect b="b" l="l" r="r" t="t"/>
                  <a:pathLst>
                    <a:path extrusionOk="0" h="49" w="74">
                      <a:moveTo>
                        <a:pt x="67" y="25"/>
                      </a:moveTo>
                      <a:cubicBezTo>
                        <a:pt x="59" y="8"/>
                        <a:pt x="38" y="0"/>
                        <a:pt x="21" y="9"/>
                      </a:cubicBezTo>
                      <a:cubicBezTo>
                        <a:pt x="8" y="14"/>
                        <a:pt x="1" y="26"/>
                        <a:pt x="1" y="39"/>
                      </a:cubicBezTo>
                      <a:cubicBezTo>
                        <a:pt x="1" y="43"/>
                        <a:pt x="0" y="46"/>
                        <a:pt x="0" y="49"/>
                      </a:cubicBezTo>
                      <a:cubicBezTo>
                        <a:pt x="4" y="39"/>
                        <a:pt x="17" y="30"/>
                        <a:pt x="34" y="27"/>
                      </a:cubicBezTo>
                      <a:cubicBezTo>
                        <a:pt x="51" y="24"/>
                        <a:pt x="66" y="29"/>
                        <a:pt x="73" y="37"/>
                      </a:cubicBezTo>
                      <a:cubicBezTo>
                        <a:pt x="73" y="37"/>
                        <a:pt x="73" y="37"/>
                        <a:pt x="73" y="37"/>
                      </a:cubicBezTo>
                      <a:cubicBezTo>
                        <a:pt x="74" y="37"/>
                        <a:pt x="74" y="37"/>
                        <a:pt x="74" y="37"/>
                      </a:cubicBezTo>
                      <a:cubicBezTo>
                        <a:pt x="71" y="34"/>
                        <a:pt x="69" y="29"/>
                        <a:pt x="67" y="25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4" name="Google Shape;1074;gada5606a7c_0_1088"/>
                <p:cNvSpPr/>
                <p:nvPr/>
              </p:nvSpPr>
              <p:spPr>
                <a:xfrm>
                  <a:off x="2886248" y="1439551"/>
                  <a:ext cx="3882285" cy="3361048"/>
                </a:xfrm>
                <a:custGeom>
                  <a:rect b="b" l="l" r="r" t="t"/>
                  <a:pathLst>
                    <a:path extrusionOk="0" h="368" w="454">
                      <a:moveTo>
                        <a:pt x="45" y="212"/>
                      </a:moveTo>
                      <a:cubicBezTo>
                        <a:pt x="6" y="247"/>
                        <a:pt x="0" y="281"/>
                        <a:pt x="29" y="311"/>
                      </a:cubicBezTo>
                      <a:cubicBezTo>
                        <a:pt x="31" y="312"/>
                        <a:pt x="33" y="314"/>
                        <a:pt x="35" y="315"/>
                      </a:cubicBezTo>
                      <a:cubicBezTo>
                        <a:pt x="48" y="325"/>
                        <a:pt x="55" y="318"/>
                        <a:pt x="57" y="308"/>
                      </a:cubicBezTo>
                      <a:cubicBezTo>
                        <a:pt x="58" y="303"/>
                        <a:pt x="49" y="277"/>
                        <a:pt x="75" y="268"/>
                      </a:cubicBezTo>
                      <a:cubicBezTo>
                        <a:pt x="92" y="262"/>
                        <a:pt x="110" y="270"/>
                        <a:pt x="116" y="287"/>
                      </a:cubicBezTo>
                      <a:cubicBezTo>
                        <a:pt x="123" y="317"/>
                        <a:pt x="96" y="323"/>
                        <a:pt x="94" y="329"/>
                      </a:cubicBezTo>
                      <a:cubicBezTo>
                        <a:pt x="91" y="336"/>
                        <a:pt x="89" y="343"/>
                        <a:pt x="113" y="351"/>
                      </a:cubicBezTo>
                      <a:cubicBezTo>
                        <a:pt x="127" y="356"/>
                        <a:pt x="145" y="358"/>
                        <a:pt x="164" y="357"/>
                      </a:cubicBezTo>
                      <a:cubicBezTo>
                        <a:pt x="169" y="357"/>
                        <a:pt x="174" y="356"/>
                        <a:pt x="177" y="355"/>
                      </a:cubicBezTo>
                      <a:cubicBezTo>
                        <a:pt x="182" y="352"/>
                        <a:pt x="183" y="346"/>
                        <a:pt x="182" y="340"/>
                      </a:cubicBezTo>
                      <a:cubicBezTo>
                        <a:pt x="181" y="335"/>
                        <a:pt x="177" y="329"/>
                        <a:pt x="175" y="325"/>
                      </a:cubicBezTo>
                      <a:cubicBezTo>
                        <a:pt x="169" y="312"/>
                        <a:pt x="172" y="295"/>
                        <a:pt x="183" y="286"/>
                      </a:cubicBezTo>
                      <a:cubicBezTo>
                        <a:pt x="197" y="274"/>
                        <a:pt x="217" y="276"/>
                        <a:pt x="228" y="290"/>
                      </a:cubicBezTo>
                      <a:cubicBezTo>
                        <a:pt x="238" y="302"/>
                        <a:pt x="238" y="319"/>
                        <a:pt x="229" y="330"/>
                      </a:cubicBezTo>
                      <a:cubicBezTo>
                        <a:pt x="223" y="338"/>
                        <a:pt x="221" y="360"/>
                        <a:pt x="241" y="365"/>
                      </a:cubicBezTo>
                      <a:cubicBezTo>
                        <a:pt x="253" y="368"/>
                        <a:pt x="264" y="364"/>
                        <a:pt x="282" y="358"/>
                      </a:cubicBezTo>
                      <a:cubicBezTo>
                        <a:pt x="292" y="355"/>
                        <a:pt x="299" y="347"/>
                        <a:pt x="300" y="326"/>
                      </a:cubicBezTo>
                      <a:cubicBezTo>
                        <a:pt x="300" y="313"/>
                        <a:pt x="307" y="301"/>
                        <a:pt x="320" y="296"/>
                      </a:cubicBezTo>
                      <a:cubicBezTo>
                        <a:pt x="337" y="287"/>
                        <a:pt x="358" y="295"/>
                        <a:pt x="366" y="312"/>
                      </a:cubicBezTo>
                      <a:cubicBezTo>
                        <a:pt x="374" y="328"/>
                        <a:pt x="382" y="346"/>
                        <a:pt x="412" y="334"/>
                      </a:cubicBezTo>
                      <a:cubicBezTo>
                        <a:pt x="415" y="333"/>
                        <a:pt x="429" y="327"/>
                        <a:pt x="438" y="315"/>
                      </a:cubicBezTo>
                      <a:cubicBezTo>
                        <a:pt x="450" y="300"/>
                        <a:pt x="454" y="237"/>
                        <a:pt x="394" y="198"/>
                      </a:cubicBezTo>
                      <a:cubicBezTo>
                        <a:pt x="335" y="160"/>
                        <a:pt x="277" y="135"/>
                        <a:pt x="288" y="62"/>
                      </a:cubicBezTo>
                      <a:cubicBezTo>
                        <a:pt x="294" y="19"/>
                        <a:pt x="253" y="0"/>
                        <a:pt x="200" y="70"/>
                      </a:cubicBezTo>
                      <a:cubicBezTo>
                        <a:pt x="152" y="135"/>
                        <a:pt x="82" y="179"/>
                        <a:pt x="45" y="212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 cap="flat" cmpd="sng" w="38100">
                  <a:solidFill>
                    <a:srgbClr val="BBD6E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5" name="Google Shape;1075;gada5606a7c_0_1088"/>
                <p:cNvSpPr/>
                <p:nvPr/>
              </p:nvSpPr>
              <p:spPr>
                <a:xfrm>
                  <a:off x="5399548" y="846427"/>
                  <a:ext cx="1345020" cy="3040519"/>
                </a:xfrm>
                <a:custGeom>
                  <a:rect b="b" l="l" r="r" t="t"/>
                  <a:pathLst>
                    <a:path extrusionOk="0" h="333" w="157">
                      <a:moveTo>
                        <a:pt x="84" y="0"/>
                      </a:moveTo>
                      <a:cubicBezTo>
                        <a:pt x="63" y="21"/>
                        <a:pt x="20" y="74"/>
                        <a:pt x="34" y="127"/>
                      </a:cubicBezTo>
                      <a:cubicBezTo>
                        <a:pt x="48" y="180"/>
                        <a:pt x="67" y="207"/>
                        <a:pt x="104" y="243"/>
                      </a:cubicBezTo>
                      <a:cubicBezTo>
                        <a:pt x="141" y="279"/>
                        <a:pt x="157" y="314"/>
                        <a:pt x="152" y="333"/>
                      </a:cubicBezTo>
                      <a:cubicBezTo>
                        <a:pt x="149" y="306"/>
                        <a:pt x="136" y="277"/>
                        <a:pt x="96" y="256"/>
                      </a:cubicBezTo>
                      <a:cubicBezTo>
                        <a:pt x="56" y="235"/>
                        <a:pt x="5" y="196"/>
                        <a:pt x="0" y="165"/>
                      </a:cubicBezTo>
                      <a:cubicBezTo>
                        <a:pt x="7" y="188"/>
                        <a:pt x="23" y="200"/>
                        <a:pt x="35" y="197"/>
                      </a:cubicBezTo>
                      <a:cubicBezTo>
                        <a:pt x="47" y="194"/>
                        <a:pt x="11" y="154"/>
                        <a:pt x="17" y="106"/>
                      </a:cubicBezTo>
                      <a:cubicBezTo>
                        <a:pt x="23" y="58"/>
                        <a:pt x="56" y="17"/>
                        <a:pt x="84" y="0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76" name="Google Shape;1076;gada5606a7c_0_1088"/>
              <p:cNvGrpSpPr/>
              <p:nvPr/>
            </p:nvGrpSpPr>
            <p:grpSpPr>
              <a:xfrm>
                <a:off x="2653893" y="3958868"/>
                <a:ext cx="4346635" cy="1342034"/>
                <a:chOff x="4566036" y="2906717"/>
                <a:chExt cx="3956522" cy="1221586"/>
              </a:xfrm>
            </p:grpSpPr>
            <p:sp>
              <p:nvSpPr>
                <p:cNvPr id="1077" name="Google Shape;1077;gada5606a7c_0_1088"/>
                <p:cNvSpPr/>
                <p:nvPr/>
              </p:nvSpPr>
              <p:spPr>
                <a:xfrm>
                  <a:off x="7322785" y="3364812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8" name="Google Shape;1078;gada5606a7c_0_1088"/>
                <p:cNvSpPr/>
                <p:nvPr/>
              </p:nvSpPr>
              <p:spPr>
                <a:xfrm>
                  <a:off x="7415495" y="3479336"/>
                  <a:ext cx="381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9" name="Google Shape;1079;gada5606a7c_0_1088"/>
                <p:cNvSpPr/>
                <p:nvPr/>
              </p:nvSpPr>
              <p:spPr>
                <a:xfrm>
                  <a:off x="7688170" y="352841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0" name="Google Shape;1080;gada5606a7c_0_1088"/>
                <p:cNvSpPr/>
                <p:nvPr/>
              </p:nvSpPr>
              <p:spPr>
                <a:xfrm>
                  <a:off x="6810156" y="4046500"/>
                  <a:ext cx="354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1" name="Google Shape;1081;gada5606a7c_0_1088"/>
                <p:cNvSpPr/>
                <p:nvPr/>
              </p:nvSpPr>
              <p:spPr>
                <a:xfrm>
                  <a:off x="7276431" y="3552958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2" name="Google Shape;1082;gada5606a7c_0_1088"/>
                <p:cNvSpPr/>
                <p:nvPr/>
              </p:nvSpPr>
              <p:spPr>
                <a:xfrm>
                  <a:off x="8459842" y="3547505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3" name="Google Shape;1083;gada5606a7c_0_1088"/>
                <p:cNvSpPr/>
                <p:nvPr/>
              </p:nvSpPr>
              <p:spPr>
                <a:xfrm>
                  <a:off x="8274423" y="3539324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4" name="Google Shape;1084;gada5606a7c_0_1088"/>
                <p:cNvSpPr/>
                <p:nvPr/>
              </p:nvSpPr>
              <p:spPr>
                <a:xfrm>
                  <a:off x="7742706" y="3727470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Google Shape;1085;gada5606a7c_0_1088"/>
                <p:cNvSpPr/>
                <p:nvPr/>
              </p:nvSpPr>
              <p:spPr>
                <a:xfrm>
                  <a:off x="6436590" y="3828360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6" name="Google Shape;1086;gada5606a7c_0_1088"/>
                <p:cNvSpPr/>
                <p:nvPr/>
              </p:nvSpPr>
              <p:spPr>
                <a:xfrm>
                  <a:off x="5220458" y="3503877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7" name="Google Shape;1087;gada5606a7c_0_1088"/>
                <p:cNvSpPr/>
                <p:nvPr/>
              </p:nvSpPr>
              <p:spPr>
                <a:xfrm>
                  <a:off x="5686733" y="3746558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8" name="Google Shape;1088;gada5606a7c_0_1088"/>
                <p:cNvSpPr/>
                <p:nvPr/>
              </p:nvSpPr>
              <p:spPr>
                <a:xfrm>
                  <a:off x="5471319" y="3945610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9" name="Google Shape;1089;gada5606a7c_0_1088"/>
                <p:cNvSpPr/>
                <p:nvPr/>
              </p:nvSpPr>
              <p:spPr>
                <a:xfrm>
                  <a:off x="5983949" y="4046500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0" name="Google Shape;1090;gada5606a7c_0_1088"/>
                <p:cNvSpPr/>
                <p:nvPr/>
              </p:nvSpPr>
              <p:spPr>
                <a:xfrm>
                  <a:off x="6139374" y="3863808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1" name="Google Shape;1091;gada5606a7c_0_1088"/>
                <p:cNvSpPr/>
                <p:nvPr/>
              </p:nvSpPr>
              <p:spPr>
                <a:xfrm>
                  <a:off x="4863252" y="336481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2" name="Google Shape;1092;gada5606a7c_0_1088"/>
                <p:cNvSpPr/>
                <p:nvPr/>
              </p:nvSpPr>
              <p:spPr>
                <a:xfrm>
                  <a:off x="4863252" y="3697476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3" name="Google Shape;1093;gada5606a7c_0_1088"/>
                <p:cNvSpPr/>
                <p:nvPr/>
              </p:nvSpPr>
              <p:spPr>
                <a:xfrm>
                  <a:off x="4634205" y="3422074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4" name="Google Shape;1094;gada5606a7c_0_1088"/>
                <p:cNvSpPr/>
                <p:nvPr/>
              </p:nvSpPr>
              <p:spPr>
                <a:xfrm>
                  <a:off x="4691467" y="324756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5" name="Google Shape;1095;gada5606a7c_0_1088"/>
                <p:cNvSpPr/>
                <p:nvPr/>
              </p:nvSpPr>
              <p:spPr>
                <a:xfrm>
                  <a:off x="4661472" y="3040329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6" name="Google Shape;1096;gada5606a7c_0_1088"/>
                <p:cNvSpPr/>
                <p:nvPr/>
              </p:nvSpPr>
              <p:spPr>
                <a:xfrm>
                  <a:off x="7281885" y="306486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7" name="Google Shape;1097;gada5606a7c_0_1088"/>
                <p:cNvSpPr/>
                <p:nvPr/>
              </p:nvSpPr>
              <p:spPr>
                <a:xfrm>
                  <a:off x="7322785" y="3100318"/>
                  <a:ext cx="38100" cy="381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8" name="Google Shape;1098;gada5606a7c_0_1088"/>
                <p:cNvSpPr/>
                <p:nvPr/>
              </p:nvSpPr>
              <p:spPr>
                <a:xfrm>
                  <a:off x="7251890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9" name="Google Shape;1099;gada5606a7c_0_1088"/>
                <p:cNvSpPr/>
                <p:nvPr/>
              </p:nvSpPr>
              <p:spPr>
                <a:xfrm>
                  <a:off x="7292792" y="3332091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0" name="Google Shape;1100;gada5606a7c_0_1088"/>
                <p:cNvSpPr/>
                <p:nvPr/>
              </p:nvSpPr>
              <p:spPr>
                <a:xfrm>
                  <a:off x="7423675" y="32502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1" name="Google Shape;1101;gada5606a7c_0_1088"/>
                <p:cNvSpPr/>
                <p:nvPr/>
              </p:nvSpPr>
              <p:spPr>
                <a:xfrm>
                  <a:off x="7464577" y="3280283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2" name="Google Shape;1102;gada5606a7c_0_1088"/>
                <p:cNvSpPr/>
                <p:nvPr/>
              </p:nvSpPr>
              <p:spPr>
                <a:xfrm>
                  <a:off x="7344600" y="3413894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3" name="Google Shape;1103;gada5606a7c_0_1088"/>
                <p:cNvSpPr/>
                <p:nvPr/>
              </p:nvSpPr>
              <p:spPr>
                <a:xfrm>
                  <a:off x="7390954" y="3449341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4" name="Google Shape;1104;gada5606a7c_0_1088"/>
                <p:cNvSpPr/>
                <p:nvPr/>
              </p:nvSpPr>
              <p:spPr>
                <a:xfrm>
                  <a:off x="7620001" y="3465702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5" name="Google Shape;1105;gada5606a7c_0_1088"/>
                <p:cNvSpPr/>
                <p:nvPr/>
              </p:nvSpPr>
              <p:spPr>
                <a:xfrm>
                  <a:off x="7655449" y="3498424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6" name="Google Shape;1106;gada5606a7c_0_1088"/>
                <p:cNvSpPr/>
                <p:nvPr/>
              </p:nvSpPr>
              <p:spPr>
                <a:xfrm>
                  <a:off x="6736533" y="3978332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7" name="Google Shape;1107;gada5606a7c_0_1088"/>
                <p:cNvSpPr/>
                <p:nvPr/>
              </p:nvSpPr>
              <p:spPr>
                <a:xfrm>
                  <a:off x="6785615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8" name="Google Shape;1108;gada5606a7c_0_1088"/>
                <p:cNvSpPr/>
                <p:nvPr/>
              </p:nvSpPr>
              <p:spPr>
                <a:xfrm>
                  <a:off x="6894685" y="3653848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9" name="Google Shape;1109;gada5606a7c_0_1088"/>
                <p:cNvSpPr/>
                <p:nvPr/>
              </p:nvSpPr>
              <p:spPr>
                <a:xfrm>
                  <a:off x="6932860" y="3689296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0" name="Google Shape;1110;gada5606a7c_0_1088"/>
                <p:cNvSpPr/>
                <p:nvPr/>
              </p:nvSpPr>
              <p:spPr>
                <a:xfrm>
                  <a:off x="7063744" y="3612947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1" name="Google Shape;1111;gada5606a7c_0_1088"/>
                <p:cNvSpPr/>
                <p:nvPr/>
              </p:nvSpPr>
              <p:spPr>
                <a:xfrm>
                  <a:off x="7104645" y="3648395"/>
                  <a:ext cx="381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2" name="Google Shape;1112;gada5606a7c_0_1088"/>
                <p:cNvSpPr/>
                <p:nvPr/>
              </p:nvSpPr>
              <p:spPr>
                <a:xfrm>
                  <a:off x="7205535" y="3490243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3" name="Google Shape;1113;gada5606a7c_0_1088"/>
                <p:cNvSpPr/>
                <p:nvPr/>
              </p:nvSpPr>
              <p:spPr>
                <a:xfrm>
                  <a:off x="7251890" y="3522964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4" name="Google Shape;1114;gada5606a7c_0_1088"/>
                <p:cNvSpPr/>
                <p:nvPr/>
              </p:nvSpPr>
              <p:spPr>
                <a:xfrm>
                  <a:off x="8388947" y="3479336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5" name="Google Shape;1115;gada5606a7c_0_1088"/>
                <p:cNvSpPr/>
                <p:nvPr/>
              </p:nvSpPr>
              <p:spPr>
                <a:xfrm>
                  <a:off x="8429848" y="3514784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6" name="Google Shape;1116;gada5606a7c_0_1088"/>
                <p:cNvSpPr/>
                <p:nvPr/>
              </p:nvSpPr>
              <p:spPr>
                <a:xfrm>
                  <a:off x="8200801" y="347388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7" name="Google Shape;1117;gada5606a7c_0_1088"/>
                <p:cNvSpPr/>
                <p:nvPr/>
              </p:nvSpPr>
              <p:spPr>
                <a:xfrm>
                  <a:off x="8249882" y="350387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8" name="Google Shape;1118;gada5606a7c_0_1088"/>
                <p:cNvSpPr/>
                <p:nvPr/>
              </p:nvSpPr>
              <p:spPr>
                <a:xfrm>
                  <a:off x="7671810" y="3664755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9" name="Google Shape;1119;gada5606a7c_0_1088"/>
                <p:cNvSpPr/>
                <p:nvPr/>
              </p:nvSpPr>
              <p:spPr>
                <a:xfrm>
                  <a:off x="7712712" y="3697476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0" name="Google Shape;1120;gada5606a7c_0_1088"/>
                <p:cNvSpPr/>
                <p:nvPr/>
              </p:nvSpPr>
              <p:spPr>
                <a:xfrm>
                  <a:off x="7797241" y="358022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1" name="Google Shape;1121;gada5606a7c_0_1088"/>
                <p:cNvSpPr/>
                <p:nvPr/>
              </p:nvSpPr>
              <p:spPr>
                <a:xfrm>
                  <a:off x="7838143" y="3612947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2" name="Google Shape;1122;gada5606a7c_0_1088"/>
                <p:cNvSpPr/>
                <p:nvPr/>
              </p:nvSpPr>
              <p:spPr>
                <a:xfrm>
                  <a:off x="6362967" y="3762918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3" name="Google Shape;1123;gada5606a7c_0_1088"/>
                <p:cNvSpPr/>
                <p:nvPr/>
              </p:nvSpPr>
              <p:spPr>
                <a:xfrm>
                  <a:off x="6409323" y="3798366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4" name="Google Shape;1124;gada5606a7c_0_1088"/>
                <p:cNvSpPr/>
                <p:nvPr/>
              </p:nvSpPr>
              <p:spPr>
                <a:xfrm>
                  <a:off x="6169077" y="3131543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5" name="Google Shape;1125;gada5606a7c_0_1088"/>
                <p:cNvSpPr/>
                <p:nvPr/>
              </p:nvSpPr>
              <p:spPr>
                <a:xfrm>
                  <a:off x="6209979" y="3161538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6" name="Google Shape;1126;gada5606a7c_0_1088"/>
                <p:cNvSpPr/>
                <p:nvPr/>
              </p:nvSpPr>
              <p:spPr>
                <a:xfrm>
                  <a:off x="6349334" y="3149399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7" name="Google Shape;1127;gada5606a7c_0_1088"/>
                <p:cNvSpPr/>
                <p:nvPr/>
              </p:nvSpPr>
              <p:spPr>
                <a:xfrm>
                  <a:off x="6395689" y="3182120"/>
                  <a:ext cx="300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8" name="Google Shape;1128;gada5606a7c_0_1088"/>
                <p:cNvSpPr/>
                <p:nvPr/>
              </p:nvSpPr>
              <p:spPr>
                <a:xfrm>
                  <a:off x="6264805" y="2950346"/>
                  <a:ext cx="130885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5"/>
                        <a:pt x="12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9" name="Google Shape;1129;gada5606a7c_0_1088"/>
                <p:cNvSpPr/>
                <p:nvPr/>
              </p:nvSpPr>
              <p:spPr>
                <a:xfrm>
                  <a:off x="6300253" y="2983067"/>
                  <a:ext cx="408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0" name="Google Shape;1130;gada5606a7c_0_1088"/>
                <p:cNvSpPr/>
                <p:nvPr/>
              </p:nvSpPr>
              <p:spPr>
                <a:xfrm>
                  <a:off x="5397696" y="2906717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1" name="Google Shape;1131;gada5606a7c_0_1088"/>
                <p:cNvSpPr/>
                <p:nvPr/>
              </p:nvSpPr>
              <p:spPr>
                <a:xfrm>
                  <a:off x="5492527" y="3061772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2" name="Google Shape;1132;gada5606a7c_0_1088"/>
                <p:cNvSpPr/>
                <p:nvPr/>
              </p:nvSpPr>
              <p:spPr>
                <a:xfrm>
                  <a:off x="5296806" y="3081228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3" name="Google Shape;1133;gada5606a7c_0_1088"/>
                <p:cNvSpPr/>
                <p:nvPr/>
              </p:nvSpPr>
              <p:spPr>
                <a:xfrm>
                  <a:off x="5242272" y="3280283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4" name="Google Shape;1134;gada5606a7c_0_1088"/>
                <p:cNvSpPr/>
                <p:nvPr/>
              </p:nvSpPr>
              <p:spPr>
                <a:xfrm>
                  <a:off x="5288627" y="3315731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5" name="Google Shape;1135;gada5606a7c_0_1088"/>
                <p:cNvSpPr/>
                <p:nvPr/>
              </p:nvSpPr>
              <p:spPr>
                <a:xfrm>
                  <a:off x="5149561" y="3441162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6" name="Google Shape;1136;gada5606a7c_0_1088"/>
                <p:cNvSpPr/>
                <p:nvPr/>
              </p:nvSpPr>
              <p:spPr>
                <a:xfrm>
                  <a:off x="5195916" y="3473883"/>
                  <a:ext cx="300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7" name="Google Shape;1137;gada5606a7c_0_1088"/>
                <p:cNvSpPr/>
                <p:nvPr/>
              </p:nvSpPr>
              <p:spPr>
                <a:xfrm>
                  <a:off x="5615837" y="36783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8" name="Google Shape;1138;gada5606a7c_0_1088"/>
                <p:cNvSpPr/>
                <p:nvPr/>
              </p:nvSpPr>
              <p:spPr>
                <a:xfrm>
                  <a:off x="5656738" y="3713837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9" name="Google Shape;1139;gada5606a7c_0_1088"/>
                <p:cNvSpPr/>
                <p:nvPr/>
              </p:nvSpPr>
              <p:spPr>
                <a:xfrm>
                  <a:off x="5397696" y="3880168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0" name="Google Shape;1140;gada5606a7c_0_1088"/>
                <p:cNvSpPr/>
                <p:nvPr/>
              </p:nvSpPr>
              <p:spPr>
                <a:xfrm>
                  <a:off x="5444051" y="3912889"/>
                  <a:ext cx="327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1" name="Google Shape;1141;gada5606a7c_0_1088"/>
                <p:cNvSpPr/>
                <p:nvPr/>
              </p:nvSpPr>
              <p:spPr>
                <a:xfrm>
                  <a:off x="5913053" y="397833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2" name="Google Shape;1142;gada5606a7c_0_1088"/>
                <p:cNvSpPr/>
                <p:nvPr/>
              </p:nvSpPr>
              <p:spPr>
                <a:xfrm>
                  <a:off x="5959408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3" name="Google Shape;1143;gada5606a7c_0_1088"/>
                <p:cNvSpPr/>
                <p:nvPr/>
              </p:nvSpPr>
              <p:spPr>
                <a:xfrm>
                  <a:off x="6068478" y="3798366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4" name="Google Shape;1144;gada5606a7c_0_1088"/>
                <p:cNvSpPr/>
                <p:nvPr/>
              </p:nvSpPr>
              <p:spPr>
                <a:xfrm>
                  <a:off x="6109379" y="3828360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5" name="Google Shape;1145;gada5606a7c_0_1088"/>
                <p:cNvSpPr/>
                <p:nvPr/>
              </p:nvSpPr>
              <p:spPr>
                <a:xfrm>
                  <a:off x="6035758" y="3599313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6" name="Google Shape;1146;gada5606a7c_0_1088"/>
                <p:cNvSpPr/>
                <p:nvPr/>
              </p:nvSpPr>
              <p:spPr>
                <a:xfrm>
                  <a:off x="6082112" y="3629307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7" name="Google Shape;1147;gada5606a7c_0_1088"/>
                <p:cNvSpPr/>
                <p:nvPr/>
              </p:nvSpPr>
              <p:spPr>
                <a:xfrm>
                  <a:off x="6267531" y="358459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8" name="Google Shape;1148;gada5606a7c_0_1088"/>
                <p:cNvSpPr/>
                <p:nvPr/>
              </p:nvSpPr>
              <p:spPr>
                <a:xfrm>
                  <a:off x="6223903" y="338117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9" name="Google Shape;1149;gada5606a7c_0_1088"/>
                <p:cNvSpPr/>
                <p:nvPr/>
              </p:nvSpPr>
              <p:spPr>
                <a:xfrm>
                  <a:off x="6270258" y="3413894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0" name="Google Shape;1150;gada5606a7c_0_1088"/>
                <p:cNvSpPr/>
                <p:nvPr/>
              </p:nvSpPr>
              <p:spPr>
                <a:xfrm>
                  <a:off x="4789631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1" name="Google Shape;1151;gada5606a7c_0_1088"/>
                <p:cNvSpPr/>
                <p:nvPr/>
              </p:nvSpPr>
              <p:spPr>
                <a:xfrm>
                  <a:off x="4830531" y="3332091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2" name="Google Shape;1152;gada5606a7c_0_1088"/>
                <p:cNvSpPr/>
                <p:nvPr/>
              </p:nvSpPr>
              <p:spPr>
                <a:xfrm>
                  <a:off x="4789631" y="3629307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3" name="Google Shape;1153;gada5606a7c_0_1088"/>
                <p:cNvSpPr/>
                <p:nvPr/>
              </p:nvSpPr>
              <p:spPr>
                <a:xfrm>
                  <a:off x="4830531" y="3664755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4" name="Google Shape;1154;gada5606a7c_0_1088"/>
                <p:cNvSpPr/>
                <p:nvPr/>
              </p:nvSpPr>
              <p:spPr>
                <a:xfrm>
                  <a:off x="4566036" y="3356632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5" name="Google Shape;1155;gada5606a7c_0_1088"/>
                <p:cNvSpPr/>
                <p:nvPr/>
              </p:nvSpPr>
              <p:spPr>
                <a:xfrm>
                  <a:off x="4604211" y="3389353"/>
                  <a:ext cx="408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6" name="Google Shape;1156;gada5606a7c_0_1088"/>
                <p:cNvSpPr/>
                <p:nvPr/>
              </p:nvSpPr>
              <p:spPr>
                <a:xfrm>
                  <a:off x="4617844" y="3182120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7" name="Google Shape;1157;gada5606a7c_0_1088"/>
                <p:cNvSpPr/>
                <p:nvPr/>
              </p:nvSpPr>
              <p:spPr>
                <a:xfrm>
                  <a:off x="4658746" y="3214841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8" name="Google Shape;1158;gada5606a7c_0_1088"/>
                <p:cNvSpPr/>
                <p:nvPr/>
              </p:nvSpPr>
              <p:spPr>
                <a:xfrm>
                  <a:off x="5048671" y="3291190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9" name="Google Shape;1159;gada5606a7c_0_1088"/>
                <p:cNvSpPr/>
                <p:nvPr/>
              </p:nvSpPr>
              <p:spPr>
                <a:xfrm>
                  <a:off x="5086847" y="3323911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0" name="Google Shape;1160;gada5606a7c_0_1088"/>
                <p:cNvSpPr/>
                <p:nvPr/>
              </p:nvSpPr>
              <p:spPr>
                <a:xfrm>
                  <a:off x="4587850" y="297488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1" name="Google Shape;1161;gada5606a7c_0_1088"/>
                <p:cNvSpPr/>
                <p:nvPr/>
              </p:nvSpPr>
              <p:spPr>
                <a:xfrm>
                  <a:off x="4628751" y="3007607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62" name="Google Shape;1162;gada5606a7c_0_1088"/>
            <p:cNvSpPr/>
            <p:nvPr/>
          </p:nvSpPr>
          <p:spPr>
            <a:xfrm rot="-614088">
              <a:off x="688256" y="47702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1163;gada5606a7c_0_1088"/>
            <p:cNvSpPr/>
            <p:nvPr/>
          </p:nvSpPr>
          <p:spPr>
            <a:xfrm flipH="1" rot="614088">
              <a:off x="8319664" y="50473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1164;gada5606a7c_0_1088"/>
            <p:cNvSpPr/>
            <p:nvPr/>
          </p:nvSpPr>
          <p:spPr>
            <a:xfrm>
              <a:off x="0" y="5573752"/>
              <a:ext cx="8919300" cy="1278000"/>
            </a:xfrm>
            <a:prstGeom prst="rect">
              <a:avLst/>
            </a:prstGeom>
            <a:solidFill>
              <a:srgbClr val="FDCDC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5" name="Google Shape;1165;gada5606a7c_0_108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66" name="Google Shape;1166;gada5606a7c_0_1088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7" name="Google Shape;1167;gada5606a7c_0_1088"/>
          <p:cNvSpPr/>
          <p:nvPr/>
        </p:nvSpPr>
        <p:spPr>
          <a:xfrm>
            <a:off x="-9400" y="5322625"/>
            <a:ext cx="8705100" cy="1551600"/>
          </a:xfrm>
          <a:prstGeom prst="rect">
            <a:avLst/>
          </a:prstGeom>
          <a:solidFill>
            <a:srgbClr val="F1988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8" name="Google Shape;1168;gada5606a7c_0_1088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9" name="Google Shape;1169;gada5606a7c_0_1088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0" name="Google Shape;1170;gada5606a7c_0_1088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1" name="Google Shape;1171;gada5606a7c_0_1088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72" name="Google Shape;1172;gada5606a7c_0_1088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73" name="Google Shape;1173;gada5606a7c_0_1088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174" name="Google Shape;1174;gada5606a7c_0_1088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gada5606a7c_0_1088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76" name="Google Shape;1176;gada5606a7c_0_10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7" name="Google Shape;1177;gada5606a7c_0_1088"/>
          <p:cNvGrpSpPr/>
          <p:nvPr/>
        </p:nvGrpSpPr>
        <p:grpSpPr>
          <a:xfrm>
            <a:off x="-9395" y="5319319"/>
            <a:ext cx="8635629" cy="1630895"/>
            <a:chOff x="-9395" y="5319319"/>
            <a:chExt cx="8635629" cy="1630895"/>
          </a:xfrm>
        </p:grpSpPr>
        <p:grpSp>
          <p:nvGrpSpPr>
            <p:cNvPr id="1178" name="Google Shape;1178;gada5606a7c_0_1088"/>
            <p:cNvGrpSpPr/>
            <p:nvPr/>
          </p:nvGrpSpPr>
          <p:grpSpPr>
            <a:xfrm>
              <a:off x="6077368" y="5327519"/>
              <a:ext cx="2548866" cy="1519032"/>
              <a:chOff x="-9395" y="5327519"/>
              <a:chExt cx="2548866" cy="1519032"/>
            </a:xfrm>
          </p:grpSpPr>
          <p:sp>
            <p:nvSpPr>
              <p:cNvPr id="1179" name="Google Shape;1179;gada5606a7c_0_1088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0" name="Google Shape;1180;gada5606a7c_0_1088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1" name="Google Shape;1181;gada5606a7c_0_1088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2" name="Google Shape;1182;gada5606a7c_0_1088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3" name="Google Shape;1183;gada5606a7c_0_1088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184" name="Google Shape;1184;gada5606a7c_0_1088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185" name="Google Shape;1185;gada5606a7c_0_1088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186" name="Google Shape;1186;gada5606a7c_0_1088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187" name="Google Shape;1187;gada5606a7c_0_1088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188" name="Google Shape;1188;gada5606a7c_0_1088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189" name="Google Shape;1189;gada5606a7c_0_1088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190" name="Google Shape;1190;gada5606a7c_0_1088"/>
            <p:cNvGrpSpPr/>
            <p:nvPr/>
          </p:nvGrpSpPr>
          <p:grpSpPr>
            <a:xfrm>
              <a:off x="-9395" y="5327519"/>
              <a:ext cx="2548866" cy="1519032"/>
              <a:chOff x="-9395" y="5327519"/>
              <a:chExt cx="2548866" cy="1519032"/>
            </a:xfrm>
          </p:grpSpPr>
          <p:sp>
            <p:nvSpPr>
              <p:cNvPr id="1191" name="Google Shape;1191;gada5606a7c_0_1088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gada5606a7c_0_1088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gada5606a7c_0_1088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gada5606a7c_0_1088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gada5606a7c_0_1088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196" name="Google Shape;1196;gada5606a7c_0_1088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197" name="Google Shape;1197;gada5606a7c_0_1088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198" name="Google Shape;1198;gada5606a7c_0_1088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199" name="Google Shape;1199;gada5606a7c_0_1088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200" name="Google Shape;1200;gada5606a7c_0_1088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201" name="Google Shape;1201;gada5606a7c_0_1088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202" name="Google Shape;1202;gada5606a7c_0_1088"/>
            <p:cNvGrpSpPr/>
            <p:nvPr/>
          </p:nvGrpSpPr>
          <p:grpSpPr>
            <a:xfrm>
              <a:off x="3056646" y="5319319"/>
              <a:ext cx="2548866" cy="1630895"/>
              <a:chOff x="3056646" y="5319352"/>
              <a:chExt cx="2548866" cy="1630895"/>
            </a:xfrm>
          </p:grpSpPr>
          <p:grpSp>
            <p:nvGrpSpPr>
              <p:cNvPr id="1203" name="Google Shape;1203;gada5606a7c_0_1088"/>
              <p:cNvGrpSpPr/>
              <p:nvPr/>
            </p:nvGrpSpPr>
            <p:grpSpPr>
              <a:xfrm rot="10800000">
                <a:off x="3056646" y="5431215"/>
                <a:ext cx="2548866" cy="1519032"/>
                <a:chOff x="-9395" y="5327519"/>
                <a:chExt cx="2548866" cy="1519032"/>
              </a:xfrm>
            </p:grpSpPr>
            <p:sp>
              <p:nvSpPr>
                <p:cNvPr id="1204" name="Google Shape;1204;gada5606a7c_0_1088"/>
                <p:cNvSpPr/>
                <p:nvPr/>
              </p:nvSpPr>
              <p:spPr>
                <a:xfrm>
                  <a:off x="1185205" y="5432845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5" name="Google Shape;1205;gada5606a7c_0_1088"/>
                <p:cNvSpPr/>
                <p:nvPr/>
              </p:nvSpPr>
              <p:spPr>
                <a:xfrm>
                  <a:off x="1185205" y="5788613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6" name="Google Shape;1206;gada5606a7c_0_1088"/>
                <p:cNvSpPr/>
                <p:nvPr/>
              </p:nvSpPr>
              <p:spPr>
                <a:xfrm>
                  <a:off x="1185205" y="6139699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7" name="Google Shape;1207;gada5606a7c_0_1088"/>
                <p:cNvSpPr/>
                <p:nvPr/>
              </p:nvSpPr>
              <p:spPr>
                <a:xfrm>
                  <a:off x="1185205" y="6495465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8" name="Google Shape;1208;gada5606a7c_0_1088"/>
                <p:cNvSpPr/>
                <p:nvPr/>
              </p:nvSpPr>
              <p:spPr>
                <a:xfrm>
                  <a:off x="1185205" y="5327519"/>
                  <a:ext cx="159773" cy="283209"/>
                </a:xfrm>
                <a:custGeom>
                  <a:rect b="b" l="l" r="r" t="t"/>
                  <a:pathLst>
                    <a:path extrusionOk="0" h="106" w="73">
                      <a:moveTo>
                        <a:pt x="25" y="0"/>
                      </a:moveTo>
                      <a:lnTo>
                        <a:pt x="35" y="8"/>
                      </a:lnTo>
                      <a:lnTo>
                        <a:pt x="73" y="42"/>
                      </a:lnTo>
                      <a:lnTo>
                        <a:pt x="35" y="74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209" name="Google Shape;1209;gada5606a7c_0_1088"/>
                <p:cNvCxnSpPr/>
                <p:nvPr/>
              </p:nvCxnSpPr>
              <p:spPr>
                <a:xfrm flipH="1">
                  <a:off x="-9395" y="5610729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10" name="Google Shape;1210;gada5606a7c_0_1088"/>
                <p:cNvCxnSpPr/>
                <p:nvPr/>
              </p:nvCxnSpPr>
              <p:spPr>
                <a:xfrm flipH="1">
                  <a:off x="-9395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11" name="Google Shape;1211;gada5606a7c_0_1088"/>
                <p:cNvCxnSpPr/>
                <p:nvPr/>
              </p:nvCxnSpPr>
              <p:spPr>
                <a:xfrm flipH="1">
                  <a:off x="-9395" y="6315242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12" name="Google Shape;1212;gada5606a7c_0_1088"/>
                <p:cNvCxnSpPr/>
                <p:nvPr/>
              </p:nvCxnSpPr>
              <p:spPr>
                <a:xfrm>
                  <a:off x="-9288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13" name="Google Shape;1213;gada5606a7c_0_1088"/>
                <p:cNvCxnSpPr/>
                <p:nvPr/>
              </p:nvCxnSpPr>
              <p:spPr>
                <a:xfrm flipH="1">
                  <a:off x="-9395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14" name="Google Shape;1214;gada5606a7c_0_1088"/>
                <p:cNvCxnSpPr/>
                <p:nvPr/>
              </p:nvCxnSpPr>
              <p:spPr>
                <a:xfrm>
                  <a:off x="-9288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1215" name="Google Shape;1215;gada5606a7c_0_1088"/>
              <p:cNvCxnSpPr/>
              <p:nvPr/>
            </p:nvCxnSpPr>
            <p:spPr>
              <a:xfrm flipH="1" rot="10800000">
                <a:off x="4252487" y="5319352"/>
                <a:ext cx="101700" cy="10920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ives/Home messages" type="obj">
  <p:cSld name="OBJECT"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7" name="Google Shape;1217;gada5606a7c_0_1242"/>
          <p:cNvGrpSpPr/>
          <p:nvPr/>
        </p:nvGrpSpPr>
        <p:grpSpPr>
          <a:xfrm rot="10800000">
            <a:off x="410" y="5584301"/>
            <a:ext cx="12215394" cy="1389931"/>
            <a:chOff x="-812304" y="3384962"/>
            <a:chExt cx="12982670" cy="3501967"/>
          </a:xfrm>
        </p:grpSpPr>
        <p:sp>
          <p:nvSpPr>
            <p:cNvPr id="1218" name="Google Shape;1218;gada5606a7c_0_1242"/>
            <p:cNvSpPr/>
            <p:nvPr/>
          </p:nvSpPr>
          <p:spPr>
            <a:xfrm flipH="1" rot="10800000">
              <a:off x="-812304" y="3384962"/>
              <a:ext cx="12982670" cy="3501967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gada5606a7c_0_1242"/>
            <p:cNvSpPr/>
            <p:nvPr/>
          </p:nvSpPr>
          <p:spPr>
            <a:xfrm flipH="1" rot="10800000">
              <a:off x="-812304" y="3457450"/>
              <a:ext cx="12170419" cy="2487554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 type="blank">
  <p:cSld name="BLANK"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1" name="Google Shape;1221;gada5606a7c_0_1251"/>
          <p:cNvGrpSpPr/>
          <p:nvPr/>
        </p:nvGrpSpPr>
        <p:grpSpPr>
          <a:xfrm rot="-2700000">
            <a:off x="10700138" y="-789602"/>
            <a:ext cx="1785635" cy="2719699"/>
            <a:chOff x="11279852" y="-731358"/>
            <a:chExt cx="1357380" cy="2067424"/>
          </a:xfrm>
        </p:grpSpPr>
        <p:sp>
          <p:nvSpPr>
            <p:cNvPr id="1222" name="Google Shape;1222;gada5606a7c_0_125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gada5606a7c_0_1251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4" name="Google Shape;1224;gada5606a7c_0_1251"/>
          <p:cNvSpPr/>
          <p:nvPr/>
        </p:nvSpPr>
        <p:spPr>
          <a:xfrm flipH="1">
            <a:off x="6072492" y="5810250"/>
            <a:ext cx="6128383" cy="1047897"/>
          </a:xfrm>
          <a:custGeom>
            <a:rect b="b" l="l" r="r" t="t"/>
            <a:pathLst>
              <a:path extrusionOk="0" h="26245" w="131461">
                <a:moveTo>
                  <a:pt x="29894" y="1"/>
                </a:moveTo>
                <a:cubicBezTo>
                  <a:pt x="23990" y="1"/>
                  <a:pt x="16667" y="1680"/>
                  <a:pt x="6705" y="6197"/>
                </a:cubicBezTo>
                <a:cubicBezTo>
                  <a:pt x="4604" y="7164"/>
                  <a:pt x="2369" y="8232"/>
                  <a:pt x="0" y="9432"/>
                </a:cubicBezTo>
                <a:lnTo>
                  <a:pt x="0" y="26244"/>
                </a:lnTo>
                <a:lnTo>
                  <a:pt x="131461" y="26244"/>
                </a:lnTo>
                <a:cubicBezTo>
                  <a:pt x="131402" y="26244"/>
                  <a:pt x="119754" y="10593"/>
                  <a:pt x="101802" y="10593"/>
                </a:cubicBezTo>
                <a:cubicBezTo>
                  <a:pt x="99368" y="10593"/>
                  <a:pt x="96819" y="10881"/>
                  <a:pt x="94168" y="11534"/>
                </a:cubicBezTo>
                <a:cubicBezTo>
                  <a:pt x="86657" y="13363"/>
                  <a:pt x="80444" y="14107"/>
                  <a:pt x="75169" y="14107"/>
                </a:cubicBezTo>
                <a:cubicBezTo>
                  <a:pt x="52195" y="14107"/>
                  <a:pt x="47005" y="1"/>
                  <a:pt x="29894" y="1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5" name="Google Shape;1225;gada5606a7c_0_1251"/>
          <p:cNvSpPr/>
          <p:nvPr/>
        </p:nvSpPr>
        <p:spPr>
          <a:xfrm flipH="1">
            <a:off x="9481071" y="5225364"/>
            <a:ext cx="2719805" cy="1632825"/>
          </a:xfrm>
          <a:custGeom>
            <a:rect b="b" l="l" r="r" t="t"/>
            <a:pathLst>
              <a:path extrusionOk="0" h="35026" w="58343">
                <a:moveTo>
                  <a:pt x="0" y="0"/>
                </a:moveTo>
                <a:lnTo>
                  <a:pt x="0" y="35025"/>
                </a:lnTo>
                <a:lnTo>
                  <a:pt x="58342" y="35025"/>
                </a:lnTo>
                <a:cubicBezTo>
                  <a:pt x="55140" y="30856"/>
                  <a:pt x="49469" y="26853"/>
                  <a:pt x="39195" y="25218"/>
                </a:cubicBezTo>
                <a:cubicBezTo>
                  <a:pt x="14411" y="21349"/>
                  <a:pt x="9841" y="8340"/>
                  <a:pt x="3003" y="1835"/>
                </a:cubicBezTo>
                <a:cubicBezTo>
                  <a:pt x="2202" y="1101"/>
                  <a:pt x="1168" y="467"/>
                  <a:pt x="0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26" name="Google Shape;1226;gada5606a7c_0_1251"/>
          <p:cNvGrpSpPr/>
          <p:nvPr/>
        </p:nvGrpSpPr>
        <p:grpSpPr>
          <a:xfrm>
            <a:off x="1870" y="-2741"/>
            <a:ext cx="5055563" cy="1346986"/>
            <a:chOff x="-76201" y="-76215"/>
            <a:chExt cx="4366148" cy="1163301"/>
          </a:xfrm>
        </p:grpSpPr>
        <p:sp>
          <p:nvSpPr>
            <p:cNvPr id="1227" name="Google Shape;1227;gada5606a7c_0_1251"/>
            <p:cNvSpPr/>
            <p:nvPr/>
          </p:nvSpPr>
          <p:spPr>
            <a:xfrm flipH="1" rot="10800000">
              <a:off x="-76201" y="-76215"/>
              <a:ext cx="4366148" cy="871662"/>
            </a:xfrm>
            <a:custGeom>
              <a:rect b="b" l="l" r="r" t="t"/>
              <a:pathLst>
                <a:path extrusionOk="0" h="26245" w="131461">
                  <a:moveTo>
                    <a:pt x="29894" y="1"/>
                  </a:moveTo>
                  <a:cubicBezTo>
                    <a:pt x="23990" y="1"/>
                    <a:pt x="16667" y="1680"/>
                    <a:pt x="6705" y="6197"/>
                  </a:cubicBezTo>
                  <a:cubicBezTo>
                    <a:pt x="4604" y="7164"/>
                    <a:pt x="2369" y="8232"/>
                    <a:pt x="0" y="9432"/>
                  </a:cubicBezTo>
                  <a:lnTo>
                    <a:pt x="0" y="26244"/>
                  </a:lnTo>
                  <a:lnTo>
                    <a:pt x="131461" y="26244"/>
                  </a:lnTo>
                  <a:cubicBezTo>
                    <a:pt x="131402" y="26244"/>
                    <a:pt x="119754" y="10593"/>
                    <a:pt x="101802" y="10593"/>
                  </a:cubicBezTo>
                  <a:cubicBezTo>
                    <a:pt x="99368" y="10593"/>
                    <a:pt x="96819" y="10881"/>
                    <a:pt x="94168" y="11534"/>
                  </a:cubicBezTo>
                  <a:cubicBezTo>
                    <a:pt x="86657" y="13363"/>
                    <a:pt x="80444" y="14107"/>
                    <a:pt x="75169" y="14107"/>
                  </a:cubicBezTo>
                  <a:cubicBezTo>
                    <a:pt x="52195" y="14107"/>
                    <a:pt x="47005" y="1"/>
                    <a:pt x="2989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gada5606a7c_0_1251"/>
            <p:cNvSpPr/>
            <p:nvPr/>
          </p:nvSpPr>
          <p:spPr>
            <a:xfrm flipH="1" rot="10800000">
              <a:off x="-76201" y="-76215"/>
              <a:ext cx="1937717" cy="1163301"/>
            </a:xfrm>
            <a:custGeom>
              <a:rect b="b" l="l" r="r" t="t"/>
              <a:pathLst>
                <a:path extrusionOk="0" h="35026" w="58343">
                  <a:moveTo>
                    <a:pt x="0" y="0"/>
                  </a:moveTo>
                  <a:lnTo>
                    <a:pt x="0" y="35025"/>
                  </a:lnTo>
                  <a:lnTo>
                    <a:pt x="58342" y="35025"/>
                  </a:lnTo>
                  <a:cubicBezTo>
                    <a:pt x="55140" y="30856"/>
                    <a:pt x="49469" y="26853"/>
                    <a:pt x="39195" y="25218"/>
                  </a:cubicBezTo>
                  <a:cubicBezTo>
                    <a:pt x="14411" y="21349"/>
                    <a:pt x="9841" y="8340"/>
                    <a:pt x="3003" y="1835"/>
                  </a:cubicBezTo>
                  <a:cubicBezTo>
                    <a:pt x="2202" y="1101"/>
                    <a:pt x="1168" y="467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9" name="Google Shape;1229;gada5606a7c_0_1251"/>
          <p:cNvSpPr txBox="1"/>
          <p:nvPr/>
        </p:nvSpPr>
        <p:spPr>
          <a:xfrm>
            <a:off x="10989650" y="290800"/>
            <a:ext cx="1206600" cy="7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Logo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 Physiology of bone">
  <p:cSld name="TITLE_1"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ada5606a7c_0_126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32" name="Google Shape;1232;gada5606a7c_0_126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3" name="Google Shape;1233;gada5606a7c_0_126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4" name="Google Shape;1234;gada5606a7c_0_126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5" name="Google Shape;1235;gada5606a7c_0_126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Google Shape;1236;gada5606a7c_0_126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37" name="Google Shape;1237;gada5606a7c_0_126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238" name="Google Shape;1238;gada5606a7c_0_1261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239" name="Google Shape;1239;gada5606a7c_0_126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gada5606a7c_0_1261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41" name="Google Shape;1241;gada5606a7c_0_12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2" name="Google Shape;1242;gada5606a7c_0_1261"/>
          <p:cNvGrpSpPr/>
          <p:nvPr/>
        </p:nvGrpSpPr>
        <p:grpSpPr>
          <a:xfrm>
            <a:off x="1054922" y="-2525387"/>
            <a:ext cx="4633142" cy="7687836"/>
            <a:chOff x="5051425" y="1912938"/>
            <a:chExt cx="2087563" cy="3463925"/>
          </a:xfrm>
        </p:grpSpPr>
        <p:sp>
          <p:nvSpPr>
            <p:cNvPr id="1243" name="Google Shape;1243;gada5606a7c_0_1261"/>
            <p:cNvSpPr/>
            <p:nvPr/>
          </p:nvSpPr>
          <p:spPr>
            <a:xfrm>
              <a:off x="5327650" y="1912938"/>
              <a:ext cx="1358900" cy="3463925"/>
            </a:xfrm>
            <a:custGeom>
              <a:rect b="b" l="l" r="r" t="t"/>
              <a:pathLst>
                <a:path extrusionOk="0" h="884" w="370">
                  <a:moveTo>
                    <a:pt x="124" y="3"/>
                  </a:moveTo>
                  <a:cubicBezTo>
                    <a:pt x="173" y="3"/>
                    <a:pt x="169" y="21"/>
                    <a:pt x="193" y="20"/>
                  </a:cubicBezTo>
                  <a:cubicBezTo>
                    <a:pt x="235" y="18"/>
                    <a:pt x="237" y="0"/>
                    <a:pt x="285" y="0"/>
                  </a:cubicBezTo>
                  <a:cubicBezTo>
                    <a:pt x="332" y="0"/>
                    <a:pt x="370" y="78"/>
                    <a:pt x="357" y="127"/>
                  </a:cubicBezTo>
                  <a:cubicBezTo>
                    <a:pt x="343" y="176"/>
                    <a:pt x="272" y="254"/>
                    <a:pt x="323" y="605"/>
                  </a:cubicBezTo>
                  <a:cubicBezTo>
                    <a:pt x="335" y="689"/>
                    <a:pt x="370" y="684"/>
                    <a:pt x="364" y="726"/>
                  </a:cubicBezTo>
                  <a:cubicBezTo>
                    <a:pt x="364" y="726"/>
                    <a:pt x="351" y="834"/>
                    <a:pt x="297" y="827"/>
                  </a:cubicBezTo>
                  <a:cubicBezTo>
                    <a:pt x="242" y="820"/>
                    <a:pt x="226" y="794"/>
                    <a:pt x="173" y="825"/>
                  </a:cubicBezTo>
                  <a:cubicBezTo>
                    <a:pt x="120" y="857"/>
                    <a:pt x="75" y="884"/>
                    <a:pt x="39" y="838"/>
                  </a:cubicBezTo>
                  <a:cubicBezTo>
                    <a:pt x="4" y="791"/>
                    <a:pt x="0" y="771"/>
                    <a:pt x="8" y="730"/>
                  </a:cubicBezTo>
                  <a:cubicBezTo>
                    <a:pt x="16" y="689"/>
                    <a:pt x="62" y="624"/>
                    <a:pt x="65" y="572"/>
                  </a:cubicBezTo>
                  <a:cubicBezTo>
                    <a:pt x="68" y="520"/>
                    <a:pt x="92" y="348"/>
                    <a:pt x="51" y="100"/>
                  </a:cubicBezTo>
                  <a:cubicBezTo>
                    <a:pt x="40" y="29"/>
                    <a:pt x="107" y="3"/>
                    <a:pt x="124" y="3"/>
                  </a:cubicBezTo>
                  <a:close/>
                </a:path>
              </a:pathLst>
            </a:custGeom>
            <a:solidFill>
              <a:srgbClr val="E5ECF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1244;gada5606a7c_0_1261"/>
            <p:cNvSpPr/>
            <p:nvPr/>
          </p:nvSpPr>
          <p:spPr>
            <a:xfrm>
              <a:off x="5341938" y="1947863"/>
              <a:ext cx="1341438" cy="3389312"/>
            </a:xfrm>
            <a:custGeom>
              <a:rect b="b" l="l" r="r" t="t"/>
              <a:pathLst>
                <a:path extrusionOk="0" h="865" w="365">
                  <a:moveTo>
                    <a:pt x="124" y="2"/>
                  </a:moveTo>
                  <a:cubicBezTo>
                    <a:pt x="171" y="2"/>
                    <a:pt x="168" y="20"/>
                    <a:pt x="190" y="18"/>
                  </a:cubicBezTo>
                  <a:cubicBezTo>
                    <a:pt x="231" y="17"/>
                    <a:pt x="232" y="0"/>
                    <a:pt x="277" y="0"/>
                  </a:cubicBezTo>
                  <a:cubicBezTo>
                    <a:pt x="323" y="0"/>
                    <a:pt x="363" y="74"/>
                    <a:pt x="351" y="122"/>
                  </a:cubicBezTo>
                  <a:cubicBezTo>
                    <a:pt x="338" y="170"/>
                    <a:pt x="265" y="248"/>
                    <a:pt x="314" y="591"/>
                  </a:cubicBezTo>
                  <a:cubicBezTo>
                    <a:pt x="325" y="674"/>
                    <a:pt x="365" y="670"/>
                    <a:pt x="359" y="711"/>
                  </a:cubicBezTo>
                  <a:cubicBezTo>
                    <a:pt x="359" y="711"/>
                    <a:pt x="341" y="815"/>
                    <a:pt x="289" y="809"/>
                  </a:cubicBezTo>
                  <a:cubicBezTo>
                    <a:pt x="237" y="802"/>
                    <a:pt x="222" y="777"/>
                    <a:pt x="171" y="807"/>
                  </a:cubicBezTo>
                  <a:cubicBezTo>
                    <a:pt x="121" y="838"/>
                    <a:pt x="78" y="865"/>
                    <a:pt x="44" y="819"/>
                  </a:cubicBezTo>
                  <a:cubicBezTo>
                    <a:pt x="10" y="774"/>
                    <a:pt x="0" y="753"/>
                    <a:pt x="8" y="713"/>
                  </a:cubicBezTo>
                  <a:cubicBezTo>
                    <a:pt x="15" y="673"/>
                    <a:pt x="66" y="610"/>
                    <a:pt x="69" y="559"/>
                  </a:cubicBezTo>
                  <a:cubicBezTo>
                    <a:pt x="71" y="508"/>
                    <a:pt x="89" y="339"/>
                    <a:pt x="50" y="97"/>
                  </a:cubicBezTo>
                  <a:cubicBezTo>
                    <a:pt x="39" y="27"/>
                    <a:pt x="109" y="2"/>
                    <a:pt x="124" y="2"/>
                  </a:cubicBezTo>
                  <a:close/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gada5606a7c_0_1261"/>
            <p:cNvSpPr/>
            <p:nvPr/>
          </p:nvSpPr>
          <p:spPr>
            <a:xfrm>
              <a:off x="5816600" y="2233613"/>
              <a:ext cx="536575" cy="317500"/>
            </a:xfrm>
            <a:custGeom>
              <a:rect b="b" l="l" r="r" t="t"/>
              <a:pathLst>
                <a:path extrusionOk="0" h="81" w="146">
                  <a:moveTo>
                    <a:pt x="120" y="10"/>
                  </a:moveTo>
                  <a:cubicBezTo>
                    <a:pt x="109" y="6"/>
                    <a:pt x="102" y="4"/>
                    <a:pt x="95" y="15"/>
                  </a:cubicBezTo>
                  <a:cubicBezTo>
                    <a:pt x="86" y="14"/>
                    <a:pt x="85" y="21"/>
                    <a:pt x="83" y="28"/>
                  </a:cubicBezTo>
                  <a:cubicBezTo>
                    <a:pt x="72" y="26"/>
                    <a:pt x="80" y="10"/>
                    <a:pt x="77" y="4"/>
                  </a:cubicBezTo>
                  <a:cubicBezTo>
                    <a:pt x="77" y="3"/>
                    <a:pt x="73" y="1"/>
                    <a:pt x="72" y="0"/>
                  </a:cubicBezTo>
                  <a:cubicBezTo>
                    <a:pt x="65" y="5"/>
                    <a:pt x="69" y="16"/>
                    <a:pt x="61" y="19"/>
                  </a:cubicBezTo>
                  <a:cubicBezTo>
                    <a:pt x="58" y="20"/>
                    <a:pt x="39" y="20"/>
                    <a:pt x="37" y="19"/>
                  </a:cubicBezTo>
                  <a:cubicBezTo>
                    <a:pt x="28" y="16"/>
                    <a:pt x="24" y="2"/>
                    <a:pt x="14" y="1"/>
                  </a:cubicBezTo>
                  <a:cubicBezTo>
                    <a:pt x="0" y="0"/>
                    <a:pt x="8" y="12"/>
                    <a:pt x="13" y="17"/>
                  </a:cubicBezTo>
                  <a:cubicBezTo>
                    <a:pt x="10" y="20"/>
                    <a:pt x="3" y="22"/>
                    <a:pt x="2" y="26"/>
                  </a:cubicBezTo>
                  <a:cubicBezTo>
                    <a:pt x="0" y="34"/>
                    <a:pt x="6" y="29"/>
                    <a:pt x="7" y="34"/>
                  </a:cubicBezTo>
                  <a:cubicBezTo>
                    <a:pt x="10" y="42"/>
                    <a:pt x="2" y="51"/>
                    <a:pt x="15" y="54"/>
                  </a:cubicBezTo>
                  <a:cubicBezTo>
                    <a:pt x="20" y="55"/>
                    <a:pt x="25" y="51"/>
                    <a:pt x="30" y="53"/>
                  </a:cubicBezTo>
                  <a:cubicBezTo>
                    <a:pt x="37" y="55"/>
                    <a:pt x="34" y="62"/>
                    <a:pt x="38" y="65"/>
                  </a:cubicBezTo>
                  <a:cubicBezTo>
                    <a:pt x="39" y="65"/>
                    <a:pt x="50" y="67"/>
                    <a:pt x="50" y="67"/>
                  </a:cubicBezTo>
                  <a:cubicBezTo>
                    <a:pt x="58" y="67"/>
                    <a:pt x="56" y="69"/>
                    <a:pt x="62" y="63"/>
                  </a:cubicBezTo>
                  <a:cubicBezTo>
                    <a:pt x="74" y="53"/>
                    <a:pt x="75" y="57"/>
                    <a:pt x="86" y="68"/>
                  </a:cubicBezTo>
                  <a:cubicBezTo>
                    <a:pt x="99" y="81"/>
                    <a:pt x="101" y="68"/>
                    <a:pt x="114" y="63"/>
                  </a:cubicBezTo>
                  <a:cubicBezTo>
                    <a:pt x="122" y="59"/>
                    <a:pt x="133" y="54"/>
                    <a:pt x="139" y="46"/>
                  </a:cubicBezTo>
                  <a:cubicBezTo>
                    <a:pt x="143" y="41"/>
                    <a:pt x="146" y="28"/>
                    <a:pt x="143" y="22"/>
                  </a:cubicBezTo>
                  <a:cubicBezTo>
                    <a:pt x="140" y="14"/>
                    <a:pt x="126" y="12"/>
                    <a:pt x="118" y="9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gada5606a7c_0_1261"/>
            <p:cNvSpPr/>
            <p:nvPr/>
          </p:nvSpPr>
          <p:spPr>
            <a:xfrm>
              <a:off x="5610225" y="4640263"/>
              <a:ext cx="790575" cy="376238"/>
            </a:xfrm>
            <a:custGeom>
              <a:rect b="b" l="l" r="r" t="t"/>
              <a:pathLst>
                <a:path extrusionOk="0" h="96" w="215">
                  <a:moveTo>
                    <a:pt x="30" y="94"/>
                  </a:moveTo>
                  <a:cubicBezTo>
                    <a:pt x="21" y="94"/>
                    <a:pt x="10" y="96"/>
                    <a:pt x="5" y="88"/>
                  </a:cubicBezTo>
                  <a:cubicBezTo>
                    <a:pt x="0" y="79"/>
                    <a:pt x="6" y="77"/>
                    <a:pt x="14" y="73"/>
                  </a:cubicBezTo>
                  <a:cubicBezTo>
                    <a:pt x="13" y="69"/>
                    <a:pt x="14" y="65"/>
                    <a:pt x="13" y="60"/>
                  </a:cubicBezTo>
                  <a:cubicBezTo>
                    <a:pt x="12" y="56"/>
                    <a:pt x="8" y="48"/>
                    <a:pt x="8" y="44"/>
                  </a:cubicBezTo>
                  <a:cubicBezTo>
                    <a:pt x="11" y="32"/>
                    <a:pt x="22" y="45"/>
                    <a:pt x="31" y="45"/>
                  </a:cubicBezTo>
                  <a:cubicBezTo>
                    <a:pt x="32" y="48"/>
                    <a:pt x="38" y="46"/>
                    <a:pt x="35" y="43"/>
                  </a:cubicBezTo>
                  <a:cubicBezTo>
                    <a:pt x="30" y="38"/>
                    <a:pt x="25" y="33"/>
                    <a:pt x="32" y="26"/>
                  </a:cubicBezTo>
                  <a:cubicBezTo>
                    <a:pt x="35" y="28"/>
                    <a:pt x="40" y="29"/>
                    <a:pt x="44" y="28"/>
                  </a:cubicBezTo>
                  <a:cubicBezTo>
                    <a:pt x="48" y="28"/>
                    <a:pt x="52" y="21"/>
                    <a:pt x="56" y="21"/>
                  </a:cubicBezTo>
                  <a:cubicBezTo>
                    <a:pt x="64" y="20"/>
                    <a:pt x="67" y="36"/>
                    <a:pt x="79" y="36"/>
                  </a:cubicBezTo>
                  <a:cubicBezTo>
                    <a:pt x="78" y="30"/>
                    <a:pt x="71" y="21"/>
                    <a:pt x="72" y="15"/>
                  </a:cubicBezTo>
                  <a:cubicBezTo>
                    <a:pt x="75" y="6"/>
                    <a:pt x="86" y="10"/>
                    <a:pt x="93" y="9"/>
                  </a:cubicBezTo>
                  <a:cubicBezTo>
                    <a:pt x="101" y="7"/>
                    <a:pt x="106" y="2"/>
                    <a:pt x="115" y="1"/>
                  </a:cubicBezTo>
                  <a:cubicBezTo>
                    <a:pt x="122" y="0"/>
                    <a:pt x="129" y="2"/>
                    <a:pt x="137" y="2"/>
                  </a:cubicBezTo>
                  <a:cubicBezTo>
                    <a:pt x="142" y="14"/>
                    <a:pt x="155" y="6"/>
                    <a:pt x="162" y="13"/>
                  </a:cubicBezTo>
                  <a:cubicBezTo>
                    <a:pt x="165" y="19"/>
                    <a:pt x="171" y="21"/>
                    <a:pt x="168" y="28"/>
                  </a:cubicBezTo>
                  <a:cubicBezTo>
                    <a:pt x="180" y="28"/>
                    <a:pt x="174" y="18"/>
                    <a:pt x="186" y="22"/>
                  </a:cubicBezTo>
                  <a:cubicBezTo>
                    <a:pt x="194" y="25"/>
                    <a:pt x="196" y="41"/>
                    <a:pt x="195" y="49"/>
                  </a:cubicBezTo>
                  <a:cubicBezTo>
                    <a:pt x="192" y="48"/>
                    <a:pt x="189" y="48"/>
                    <a:pt x="186" y="45"/>
                  </a:cubicBezTo>
                  <a:cubicBezTo>
                    <a:pt x="189" y="51"/>
                    <a:pt x="215" y="82"/>
                    <a:pt x="192" y="82"/>
                  </a:cubicBezTo>
                  <a:cubicBezTo>
                    <a:pt x="189" y="82"/>
                    <a:pt x="184" y="77"/>
                    <a:pt x="181" y="76"/>
                  </a:cubicBezTo>
                  <a:cubicBezTo>
                    <a:pt x="177" y="74"/>
                    <a:pt x="172" y="75"/>
                    <a:pt x="168" y="72"/>
                  </a:cubicBezTo>
                  <a:cubicBezTo>
                    <a:pt x="163" y="68"/>
                    <a:pt x="164" y="65"/>
                    <a:pt x="158" y="60"/>
                  </a:cubicBezTo>
                  <a:cubicBezTo>
                    <a:pt x="157" y="66"/>
                    <a:pt x="162" y="66"/>
                    <a:pt x="160" y="70"/>
                  </a:cubicBezTo>
                  <a:cubicBezTo>
                    <a:pt x="158" y="73"/>
                    <a:pt x="147" y="77"/>
                    <a:pt x="143" y="78"/>
                  </a:cubicBezTo>
                  <a:cubicBezTo>
                    <a:pt x="126" y="84"/>
                    <a:pt x="129" y="65"/>
                    <a:pt x="114" y="62"/>
                  </a:cubicBezTo>
                  <a:cubicBezTo>
                    <a:pt x="112" y="62"/>
                    <a:pt x="107" y="64"/>
                    <a:pt x="106" y="63"/>
                  </a:cubicBezTo>
                  <a:cubicBezTo>
                    <a:pt x="104" y="63"/>
                    <a:pt x="100" y="60"/>
                    <a:pt x="98" y="60"/>
                  </a:cubicBezTo>
                  <a:cubicBezTo>
                    <a:pt x="91" y="60"/>
                    <a:pt x="97" y="57"/>
                    <a:pt x="90" y="62"/>
                  </a:cubicBezTo>
                  <a:cubicBezTo>
                    <a:pt x="87" y="64"/>
                    <a:pt x="85" y="68"/>
                    <a:pt x="82" y="70"/>
                  </a:cubicBezTo>
                  <a:cubicBezTo>
                    <a:pt x="77" y="74"/>
                    <a:pt x="72" y="75"/>
                    <a:pt x="67" y="72"/>
                  </a:cubicBezTo>
                  <a:cubicBezTo>
                    <a:pt x="59" y="68"/>
                    <a:pt x="57" y="79"/>
                    <a:pt x="51" y="84"/>
                  </a:cubicBezTo>
                  <a:cubicBezTo>
                    <a:pt x="48" y="88"/>
                    <a:pt x="32" y="94"/>
                    <a:pt x="27" y="94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gada5606a7c_0_1261"/>
            <p:cNvSpPr/>
            <p:nvPr/>
          </p:nvSpPr>
          <p:spPr>
            <a:xfrm>
              <a:off x="6116638" y="3233738"/>
              <a:ext cx="26988" cy="23813"/>
            </a:xfrm>
            <a:custGeom>
              <a:rect b="b" l="l" r="r" t="t"/>
              <a:pathLst>
                <a:path extrusionOk="0" h="6" w="7">
                  <a:moveTo>
                    <a:pt x="0" y="2"/>
                  </a:moveTo>
                  <a:cubicBezTo>
                    <a:pt x="1" y="2"/>
                    <a:pt x="3" y="5"/>
                    <a:pt x="5" y="4"/>
                  </a:cubicBezTo>
                  <a:cubicBezTo>
                    <a:pt x="5" y="4"/>
                    <a:pt x="5" y="1"/>
                    <a:pt x="6" y="0"/>
                  </a:cubicBezTo>
                  <a:cubicBezTo>
                    <a:pt x="6" y="2"/>
                    <a:pt x="7" y="6"/>
                    <a:pt x="4" y="6"/>
                  </a:cubicBezTo>
                  <a:cubicBezTo>
                    <a:pt x="3" y="6"/>
                    <a:pt x="1" y="3"/>
                    <a:pt x="1" y="2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gada5606a7c_0_1261"/>
            <p:cNvSpPr/>
            <p:nvPr/>
          </p:nvSpPr>
          <p:spPr>
            <a:xfrm>
              <a:off x="6143625" y="3527426"/>
              <a:ext cx="28575" cy="31750"/>
            </a:xfrm>
            <a:custGeom>
              <a:rect b="b" l="l" r="r" t="t"/>
              <a:pathLst>
                <a:path extrusionOk="0" h="8" w="8">
                  <a:moveTo>
                    <a:pt x="0" y="5"/>
                  </a:moveTo>
                  <a:cubicBezTo>
                    <a:pt x="5" y="7"/>
                    <a:pt x="7" y="5"/>
                    <a:pt x="7" y="0"/>
                  </a:cubicBezTo>
                  <a:cubicBezTo>
                    <a:pt x="7" y="1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9" name="Google Shape;1249;gada5606a7c_0_1261"/>
            <p:cNvSpPr/>
            <p:nvPr/>
          </p:nvSpPr>
          <p:spPr>
            <a:xfrm>
              <a:off x="5459413" y="2520951"/>
              <a:ext cx="1201738" cy="2159000"/>
            </a:xfrm>
            <a:custGeom>
              <a:rect b="b" l="l" r="r" t="t"/>
              <a:pathLst>
                <a:path extrusionOk="0" h="551" w="327">
                  <a:moveTo>
                    <a:pt x="327" y="551"/>
                  </a:moveTo>
                  <a:cubicBezTo>
                    <a:pt x="322" y="528"/>
                    <a:pt x="297" y="518"/>
                    <a:pt x="287" y="450"/>
                  </a:cubicBezTo>
                  <a:cubicBezTo>
                    <a:pt x="247" y="174"/>
                    <a:pt x="282" y="67"/>
                    <a:pt x="306" y="10"/>
                  </a:cubicBezTo>
                  <a:cubicBezTo>
                    <a:pt x="292" y="17"/>
                    <a:pt x="276" y="28"/>
                    <a:pt x="267" y="32"/>
                  </a:cubicBezTo>
                  <a:cubicBezTo>
                    <a:pt x="198" y="65"/>
                    <a:pt x="96" y="47"/>
                    <a:pt x="24" y="0"/>
                  </a:cubicBezTo>
                  <a:cubicBezTo>
                    <a:pt x="53" y="218"/>
                    <a:pt x="32" y="369"/>
                    <a:pt x="29" y="417"/>
                  </a:cubicBezTo>
                  <a:cubicBezTo>
                    <a:pt x="28" y="432"/>
                    <a:pt x="30" y="438"/>
                    <a:pt x="0" y="510"/>
                  </a:cubicBezTo>
                  <a:cubicBezTo>
                    <a:pt x="11" y="502"/>
                    <a:pt x="47" y="458"/>
                    <a:pt x="60" y="452"/>
                  </a:cubicBezTo>
                  <a:cubicBezTo>
                    <a:pt x="94" y="437"/>
                    <a:pt x="120" y="421"/>
                    <a:pt x="158" y="424"/>
                  </a:cubicBezTo>
                  <a:cubicBezTo>
                    <a:pt x="240" y="432"/>
                    <a:pt x="270" y="510"/>
                    <a:pt x="327" y="551"/>
                  </a:cubicBezTo>
                  <a:close/>
                </a:path>
              </a:pathLst>
            </a:custGeom>
            <a:solidFill>
              <a:srgbClr val="F4E3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0" name="Google Shape;1250;gada5606a7c_0_1261"/>
            <p:cNvSpPr/>
            <p:nvPr/>
          </p:nvSpPr>
          <p:spPr>
            <a:xfrm>
              <a:off x="5551488" y="2497138"/>
              <a:ext cx="1020763" cy="466725"/>
            </a:xfrm>
            <a:custGeom>
              <a:rect b="b" l="l" r="r" t="t"/>
              <a:pathLst>
                <a:path extrusionOk="0" h="119" w="278">
                  <a:moveTo>
                    <a:pt x="3" y="1"/>
                  </a:moveTo>
                  <a:cubicBezTo>
                    <a:pt x="0" y="15"/>
                    <a:pt x="20" y="27"/>
                    <a:pt x="29" y="35"/>
                  </a:cubicBezTo>
                  <a:cubicBezTo>
                    <a:pt x="38" y="42"/>
                    <a:pt x="40" y="53"/>
                    <a:pt x="44" y="63"/>
                  </a:cubicBezTo>
                  <a:cubicBezTo>
                    <a:pt x="47" y="69"/>
                    <a:pt x="52" y="86"/>
                    <a:pt x="61" y="85"/>
                  </a:cubicBezTo>
                  <a:cubicBezTo>
                    <a:pt x="63" y="72"/>
                    <a:pt x="53" y="59"/>
                    <a:pt x="58" y="47"/>
                  </a:cubicBezTo>
                  <a:cubicBezTo>
                    <a:pt x="59" y="46"/>
                    <a:pt x="61" y="46"/>
                    <a:pt x="62" y="47"/>
                  </a:cubicBezTo>
                  <a:cubicBezTo>
                    <a:pt x="64" y="52"/>
                    <a:pt x="66" y="54"/>
                    <a:pt x="69" y="52"/>
                  </a:cubicBezTo>
                  <a:cubicBezTo>
                    <a:pt x="71" y="51"/>
                    <a:pt x="70" y="46"/>
                    <a:pt x="74" y="47"/>
                  </a:cubicBezTo>
                  <a:cubicBezTo>
                    <a:pt x="76" y="48"/>
                    <a:pt x="78" y="54"/>
                    <a:pt x="78" y="55"/>
                  </a:cubicBezTo>
                  <a:cubicBezTo>
                    <a:pt x="81" y="65"/>
                    <a:pt x="79" y="89"/>
                    <a:pt x="92" y="92"/>
                  </a:cubicBezTo>
                  <a:cubicBezTo>
                    <a:pt x="98" y="83"/>
                    <a:pt x="94" y="67"/>
                    <a:pt x="103" y="60"/>
                  </a:cubicBezTo>
                  <a:cubicBezTo>
                    <a:pt x="112" y="65"/>
                    <a:pt x="107" y="74"/>
                    <a:pt x="117" y="66"/>
                  </a:cubicBezTo>
                  <a:cubicBezTo>
                    <a:pt x="125" y="80"/>
                    <a:pt x="127" y="62"/>
                    <a:pt x="137" y="65"/>
                  </a:cubicBezTo>
                  <a:cubicBezTo>
                    <a:pt x="144" y="66"/>
                    <a:pt x="147" y="86"/>
                    <a:pt x="150" y="92"/>
                  </a:cubicBezTo>
                  <a:cubicBezTo>
                    <a:pt x="160" y="119"/>
                    <a:pt x="161" y="71"/>
                    <a:pt x="169" y="69"/>
                  </a:cubicBezTo>
                  <a:cubicBezTo>
                    <a:pt x="177" y="66"/>
                    <a:pt x="172" y="80"/>
                    <a:pt x="177" y="79"/>
                  </a:cubicBezTo>
                  <a:cubicBezTo>
                    <a:pt x="178" y="79"/>
                    <a:pt x="183" y="71"/>
                    <a:pt x="184" y="70"/>
                  </a:cubicBezTo>
                  <a:cubicBezTo>
                    <a:pt x="186" y="68"/>
                    <a:pt x="189" y="66"/>
                    <a:pt x="192" y="65"/>
                  </a:cubicBezTo>
                  <a:cubicBezTo>
                    <a:pt x="208" y="58"/>
                    <a:pt x="199" y="72"/>
                    <a:pt x="206" y="78"/>
                  </a:cubicBezTo>
                  <a:cubicBezTo>
                    <a:pt x="213" y="82"/>
                    <a:pt x="219" y="69"/>
                    <a:pt x="222" y="65"/>
                  </a:cubicBezTo>
                  <a:cubicBezTo>
                    <a:pt x="238" y="44"/>
                    <a:pt x="233" y="79"/>
                    <a:pt x="242" y="73"/>
                  </a:cubicBezTo>
                  <a:cubicBezTo>
                    <a:pt x="247" y="69"/>
                    <a:pt x="248" y="57"/>
                    <a:pt x="250" y="52"/>
                  </a:cubicBezTo>
                  <a:cubicBezTo>
                    <a:pt x="253" y="46"/>
                    <a:pt x="256" y="40"/>
                    <a:pt x="260" y="35"/>
                  </a:cubicBezTo>
                  <a:cubicBezTo>
                    <a:pt x="264" y="39"/>
                    <a:pt x="273" y="21"/>
                    <a:pt x="275" y="16"/>
                  </a:cubicBezTo>
                  <a:cubicBezTo>
                    <a:pt x="278" y="9"/>
                    <a:pt x="278" y="6"/>
                    <a:pt x="271" y="5"/>
                  </a:cubicBezTo>
                  <a:cubicBezTo>
                    <a:pt x="263" y="3"/>
                    <a:pt x="253" y="5"/>
                    <a:pt x="246" y="7"/>
                  </a:cubicBezTo>
                  <a:cubicBezTo>
                    <a:pt x="232" y="11"/>
                    <a:pt x="219" y="15"/>
                    <a:pt x="205" y="19"/>
                  </a:cubicBezTo>
                  <a:cubicBezTo>
                    <a:pt x="154" y="33"/>
                    <a:pt x="103" y="38"/>
                    <a:pt x="52" y="20"/>
                  </a:cubicBezTo>
                  <a:cubicBezTo>
                    <a:pt x="38" y="16"/>
                    <a:pt x="15" y="9"/>
                    <a:pt x="4" y="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gada5606a7c_0_1261"/>
            <p:cNvSpPr/>
            <p:nvPr/>
          </p:nvSpPr>
          <p:spPr>
            <a:xfrm>
              <a:off x="5543550" y="4013201"/>
              <a:ext cx="1087438" cy="685800"/>
            </a:xfrm>
            <a:custGeom>
              <a:rect b="b" l="l" r="r" t="t"/>
              <a:pathLst>
                <a:path extrusionOk="0" h="175" w="296">
                  <a:moveTo>
                    <a:pt x="0" y="110"/>
                  </a:moveTo>
                  <a:cubicBezTo>
                    <a:pt x="7" y="95"/>
                    <a:pt x="21" y="81"/>
                    <a:pt x="30" y="65"/>
                  </a:cubicBezTo>
                  <a:cubicBezTo>
                    <a:pt x="38" y="50"/>
                    <a:pt x="42" y="28"/>
                    <a:pt x="55" y="17"/>
                  </a:cubicBezTo>
                  <a:cubicBezTo>
                    <a:pt x="64" y="21"/>
                    <a:pt x="56" y="42"/>
                    <a:pt x="61" y="49"/>
                  </a:cubicBezTo>
                  <a:cubicBezTo>
                    <a:pt x="67" y="57"/>
                    <a:pt x="68" y="42"/>
                    <a:pt x="73" y="41"/>
                  </a:cubicBezTo>
                  <a:cubicBezTo>
                    <a:pt x="76" y="40"/>
                    <a:pt x="75" y="44"/>
                    <a:pt x="78" y="45"/>
                  </a:cubicBezTo>
                  <a:cubicBezTo>
                    <a:pt x="78" y="45"/>
                    <a:pt x="86" y="43"/>
                    <a:pt x="86" y="42"/>
                  </a:cubicBezTo>
                  <a:cubicBezTo>
                    <a:pt x="96" y="39"/>
                    <a:pt x="99" y="25"/>
                    <a:pt x="102" y="14"/>
                  </a:cubicBezTo>
                  <a:cubicBezTo>
                    <a:pt x="103" y="9"/>
                    <a:pt x="110" y="0"/>
                    <a:pt x="118" y="1"/>
                  </a:cubicBezTo>
                  <a:cubicBezTo>
                    <a:pt x="127" y="2"/>
                    <a:pt x="132" y="23"/>
                    <a:pt x="138" y="30"/>
                  </a:cubicBezTo>
                  <a:cubicBezTo>
                    <a:pt x="139" y="27"/>
                    <a:pt x="140" y="18"/>
                    <a:pt x="145" y="19"/>
                  </a:cubicBezTo>
                  <a:cubicBezTo>
                    <a:pt x="147" y="20"/>
                    <a:pt x="150" y="30"/>
                    <a:pt x="153" y="32"/>
                  </a:cubicBezTo>
                  <a:cubicBezTo>
                    <a:pt x="162" y="21"/>
                    <a:pt x="164" y="42"/>
                    <a:pt x="173" y="43"/>
                  </a:cubicBezTo>
                  <a:cubicBezTo>
                    <a:pt x="178" y="36"/>
                    <a:pt x="179" y="28"/>
                    <a:pt x="182" y="21"/>
                  </a:cubicBezTo>
                  <a:cubicBezTo>
                    <a:pt x="190" y="25"/>
                    <a:pt x="191" y="38"/>
                    <a:pt x="195" y="45"/>
                  </a:cubicBezTo>
                  <a:cubicBezTo>
                    <a:pt x="199" y="52"/>
                    <a:pt x="205" y="63"/>
                    <a:pt x="210" y="67"/>
                  </a:cubicBezTo>
                  <a:cubicBezTo>
                    <a:pt x="212" y="62"/>
                    <a:pt x="213" y="54"/>
                    <a:pt x="218" y="51"/>
                  </a:cubicBezTo>
                  <a:cubicBezTo>
                    <a:pt x="224" y="59"/>
                    <a:pt x="238" y="106"/>
                    <a:pt x="254" y="97"/>
                  </a:cubicBezTo>
                  <a:cubicBezTo>
                    <a:pt x="259" y="109"/>
                    <a:pt x="263" y="122"/>
                    <a:pt x="270" y="132"/>
                  </a:cubicBezTo>
                  <a:cubicBezTo>
                    <a:pt x="277" y="141"/>
                    <a:pt x="284" y="149"/>
                    <a:pt x="290" y="157"/>
                  </a:cubicBezTo>
                  <a:cubicBezTo>
                    <a:pt x="292" y="160"/>
                    <a:pt x="296" y="164"/>
                    <a:pt x="296" y="168"/>
                  </a:cubicBezTo>
                  <a:cubicBezTo>
                    <a:pt x="295" y="175"/>
                    <a:pt x="286" y="172"/>
                    <a:pt x="280" y="171"/>
                  </a:cubicBezTo>
                  <a:cubicBezTo>
                    <a:pt x="252" y="167"/>
                    <a:pt x="234" y="150"/>
                    <a:pt x="212" y="134"/>
                  </a:cubicBezTo>
                  <a:cubicBezTo>
                    <a:pt x="186" y="114"/>
                    <a:pt x="159" y="97"/>
                    <a:pt x="127" y="89"/>
                  </a:cubicBezTo>
                  <a:cubicBezTo>
                    <a:pt x="97" y="82"/>
                    <a:pt x="66" y="80"/>
                    <a:pt x="39" y="95"/>
                  </a:cubicBezTo>
                  <a:cubicBezTo>
                    <a:pt x="29" y="101"/>
                    <a:pt x="17" y="104"/>
                    <a:pt x="7" y="11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gada5606a7c_0_1261"/>
            <p:cNvSpPr/>
            <p:nvPr/>
          </p:nvSpPr>
          <p:spPr>
            <a:xfrm>
              <a:off x="5543550" y="2278063"/>
              <a:ext cx="1069975" cy="560388"/>
            </a:xfrm>
            <a:custGeom>
              <a:rect b="b" l="l" r="r" t="t"/>
              <a:pathLst>
                <a:path extrusionOk="0" h="143" w="291">
                  <a:moveTo>
                    <a:pt x="2" y="35"/>
                  </a:moveTo>
                  <a:cubicBezTo>
                    <a:pt x="6" y="43"/>
                    <a:pt x="5" y="53"/>
                    <a:pt x="10" y="61"/>
                  </a:cubicBezTo>
                  <a:cubicBezTo>
                    <a:pt x="15" y="70"/>
                    <a:pt x="23" y="75"/>
                    <a:pt x="30" y="81"/>
                  </a:cubicBezTo>
                  <a:cubicBezTo>
                    <a:pt x="38" y="86"/>
                    <a:pt x="43" y="93"/>
                    <a:pt x="47" y="102"/>
                  </a:cubicBezTo>
                  <a:cubicBezTo>
                    <a:pt x="49" y="109"/>
                    <a:pt x="49" y="118"/>
                    <a:pt x="54" y="123"/>
                  </a:cubicBezTo>
                  <a:cubicBezTo>
                    <a:pt x="57" y="117"/>
                    <a:pt x="53" y="109"/>
                    <a:pt x="55" y="102"/>
                  </a:cubicBezTo>
                  <a:cubicBezTo>
                    <a:pt x="59" y="93"/>
                    <a:pt x="61" y="101"/>
                    <a:pt x="66" y="101"/>
                  </a:cubicBezTo>
                  <a:cubicBezTo>
                    <a:pt x="71" y="100"/>
                    <a:pt x="72" y="93"/>
                    <a:pt x="78" y="94"/>
                  </a:cubicBezTo>
                  <a:cubicBezTo>
                    <a:pt x="84" y="95"/>
                    <a:pt x="84" y="101"/>
                    <a:pt x="85" y="105"/>
                  </a:cubicBezTo>
                  <a:cubicBezTo>
                    <a:pt x="86" y="110"/>
                    <a:pt x="86" y="116"/>
                    <a:pt x="87" y="121"/>
                  </a:cubicBezTo>
                  <a:cubicBezTo>
                    <a:pt x="87" y="123"/>
                    <a:pt x="87" y="126"/>
                    <a:pt x="88" y="128"/>
                  </a:cubicBezTo>
                  <a:cubicBezTo>
                    <a:pt x="90" y="132"/>
                    <a:pt x="90" y="132"/>
                    <a:pt x="92" y="129"/>
                  </a:cubicBezTo>
                  <a:cubicBezTo>
                    <a:pt x="96" y="123"/>
                    <a:pt x="96" y="109"/>
                    <a:pt x="104" y="106"/>
                  </a:cubicBezTo>
                  <a:cubicBezTo>
                    <a:pt x="112" y="104"/>
                    <a:pt x="108" y="113"/>
                    <a:pt x="112" y="115"/>
                  </a:cubicBezTo>
                  <a:cubicBezTo>
                    <a:pt x="115" y="117"/>
                    <a:pt x="115" y="114"/>
                    <a:pt x="118" y="113"/>
                  </a:cubicBezTo>
                  <a:cubicBezTo>
                    <a:pt x="121" y="112"/>
                    <a:pt x="122" y="114"/>
                    <a:pt x="125" y="115"/>
                  </a:cubicBezTo>
                  <a:cubicBezTo>
                    <a:pt x="129" y="117"/>
                    <a:pt x="126" y="118"/>
                    <a:pt x="131" y="117"/>
                  </a:cubicBezTo>
                  <a:cubicBezTo>
                    <a:pt x="134" y="116"/>
                    <a:pt x="134" y="113"/>
                    <a:pt x="138" y="113"/>
                  </a:cubicBezTo>
                  <a:cubicBezTo>
                    <a:pt x="145" y="112"/>
                    <a:pt x="148" y="119"/>
                    <a:pt x="150" y="125"/>
                  </a:cubicBezTo>
                  <a:cubicBezTo>
                    <a:pt x="150" y="128"/>
                    <a:pt x="152" y="138"/>
                    <a:pt x="155" y="140"/>
                  </a:cubicBezTo>
                  <a:cubicBezTo>
                    <a:pt x="164" y="143"/>
                    <a:pt x="157" y="107"/>
                    <a:pt x="174" y="119"/>
                  </a:cubicBezTo>
                  <a:cubicBezTo>
                    <a:pt x="176" y="120"/>
                    <a:pt x="178" y="123"/>
                    <a:pt x="181" y="122"/>
                  </a:cubicBezTo>
                  <a:cubicBezTo>
                    <a:pt x="185" y="121"/>
                    <a:pt x="189" y="113"/>
                    <a:pt x="194" y="112"/>
                  </a:cubicBezTo>
                  <a:cubicBezTo>
                    <a:pt x="200" y="110"/>
                    <a:pt x="205" y="108"/>
                    <a:pt x="209" y="114"/>
                  </a:cubicBezTo>
                  <a:cubicBezTo>
                    <a:pt x="210" y="117"/>
                    <a:pt x="209" y="121"/>
                    <a:pt x="213" y="120"/>
                  </a:cubicBezTo>
                  <a:cubicBezTo>
                    <a:pt x="216" y="120"/>
                    <a:pt x="222" y="109"/>
                    <a:pt x="225" y="106"/>
                  </a:cubicBezTo>
                  <a:cubicBezTo>
                    <a:pt x="229" y="103"/>
                    <a:pt x="233" y="99"/>
                    <a:pt x="238" y="103"/>
                  </a:cubicBezTo>
                  <a:cubicBezTo>
                    <a:pt x="240" y="106"/>
                    <a:pt x="240" y="112"/>
                    <a:pt x="244" y="113"/>
                  </a:cubicBezTo>
                  <a:cubicBezTo>
                    <a:pt x="247" y="106"/>
                    <a:pt x="246" y="95"/>
                    <a:pt x="250" y="88"/>
                  </a:cubicBezTo>
                  <a:cubicBezTo>
                    <a:pt x="253" y="83"/>
                    <a:pt x="256" y="82"/>
                    <a:pt x="260" y="80"/>
                  </a:cubicBezTo>
                  <a:cubicBezTo>
                    <a:pt x="266" y="78"/>
                    <a:pt x="264" y="79"/>
                    <a:pt x="265" y="73"/>
                  </a:cubicBezTo>
                  <a:cubicBezTo>
                    <a:pt x="267" y="65"/>
                    <a:pt x="275" y="59"/>
                    <a:pt x="279" y="52"/>
                  </a:cubicBezTo>
                  <a:cubicBezTo>
                    <a:pt x="283" y="45"/>
                    <a:pt x="286" y="39"/>
                    <a:pt x="288" y="31"/>
                  </a:cubicBezTo>
                  <a:cubicBezTo>
                    <a:pt x="291" y="21"/>
                    <a:pt x="287" y="0"/>
                    <a:pt x="273" y="11"/>
                  </a:cubicBezTo>
                  <a:cubicBezTo>
                    <a:pt x="263" y="18"/>
                    <a:pt x="258" y="44"/>
                    <a:pt x="242" y="37"/>
                  </a:cubicBezTo>
                  <a:cubicBezTo>
                    <a:pt x="239" y="36"/>
                    <a:pt x="239" y="34"/>
                    <a:pt x="235" y="35"/>
                  </a:cubicBezTo>
                  <a:cubicBezTo>
                    <a:pt x="232" y="36"/>
                    <a:pt x="229" y="45"/>
                    <a:pt x="226" y="48"/>
                  </a:cubicBezTo>
                  <a:cubicBezTo>
                    <a:pt x="222" y="53"/>
                    <a:pt x="217" y="52"/>
                    <a:pt x="211" y="56"/>
                  </a:cubicBezTo>
                  <a:cubicBezTo>
                    <a:pt x="196" y="64"/>
                    <a:pt x="183" y="80"/>
                    <a:pt x="165" y="74"/>
                  </a:cubicBezTo>
                  <a:cubicBezTo>
                    <a:pt x="156" y="72"/>
                    <a:pt x="155" y="66"/>
                    <a:pt x="150" y="61"/>
                  </a:cubicBezTo>
                  <a:cubicBezTo>
                    <a:pt x="142" y="52"/>
                    <a:pt x="136" y="65"/>
                    <a:pt x="129" y="68"/>
                  </a:cubicBezTo>
                  <a:cubicBezTo>
                    <a:pt x="121" y="72"/>
                    <a:pt x="116" y="67"/>
                    <a:pt x="109" y="66"/>
                  </a:cubicBezTo>
                  <a:cubicBezTo>
                    <a:pt x="106" y="65"/>
                    <a:pt x="102" y="66"/>
                    <a:pt x="99" y="63"/>
                  </a:cubicBezTo>
                  <a:cubicBezTo>
                    <a:pt x="97" y="60"/>
                    <a:pt x="99" y="56"/>
                    <a:pt x="96" y="54"/>
                  </a:cubicBezTo>
                  <a:cubicBezTo>
                    <a:pt x="93" y="52"/>
                    <a:pt x="87" y="55"/>
                    <a:pt x="84" y="54"/>
                  </a:cubicBezTo>
                  <a:cubicBezTo>
                    <a:pt x="77" y="53"/>
                    <a:pt x="74" y="47"/>
                    <a:pt x="68" y="43"/>
                  </a:cubicBezTo>
                  <a:cubicBezTo>
                    <a:pt x="62" y="38"/>
                    <a:pt x="57" y="41"/>
                    <a:pt x="50" y="41"/>
                  </a:cubicBezTo>
                  <a:cubicBezTo>
                    <a:pt x="45" y="41"/>
                    <a:pt x="41" y="39"/>
                    <a:pt x="37" y="36"/>
                  </a:cubicBezTo>
                  <a:cubicBezTo>
                    <a:pt x="31" y="30"/>
                    <a:pt x="23" y="21"/>
                    <a:pt x="14" y="23"/>
                  </a:cubicBezTo>
                  <a:cubicBezTo>
                    <a:pt x="7" y="24"/>
                    <a:pt x="0" y="28"/>
                    <a:pt x="2" y="3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gada5606a7c_0_1261"/>
            <p:cNvSpPr/>
            <p:nvPr/>
          </p:nvSpPr>
          <p:spPr>
            <a:xfrm>
              <a:off x="5456238" y="4021138"/>
              <a:ext cx="1127125" cy="725488"/>
            </a:xfrm>
            <a:custGeom>
              <a:rect b="b" l="l" r="r" t="t"/>
              <a:pathLst>
                <a:path extrusionOk="0" h="185" w="307">
                  <a:moveTo>
                    <a:pt x="39" y="97"/>
                  </a:moveTo>
                  <a:cubicBezTo>
                    <a:pt x="43" y="88"/>
                    <a:pt x="52" y="80"/>
                    <a:pt x="57" y="72"/>
                  </a:cubicBezTo>
                  <a:cubicBezTo>
                    <a:pt x="60" y="66"/>
                    <a:pt x="64" y="59"/>
                    <a:pt x="66" y="52"/>
                  </a:cubicBezTo>
                  <a:cubicBezTo>
                    <a:pt x="69" y="46"/>
                    <a:pt x="69" y="39"/>
                    <a:pt x="71" y="33"/>
                  </a:cubicBezTo>
                  <a:cubicBezTo>
                    <a:pt x="73" y="29"/>
                    <a:pt x="76" y="16"/>
                    <a:pt x="80" y="23"/>
                  </a:cubicBezTo>
                  <a:cubicBezTo>
                    <a:pt x="83" y="29"/>
                    <a:pt x="78" y="39"/>
                    <a:pt x="80" y="45"/>
                  </a:cubicBezTo>
                  <a:cubicBezTo>
                    <a:pt x="82" y="53"/>
                    <a:pt x="83" y="59"/>
                    <a:pt x="90" y="52"/>
                  </a:cubicBezTo>
                  <a:cubicBezTo>
                    <a:pt x="92" y="50"/>
                    <a:pt x="93" y="46"/>
                    <a:pt x="96" y="46"/>
                  </a:cubicBezTo>
                  <a:cubicBezTo>
                    <a:pt x="99" y="45"/>
                    <a:pt x="101" y="51"/>
                    <a:pt x="105" y="50"/>
                  </a:cubicBezTo>
                  <a:cubicBezTo>
                    <a:pt x="108" y="49"/>
                    <a:pt x="111" y="44"/>
                    <a:pt x="113" y="42"/>
                  </a:cubicBezTo>
                  <a:cubicBezTo>
                    <a:pt x="117" y="39"/>
                    <a:pt x="120" y="38"/>
                    <a:pt x="122" y="33"/>
                  </a:cubicBezTo>
                  <a:cubicBezTo>
                    <a:pt x="128" y="24"/>
                    <a:pt x="129" y="23"/>
                    <a:pt x="133" y="13"/>
                  </a:cubicBezTo>
                  <a:cubicBezTo>
                    <a:pt x="135" y="7"/>
                    <a:pt x="138" y="0"/>
                    <a:pt x="145" y="6"/>
                  </a:cubicBezTo>
                  <a:cubicBezTo>
                    <a:pt x="150" y="10"/>
                    <a:pt x="152" y="9"/>
                    <a:pt x="153" y="15"/>
                  </a:cubicBezTo>
                  <a:cubicBezTo>
                    <a:pt x="155" y="22"/>
                    <a:pt x="155" y="32"/>
                    <a:pt x="161" y="37"/>
                  </a:cubicBezTo>
                  <a:cubicBezTo>
                    <a:pt x="165" y="33"/>
                    <a:pt x="165" y="22"/>
                    <a:pt x="170" y="28"/>
                  </a:cubicBezTo>
                  <a:cubicBezTo>
                    <a:pt x="173" y="30"/>
                    <a:pt x="171" y="34"/>
                    <a:pt x="174" y="36"/>
                  </a:cubicBezTo>
                  <a:cubicBezTo>
                    <a:pt x="179" y="40"/>
                    <a:pt x="179" y="35"/>
                    <a:pt x="183" y="36"/>
                  </a:cubicBezTo>
                  <a:cubicBezTo>
                    <a:pt x="189" y="38"/>
                    <a:pt x="190" y="50"/>
                    <a:pt x="198" y="48"/>
                  </a:cubicBezTo>
                  <a:cubicBezTo>
                    <a:pt x="206" y="47"/>
                    <a:pt x="201" y="34"/>
                    <a:pt x="209" y="39"/>
                  </a:cubicBezTo>
                  <a:cubicBezTo>
                    <a:pt x="211" y="41"/>
                    <a:pt x="214" y="47"/>
                    <a:pt x="215" y="50"/>
                  </a:cubicBezTo>
                  <a:cubicBezTo>
                    <a:pt x="218" y="54"/>
                    <a:pt x="221" y="58"/>
                    <a:pt x="224" y="62"/>
                  </a:cubicBezTo>
                  <a:cubicBezTo>
                    <a:pt x="226" y="64"/>
                    <a:pt x="229" y="69"/>
                    <a:pt x="232" y="70"/>
                  </a:cubicBezTo>
                  <a:cubicBezTo>
                    <a:pt x="237" y="72"/>
                    <a:pt x="236" y="67"/>
                    <a:pt x="240" y="66"/>
                  </a:cubicBezTo>
                  <a:cubicBezTo>
                    <a:pt x="243" y="64"/>
                    <a:pt x="240" y="63"/>
                    <a:pt x="244" y="67"/>
                  </a:cubicBezTo>
                  <a:cubicBezTo>
                    <a:pt x="245" y="68"/>
                    <a:pt x="248" y="74"/>
                    <a:pt x="249" y="76"/>
                  </a:cubicBezTo>
                  <a:cubicBezTo>
                    <a:pt x="252" y="82"/>
                    <a:pt x="254" y="88"/>
                    <a:pt x="257" y="94"/>
                  </a:cubicBezTo>
                  <a:cubicBezTo>
                    <a:pt x="259" y="98"/>
                    <a:pt x="261" y="101"/>
                    <a:pt x="266" y="103"/>
                  </a:cubicBezTo>
                  <a:cubicBezTo>
                    <a:pt x="273" y="105"/>
                    <a:pt x="273" y="103"/>
                    <a:pt x="276" y="110"/>
                  </a:cubicBezTo>
                  <a:cubicBezTo>
                    <a:pt x="282" y="124"/>
                    <a:pt x="295" y="134"/>
                    <a:pt x="303" y="147"/>
                  </a:cubicBezTo>
                  <a:cubicBezTo>
                    <a:pt x="307" y="155"/>
                    <a:pt x="303" y="178"/>
                    <a:pt x="290" y="173"/>
                  </a:cubicBezTo>
                  <a:cubicBezTo>
                    <a:pt x="274" y="168"/>
                    <a:pt x="274" y="142"/>
                    <a:pt x="260" y="136"/>
                  </a:cubicBezTo>
                  <a:cubicBezTo>
                    <a:pt x="260" y="144"/>
                    <a:pt x="262" y="171"/>
                    <a:pt x="250" y="153"/>
                  </a:cubicBezTo>
                  <a:cubicBezTo>
                    <a:pt x="242" y="185"/>
                    <a:pt x="202" y="122"/>
                    <a:pt x="195" y="113"/>
                  </a:cubicBezTo>
                  <a:cubicBezTo>
                    <a:pt x="187" y="104"/>
                    <a:pt x="177" y="91"/>
                    <a:pt x="164" y="99"/>
                  </a:cubicBezTo>
                  <a:cubicBezTo>
                    <a:pt x="151" y="106"/>
                    <a:pt x="143" y="119"/>
                    <a:pt x="129" y="106"/>
                  </a:cubicBezTo>
                  <a:cubicBezTo>
                    <a:pt x="124" y="102"/>
                    <a:pt x="120" y="93"/>
                    <a:pt x="115" y="90"/>
                  </a:cubicBezTo>
                  <a:cubicBezTo>
                    <a:pt x="111" y="88"/>
                    <a:pt x="104" y="87"/>
                    <a:pt x="100" y="86"/>
                  </a:cubicBezTo>
                  <a:cubicBezTo>
                    <a:pt x="84" y="82"/>
                    <a:pt x="76" y="99"/>
                    <a:pt x="68" y="110"/>
                  </a:cubicBezTo>
                  <a:cubicBezTo>
                    <a:pt x="58" y="124"/>
                    <a:pt x="48" y="138"/>
                    <a:pt x="33" y="148"/>
                  </a:cubicBezTo>
                  <a:cubicBezTo>
                    <a:pt x="25" y="152"/>
                    <a:pt x="4" y="164"/>
                    <a:pt x="1" y="150"/>
                  </a:cubicBezTo>
                  <a:cubicBezTo>
                    <a:pt x="0" y="144"/>
                    <a:pt x="3" y="140"/>
                    <a:pt x="7" y="136"/>
                  </a:cubicBezTo>
                  <a:cubicBezTo>
                    <a:pt x="12" y="132"/>
                    <a:pt x="15" y="128"/>
                    <a:pt x="19" y="122"/>
                  </a:cubicBezTo>
                  <a:cubicBezTo>
                    <a:pt x="25" y="112"/>
                    <a:pt x="32" y="103"/>
                    <a:pt x="39" y="9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gada5606a7c_0_1261"/>
            <p:cNvSpPr/>
            <p:nvPr/>
          </p:nvSpPr>
          <p:spPr>
            <a:xfrm>
              <a:off x="5713413" y="2705101"/>
              <a:ext cx="719138" cy="1641475"/>
            </a:xfrm>
            <a:custGeom>
              <a:rect b="b" l="l" r="r" t="t"/>
              <a:pathLst>
                <a:path extrusionOk="0" h="419" w="196">
                  <a:moveTo>
                    <a:pt x="0" y="25"/>
                  </a:moveTo>
                  <a:cubicBezTo>
                    <a:pt x="6" y="29"/>
                    <a:pt x="14" y="46"/>
                    <a:pt x="21" y="37"/>
                  </a:cubicBezTo>
                  <a:cubicBezTo>
                    <a:pt x="27" y="31"/>
                    <a:pt x="20" y="16"/>
                    <a:pt x="22" y="9"/>
                  </a:cubicBezTo>
                  <a:cubicBezTo>
                    <a:pt x="30" y="0"/>
                    <a:pt x="30" y="47"/>
                    <a:pt x="51" y="44"/>
                  </a:cubicBezTo>
                  <a:cubicBezTo>
                    <a:pt x="56" y="44"/>
                    <a:pt x="54" y="33"/>
                    <a:pt x="57" y="29"/>
                  </a:cubicBezTo>
                  <a:cubicBezTo>
                    <a:pt x="58" y="27"/>
                    <a:pt x="57" y="23"/>
                    <a:pt x="60" y="23"/>
                  </a:cubicBezTo>
                  <a:cubicBezTo>
                    <a:pt x="63" y="21"/>
                    <a:pt x="63" y="26"/>
                    <a:pt x="66" y="26"/>
                  </a:cubicBezTo>
                  <a:cubicBezTo>
                    <a:pt x="69" y="27"/>
                    <a:pt x="71" y="24"/>
                    <a:pt x="72" y="24"/>
                  </a:cubicBezTo>
                  <a:cubicBezTo>
                    <a:pt x="76" y="25"/>
                    <a:pt x="77" y="27"/>
                    <a:pt x="80" y="27"/>
                  </a:cubicBezTo>
                  <a:cubicBezTo>
                    <a:pt x="86" y="27"/>
                    <a:pt x="90" y="22"/>
                    <a:pt x="95" y="26"/>
                  </a:cubicBezTo>
                  <a:cubicBezTo>
                    <a:pt x="103" y="32"/>
                    <a:pt x="101" y="54"/>
                    <a:pt x="111" y="57"/>
                  </a:cubicBezTo>
                  <a:cubicBezTo>
                    <a:pt x="121" y="59"/>
                    <a:pt x="122" y="35"/>
                    <a:pt x="126" y="30"/>
                  </a:cubicBezTo>
                  <a:cubicBezTo>
                    <a:pt x="128" y="28"/>
                    <a:pt x="127" y="32"/>
                    <a:pt x="129" y="33"/>
                  </a:cubicBezTo>
                  <a:cubicBezTo>
                    <a:pt x="138" y="35"/>
                    <a:pt x="139" y="21"/>
                    <a:pt x="148" y="21"/>
                  </a:cubicBezTo>
                  <a:cubicBezTo>
                    <a:pt x="155" y="21"/>
                    <a:pt x="153" y="32"/>
                    <a:pt x="164" y="31"/>
                  </a:cubicBezTo>
                  <a:cubicBezTo>
                    <a:pt x="169" y="30"/>
                    <a:pt x="177" y="19"/>
                    <a:pt x="183" y="23"/>
                  </a:cubicBezTo>
                  <a:cubicBezTo>
                    <a:pt x="189" y="26"/>
                    <a:pt x="182" y="50"/>
                    <a:pt x="181" y="56"/>
                  </a:cubicBezTo>
                  <a:cubicBezTo>
                    <a:pt x="153" y="264"/>
                    <a:pt x="196" y="401"/>
                    <a:pt x="196" y="417"/>
                  </a:cubicBezTo>
                  <a:cubicBezTo>
                    <a:pt x="181" y="419"/>
                    <a:pt x="182" y="373"/>
                    <a:pt x="164" y="379"/>
                  </a:cubicBezTo>
                  <a:cubicBezTo>
                    <a:pt x="160" y="380"/>
                    <a:pt x="161" y="386"/>
                    <a:pt x="156" y="384"/>
                  </a:cubicBezTo>
                  <a:cubicBezTo>
                    <a:pt x="153" y="384"/>
                    <a:pt x="149" y="374"/>
                    <a:pt x="148" y="371"/>
                  </a:cubicBezTo>
                  <a:cubicBezTo>
                    <a:pt x="144" y="362"/>
                    <a:pt x="143" y="346"/>
                    <a:pt x="137" y="343"/>
                  </a:cubicBezTo>
                  <a:cubicBezTo>
                    <a:pt x="126" y="339"/>
                    <a:pt x="126" y="361"/>
                    <a:pt x="122" y="363"/>
                  </a:cubicBezTo>
                  <a:cubicBezTo>
                    <a:pt x="116" y="364"/>
                    <a:pt x="113" y="358"/>
                    <a:pt x="110" y="354"/>
                  </a:cubicBezTo>
                  <a:cubicBezTo>
                    <a:pt x="110" y="355"/>
                    <a:pt x="110" y="358"/>
                    <a:pt x="108" y="357"/>
                  </a:cubicBezTo>
                  <a:cubicBezTo>
                    <a:pt x="104" y="354"/>
                    <a:pt x="103" y="349"/>
                    <a:pt x="98" y="347"/>
                  </a:cubicBezTo>
                  <a:cubicBezTo>
                    <a:pt x="95" y="346"/>
                    <a:pt x="94" y="349"/>
                    <a:pt x="91" y="347"/>
                  </a:cubicBezTo>
                  <a:cubicBezTo>
                    <a:pt x="88" y="346"/>
                    <a:pt x="88" y="342"/>
                    <a:pt x="86" y="340"/>
                  </a:cubicBezTo>
                  <a:cubicBezTo>
                    <a:pt x="77" y="328"/>
                    <a:pt x="64" y="325"/>
                    <a:pt x="54" y="337"/>
                  </a:cubicBezTo>
                  <a:cubicBezTo>
                    <a:pt x="48" y="344"/>
                    <a:pt x="47" y="358"/>
                    <a:pt x="40" y="364"/>
                  </a:cubicBezTo>
                  <a:cubicBezTo>
                    <a:pt x="32" y="371"/>
                    <a:pt x="35" y="363"/>
                    <a:pt x="29" y="363"/>
                  </a:cubicBezTo>
                  <a:cubicBezTo>
                    <a:pt x="23" y="362"/>
                    <a:pt x="23" y="373"/>
                    <a:pt x="18" y="370"/>
                  </a:cubicBezTo>
                  <a:cubicBezTo>
                    <a:pt x="13" y="363"/>
                    <a:pt x="20" y="352"/>
                    <a:pt x="15" y="346"/>
                  </a:cubicBezTo>
                  <a:cubicBezTo>
                    <a:pt x="10" y="340"/>
                    <a:pt x="1" y="347"/>
                    <a:pt x="0" y="336"/>
                  </a:cubicBezTo>
                  <a:cubicBezTo>
                    <a:pt x="0" y="330"/>
                    <a:pt x="5" y="323"/>
                    <a:pt x="6" y="317"/>
                  </a:cubicBezTo>
                  <a:cubicBezTo>
                    <a:pt x="9" y="307"/>
                    <a:pt x="10" y="296"/>
                    <a:pt x="11" y="286"/>
                  </a:cubicBezTo>
                  <a:cubicBezTo>
                    <a:pt x="14" y="261"/>
                    <a:pt x="14" y="236"/>
                    <a:pt x="14" y="212"/>
                  </a:cubicBezTo>
                  <a:cubicBezTo>
                    <a:pt x="14" y="170"/>
                    <a:pt x="10" y="128"/>
                    <a:pt x="6" y="87"/>
                  </a:cubicBezTo>
                  <a:cubicBezTo>
                    <a:pt x="4" y="68"/>
                    <a:pt x="5" y="44"/>
                    <a:pt x="0" y="25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gada5606a7c_0_1261"/>
            <p:cNvSpPr/>
            <p:nvPr/>
          </p:nvSpPr>
          <p:spPr>
            <a:xfrm>
              <a:off x="5735638" y="2844801"/>
              <a:ext cx="87313" cy="474663"/>
            </a:xfrm>
            <a:custGeom>
              <a:rect b="b" l="l" r="r" t="t"/>
              <a:pathLst>
                <a:path extrusionOk="0" h="121" w="24">
                  <a:moveTo>
                    <a:pt x="20" y="0"/>
                  </a:moveTo>
                  <a:cubicBezTo>
                    <a:pt x="19" y="4"/>
                    <a:pt x="18" y="7"/>
                    <a:pt x="13" y="8"/>
                  </a:cubicBezTo>
                  <a:cubicBezTo>
                    <a:pt x="10" y="8"/>
                    <a:pt x="5" y="6"/>
                    <a:pt x="3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11"/>
                    <a:pt x="2" y="19"/>
                    <a:pt x="3" y="26"/>
                  </a:cubicBezTo>
                  <a:cubicBezTo>
                    <a:pt x="3" y="35"/>
                    <a:pt x="4" y="44"/>
                    <a:pt x="5" y="53"/>
                  </a:cubicBezTo>
                  <a:cubicBezTo>
                    <a:pt x="7" y="76"/>
                    <a:pt x="10" y="98"/>
                    <a:pt x="11" y="121"/>
                  </a:cubicBezTo>
                  <a:cubicBezTo>
                    <a:pt x="15" y="116"/>
                    <a:pt x="14" y="103"/>
                    <a:pt x="14" y="97"/>
                  </a:cubicBezTo>
                  <a:cubicBezTo>
                    <a:pt x="14" y="89"/>
                    <a:pt x="14" y="80"/>
                    <a:pt x="13" y="71"/>
                  </a:cubicBezTo>
                  <a:cubicBezTo>
                    <a:pt x="12" y="59"/>
                    <a:pt x="11" y="46"/>
                    <a:pt x="11" y="33"/>
                  </a:cubicBezTo>
                  <a:cubicBezTo>
                    <a:pt x="11" y="25"/>
                    <a:pt x="12" y="21"/>
                    <a:pt x="18" y="14"/>
                  </a:cubicBezTo>
                  <a:cubicBezTo>
                    <a:pt x="20" y="11"/>
                    <a:pt x="24" y="5"/>
                    <a:pt x="21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gada5606a7c_0_1261"/>
            <p:cNvSpPr/>
            <p:nvPr/>
          </p:nvSpPr>
          <p:spPr>
            <a:xfrm>
              <a:off x="5881688" y="2814638"/>
              <a:ext cx="165100" cy="82550"/>
            </a:xfrm>
            <a:custGeom>
              <a:rect b="b" l="l" r="r" t="t"/>
              <a:pathLst>
                <a:path extrusionOk="0" h="21" w="45">
                  <a:moveTo>
                    <a:pt x="0" y="18"/>
                  </a:moveTo>
                  <a:cubicBezTo>
                    <a:pt x="6" y="20"/>
                    <a:pt x="11" y="19"/>
                    <a:pt x="13" y="14"/>
                  </a:cubicBezTo>
                  <a:cubicBezTo>
                    <a:pt x="15" y="8"/>
                    <a:pt x="13" y="4"/>
                    <a:pt x="19" y="1"/>
                  </a:cubicBezTo>
                  <a:cubicBezTo>
                    <a:pt x="18" y="2"/>
                    <a:pt x="21" y="3"/>
                    <a:pt x="21" y="3"/>
                  </a:cubicBezTo>
                  <a:cubicBezTo>
                    <a:pt x="23" y="3"/>
                    <a:pt x="23" y="1"/>
                    <a:pt x="24" y="1"/>
                  </a:cubicBezTo>
                  <a:cubicBezTo>
                    <a:pt x="26" y="1"/>
                    <a:pt x="27" y="2"/>
                    <a:pt x="29" y="2"/>
                  </a:cubicBezTo>
                  <a:cubicBezTo>
                    <a:pt x="34" y="3"/>
                    <a:pt x="39" y="0"/>
                    <a:pt x="45" y="1"/>
                  </a:cubicBezTo>
                  <a:cubicBezTo>
                    <a:pt x="40" y="1"/>
                    <a:pt x="37" y="2"/>
                    <a:pt x="33" y="4"/>
                  </a:cubicBezTo>
                  <a:cubicBezTo>
                    <a:pt x="29" y="7"/>
                    <a:pt x="24" y="6"/>
                    <a:pt x="21" y="7"/>
                  </a:cubicBezTo>
                  <a:cubicBezTo>
                    <a:pt x="17" y="9"/>
                    <a:pt x="18" y="15"/>
                    <a:pt x="15" y="18"/>
                  </a:cubicBezTo>
                  <a:cubicBezTo>
                    <a:pt x="12" y="21"/>
                    <a:pt x="6" y="21"/>
                    <a:pt x="3" y="2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gada5606a7c_0_1261"/>
            <p:cNvSpPr/>
            <p:nvPr/>
          </p:nvSpPr>
          <p:spPr>
            <a:xfrm>
              <a:off x="6135688" y="2801938"/>
              <a:ext cx="131763" cy="149225"/>
            </a:xfrm>
            <a:custGeom>
              <a:rect b="b" l="l" r="r" t="t"/>
              <a:pathLst>
                <a:path extrusionOk="0" h="38" w="36">
                  <a:moveTo>
                    <a:pt x="0" y="34"/>
                  </a:moveTo>
                  <a:cubicBezTo>
                    <a:pt x="8" y="38"/>
                    <a:pt x="11" y="16"/>
                    <a:pt x="14" y="11"/>
                  </a:cubicBezTo>
                  <a:cubicBezTo>
                    <a:pt x="18" y="17"/>
                    <a:pt x="21" y="8"/>
                    <a:pt x="23" y="6"/>
                  </a:cubicBezTo>
                  <a:cubicBezTo>
                    <a:pt x="26" y="3"/>
                    <a:pt x="31" y="0"/>
                    <a:pt x="36" y="2"/>
                  </a:cubicBezTo>
                  <a:cubicBezTo>
                    <a:pt x="27" y="3"/>
                    <a:pt x="24" y="12"/>
                    <a:pt x="21" y="19"/>
                  </a:cubicBezTo>
                  <a:cubicBezTo>
                    <a:pt x="13" y="18"/>
                    <a:pt x="16" y="23"/>
                    <a:pt x="13" y="28"/>
                  </a:cubicBezTo>
                  <a:cubicBezTo>
                    <a:pt x="10" y="33"/>
                    <a:pt x="6" y="32"/>
                    <a:pt x="1" y="34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gada5606a7c_0_1261"/>
            <p:cNvSpPr/>
            <p:nvPr/>
          </p:nvSpPr>
          <p:spPr>
            <a:xfrm>
              <a:off x="5805488" y="2163763"/>
              <a:ext cx="257175" cy="128588"/>
            </a:xfrm>
            <a:custGeom>
              <a:rect b="b" l="l" r="r" t="t"/>
              <a:pathLst>
                <a:path extrusionOk="0" h="33" w="70">
                  <a:moveTo>
                    <a:pt x="4" y="18"/>
                  </a:moveTo>
                  <a:cubicBezTo>
                    <a:pt x="22" y="4"/>
                    <a:pt x="35" y="33"/>
                    <a:pt x="51" y="31"/>
                  </a:cubicBezTo>
                  <a:cubicBezTo>
                    <a:pt x="57" y="30"/>
                    <a:pt x="58" y="29"/>
                    <a:pt x="62" y="24"/>
                  </a:cubicBezTo>
                  <a:cubicBezTo>
                    <a:pt x="64" y="21"/>
                    <a:pt x="70" y="14"/>
                    <a:pt x="62" y="12"/>
                  </a:cubicBezTo>
                  <a:cubicBezTo>
                    <a:pt x="56" y="11"/>
                    <a:pt x="54" y="19"/>
                    <a:pt x="46" y="16"/>
                  </a:cubicBezTo>
                  <a:cubicBezTo>
                    <a:pt x="38" y="14"/>
                    <a:pt x="33" y="6"/>
                    <a:pt x="25" y="4"/>
                  </a:cubicBezTo>
                  <a:cubicBezTo>
                    <a:pt x="18" y="2"/>
                    <a:pt x="9" y="0"/>
                    <a:pt x="4" y="5"/>
                  </a:cubicBezTo>
                  <a:cubicBezTo>
                    <a:pt x="0" y="9"/>
                    <a:pt x="1" y="14"/>
                    <a:pt x="6" y="17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gada5606a7c_0_1261"/>
            <p:cNvSpPr/>
            <p:nvPr/>
          </p:nvSpPr>
          <p:spPr>
            <a:xfrm>
              <a:off x="5937250" y="21399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0" y="6"/>
                  </a:moveTo>
                  <a:cubicBezTo>
                    <a:pt x="3" y="9"/>
                    <a:pt x="6" y="13"/>
                    <a:pt x="10" y="12"/>
                  </a:cubicBezTo>
                  <a:cubicBezTo>
                    <a:pt x="12" y="12"/>
                    <a:pt x="15" y="8"/>
                    <a:pt x="14" y="5"/>
                  </a:cubicBezTo>
                  <a:cubicBezTo>
                    <a:pt x="12" y="0"/>
                    <a:pt x="2" y="1"/>
                    <a:pt x="1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gada5606a7c_0_1261"/>
            <p:cNvSpPr/>
            <p:nvPr/>
          </p:nvSpPr>
          <p:spPr>
            <a:xfrm>
              <a:off x="6113463" y="2203451"/>
              <a:ext cx="153988" cy="74613"/>
            </a:xfrm>
            <a:custGeom>
              <a:rect b="b" l="l" r="r" t="t"/>
              <a:pathLst>
                <a:path extrusionOk="0" h="19" w="42">
                  <a:moveTo>
                    <a:pt x="2" y="7"/>
                  </a:moveTo>
                  <a:cubicBezTo>
                    <a:pt x="2" y="10"/>
                    <a:pt x="0" y="19"/>
                    <a:pt x="4" y="19"/>
                  </a:cubicBezTo>
                  <a:cubicBezTo>
                    <a:pt x="6" y="19"/>
                    <a:pt x="7" y="16"/>
                    <a:pt x="8" y="15"/>
                  </a:cubicBezTo>
                  <a:cubicBezTo>
                    <a:pt x="11" y="14"/>
                    <a:pt x="12" y="15"/>
                    <a:pt x="14" y="13"/>
                  </a:cubicBezTo>
                  <a:cubicBezTo>
                    <a:pt x="16" y="12"/>
                    <a:pt x="17" y="10"/>
                    <a:pt x="19" y="9"/>
                  </a:cubicBezTo>
                  <a:cubicBezTo>
                    <a:pt x="21" y="8"/>
                    <a:pt x="25" y="8"/>
                    <a:pt x="27" y="8"/>
                  </a:cubicBezTo>
                  <a:cubicBezTo>
                    <a:pt x="32" y="9"/>
                    <a:pt x="37" y="12"/>
                    <a:pt x="42" y="12"/>
                  </a:cubicBezTo>
                  <a:cubicBezTo>
                    <a:pt x="42" y="9"/>
                    <a:pt x="36" y="3"/>
                    <a:pt x="33" y="2"/>
                  </a:cubicBezTo>
                  <a:cubicBezTo>
                    <a:pt x="29" y="0"/>
                    <a:pt x="26" y="2"/>
                    <a:pt x="22" y="2"/>
                  </a:cubicBezTo>
                  <a:cubicBezTo>
                    <a:pt x="17" y="3"/>
                    <a:pt x="13" y="1"/>
                    <a:pt x="9" y="1"/>
                  </a:cubicBezTo>
                  <a:cubicBezTo>
                    <a:pt x="4" y="2"/>
                    <a:pt x="4" y="4"/>
                    <a:pt x="2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gada5606a7c_0_1261"/>
            <p:cNvSpPr/>
            <p:nvPr/>
          </p:nvSpPr>
          <p:spPr>
            <a:xfrm>
              <a:off x="6062663" y="2166938"/>
              <a:ext cx="42863" cy="44450"/>
            </a:xfrm>
            <a:custGeom>
              <a:rect b="b" l="l" r="r" t="t"/>
              <a:pathLst>
                <a:path extrusionOk="0" h="11" w="12">
                  <a:moveTo>
                    <a:pt x="0" y="7"/>
                  </a:moveTo>
                  <a:cubicBezTo>
                    <a:pt x="1" y="7"/>
                    <a:pt x="3" y="11"/>
                    <a:pt x="7" y="11"/>
                  </a:cubicBezTo>
                  <a:cubicBezTo>
                    <a:pt x="9" y="11"/>
                    <a:pt x="12" y="7"/>
                    <a:pt x="12" y="4"/>
                  </a:cubicBezTo>
                  <a:cubicBezTo>
                    <a:pt x="12" y="1"/>
                    <a:pt x="11" y="0"/>
                    <a:pt x="7" y="1"/>
                  </a:cubicBezTo>
                  <a:cubicBezTo>
                    <a:pt x="5" y="1"/>
                    <a:pt x="2" y="2"/>
                    <a:pt x="2" y="5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gada5606a7c_0_1261"/>
            <p:cNvSpPr/>
            <p:nvPr/>
          </p:nvSpPr>
          <p:spPr>
            <a:xfrm>
              <a:off x="6292850" y="2230438"/>
              <a:ext cx="69850" cy="31750"/>
            </a:xfrm>
            <a:custGeom>
              <a:rect b="b" l="l" r="r" t="t"/>
              <a:pathLst>
                <a:path extrusionOk="0" h="8" w="19">
                  <a:moveTo>
                    <a:pt x="1" y="5"/>
                  </a:moveTo>
                  <a:cubicBezTo>
                    <a:pt x="6" y="7"/>
                    <a:pt x="7" y="8"/>
                    <a:pt x="12" y="7"/>
                  </a:cubicBezTo>
                  <a:cubicBezTo>
                    <a:pt x="15" y="7"/>
                    <a:pt x="18" y="6"/>
                    <a:pt x="19" y="3"/>
                  </a:cubicBezTo>
                  <a:cubicBezTo>
                    <a:pt x="17" y="0"/>
                    <a:pt x="14" y="3"/>
                    <a:pt x="11" y="3"/>
                  </a:cubicBezTo>
                  <a:cubicBezTo>
                    <a:pt x="8" y="3"/>
                    <a:pt x="4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2"/>
                    <a:pt x="1" y="2"/>
                    <a:pt x="1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gada5606a7c_0_1261"/>
            <p:cNvSpPr/>
            <p:nvPr/>
          </p:nvSpPr>
          <p:spPr>
            <a:xfrm>
              <a:off x="5886450" y="2454276"/>
              <a:ext cx="50800" cy="61913"/>
            </a:xfrm>
            <a:custGeom>
              <a:rect b="b" l="l" r="r" t="t"/>
              <a:pathLst>
                <a:path extrusionOk="0" h="16" w="14">
                  <a:moveTo>
                    <a:pt x="0" y="2"/>
                  </a:moveTo>
                  <a:cubicBezTo>
                    <a:pt x="3" y="3"/>
                    <a:pt x="8" y="0"/>
                    <a:pt x="10" y="2"/>
                  </a:cubicBezTo>
                  <a:cubicBezTo>
                    <a:pt x="12" y="3"/>
                    <a:pt x="14" y="8"/>
                    <a:pt x="14" y="11"/>
                  </a:cubicBezTo>
                  <a:cubicBezTo>
                    <a:pt x="12" y="16"/>
                    <a:pt x="11" y="14"/>
                    <a:pt x="9" y="10"/>
                  </a:cubicBezTo>
                  <a:cubicBezTo>
                    <a:pt x="7" y="6"/>
                    <a:pt x="7" y="5"/>
                    <a:pt x="2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gada5606a7c_0_1261"/>
            <p:cNvSpPr/>
            <p:nvPr/>
          </p:nvSpPr>
          <p:spPr>
            <a:xfrm>
              <a:off x="6069013" y="24701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1" y="3"/>
                  </a:moveTo>
                  <a:cubicBezTo>
                    <a:pt x="5" y="1"/>
                    <a:pt x="6" y="0"/>
                    <a:pt x="9" y="4"/>
                  </a:cubicBezTo>
                  <a:cubicBezTo>
                    <a:pt x="12" y="6"/>
                    <a:pt x="15" y="10"/>
                    <a:pt x="15" y="13"/>
                  </a:cubicBezTo>
                  <a:cubicBezTo>
                    <a:pt x="11" y="13"/>
                    <a:pt x="11" y="8"/>
                    <a:pt x="8" y="6"/>
                  </a:cubicBezTo>
                  <a:cubicBezTo>
                    <a:pt x="6" y="4"/>
                    <a:pt x="1" y="6"/>
                    <a:pt x="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gada5606a7c_0_1261"/>
            <p:cNvSpPr/>
            <p:nvPr/>
          </p:nvSpPr>
          <p:spPr>
            <a:xfrm>
              <a:off x="5967413" y="2500313"/>
              <a:ext cx="61913" cy="39688"/>
            </a:xfrm>
            <a:custGeom>
              <a:rect b="b" l="l" r="r" t="t"/>
              <a:pathLst>
                <a:path extrusionOk="0" h="10" w="17">
                  <a:moveTo>
                    <a:pt x="0" y="1"/>
                  </a:moveTo>
                  <a:cubicBezTo>
                    <a:pt x="3" y="4"/>
                    <a:pt x="17" y="0"/>
                    <a:pt x="14" y="6"/>
                  </a:cubicBezTo>
                  <a:cubicBezTo>
                    <a:pt x="12" y="10"/>
                    <a:pt x="0" y="10"/>
                    <a:pt x="1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6" name="Google Shape;1266;gada5606a7c_0_1261"/>
            <p:cNvSpPr/>
            <p:nvPr/>
          </p:nvSpPr>
          <p:spPr>
            <a:xfrm>
              <a:off x="5786438" y="2246313"/>
              <a:ext cx="44450" cy="61913"/>
            </a:xfrm>
            <a:custGeom>
              <a:rect b="b" l="l" r="r" t="t"/>
              <a:pathLst>
                <a:path extrusionOk="0" h="16" w="12">
                  <a:moveTo>
                    <a:pt x="5" y="0"/>
                  </a:moveTo>
                  <a:cubicBezTo>
                    <a:pt x="7" y="4"/>
                    <a:pt x="12" y="8"/>
                    <a:pt x="12" y="13"/>
                  </a:cubicBezTo>
                  <a:cubicBezTo>
                    <a:pt x="9" y="13"/>
                    <a:pt x="5" y="16"/>
                    <a:pt x="2" y="13"/>
                  </a:cubicBezTo>
                  <a:cubicBezTo>
                    <a:pt x="0" y="10"/>
                    <a:pt x="3" y="4"/>
                    <a:pt x="5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7" name="Google Shape;1267;gada5606a7c_0_1261"/>
            <p:cNvSpPr/>
            <p:nvPr/>
          </p:nvSpPr>
          <p:spPr>
            <a:xfrm>
              <a:off x="5794375" y="2382838"/>
              <a:ext cx="44450" cy="71438"/>
            </a:xfrm>
            <a:custGeom>
              <a:rect b="b" l="l" r="r" t="t"/>
              <a:pathLst>
                <a:path extrusionOk="0" h="18" w="12">
                  <a:moveTo>
                    <a:pt x="5" y="1"/>
                  </a:moveTo>
                  <a:cubicBezTo>
                    <a:pt x="6" y="0"/>
                    <a:pt x="8" y="1"/>
                    <a:pt x="9" y="1"/>
                  </a:cubicBezTo>
                  <a:cubicBezTo>
                    <a:pt x="9" y="6"/>
                    <a:pt x="8" y="12"/>
                    <a:pt x="12" y="16"/>
                  </a:cubicBezTo>
                  <a:cubicBezTo>
                    <a:pt x="6" y="18"/>
                    <a:pt x="0" y="3"/>
                    <a:pt x="5" y="0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gada5606a7c_0_1261"/>
            <p:cNvSpPr/>
            <p:nvPr/>
          </p:nvSpPr>
          <p:spPr>
            <a:xfrm>
              <a:off x="6138863" y="2524126"/>
              <a:ext cx="85725" cy="50800"/>
            </a:xfrm>
            <a:custGeom>
              <a:rect b="b" l="l" r="r" t="t"/>
              <a:pathLst>
                <a:path extrusionOk="0" h="13" w="23">
                  <a:moveTo>
                    <a:pt x="3" y="2"/>
                  </a:moveTo>
                  <a:cubicBezTo>
                    <a:pt x="0" y="8"/>
                    <a:pt x="23" y="13"/>
                    <a:pt x="20" y="1"/>
                  </a:cubicBezTo>
                  <a:cubicBezTo>
                    <a:pt x="16" y="0"/>
                    <a:pt x="16" y="3"/>
                    <a:pt x="13" y="4"/>
                  </a:cubicBezTo>
                  <a:cubicBezTo>
                    <a:pt x="10" y="4"/>
                    <a:pt x="8" y="3"/>
                    <a:pt x="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gada5606a7c_0_1261"/>
            <p:cNvSpPr/>
            <p:nvPr/>
          </p:nvSpPr>
          <p:spPr>
            <a:xfrm>
              <a:off x="6219825" y="2470151"/>
              <a:ext cx="36513" cy="46038"/>
            </a:xfrm>
            <a:custGeom>
              <a:rect b="b" l="l" r="r" t="t"/>
              <a:pathLst>
                <a:path extrusionOk="0" h="12" w="10">
                  <a:moveTo>
                    <a:pt x="0" y="8"/>
                  </a:moveTo>
                  <a:cubicBezTo>
                    <a:pt x="2" y="12"/>
                    <a:pt x="10" y="11"/>
                    <a:pt x="10" y="6"/>
                  </a:cubicBezTo>
                  <a:cubicBezTo>
                    <a:pt x="10" y="0"/>
                    <a:pt x="3" y="6"/>
                    <a:pt x="1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gada5606a7c_0_1261"/>
            <p:cNvSpPr/>
            <p:nvPr/>
          </p:nvSpPr>
          <p:spPr>
            <a:xfrm>
              <a:off x="6308725" y="2422526"/>
              <a:ext cx="44450" cy="58738"/>
            </a:xfrm>
            <a:custGeom>
              <a:rect b="b" l="l" r="r" t="t"/>
              <a:pathLst>
                <a:path extrusionOk="0" h="15" w="12">
                  <a:moveTo>
                    <a:pt x="0" y="14"/>
                  </a:moveTo>
                  <a:cubicBezTo>
                    <a:pt x="0" y="10"/>
                    <a:pt x="5" y="0"/>
                    <a:pt x="9" y="7"/>
                  </a:cubicBezTo>
                  <a:cubicBezTo>
                    <a:pt x="12" y="13"/>
                    <a:pt x="0" y="15"/>
                    <a:pt x="0" y="14"/>
                  </a:cubicBezTo>
                  <a:close/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gada5606a7c_0_1261"/>
            <p:cNvSpPr/>
            <p:nvPr/>
          </p:nvSpPr>
          <p:spPr>
            <a:xfrm>
              <a:off x="6261100" y="2182813"/>
              <a:ext cx="47625" cy="55563"/>
            </a:xfrm>
            <a:custGeom>
              <a:rect b="b" l="l" r="r" t="t"/>
              <a:pathLst>
                <a:path extrusionOk="0" h="14" w="13">
                  <a:moveTo>
                    <a:pt x="0" y="5"/>
                  </a:moveTo>
                  <a:cubicBezTo>
                    <a:pt x="3" y="6"/>
                    <a:pt x="13" y="14"/>
                    <a:pt x="13" y="6"/>
                  </a:cubicBezTo>
                  <a:cubicBezTo>
                    <a:pt x="13" y="2"/>
                    <a:pt x="5" y="0"/>
                    <a:pt x="2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gada5606a7c_0_1261"/>
            <p:cNvSpPr/>
            <p:nvPr/>
          </p:nvSpPr>
          <p:spPr>
            <a:xfrm>
              <a:off x="5845175" y="2238376"/>
              <a:ext cx="173038" cy="250825"/>
            </a:xfrm>
            <a:custGeom>
              <a:rect b="b" l="l" r="r" t="t"/>
              <a:pathLst>
                <a:path extrusionOk="0" h="64" w="47">
                  <a:moveTo>
                    <a:pt x="12" y="6"/>
                  </a:moveTo>
                  <a:cubicBezTo>
                    <a:pt x="10" y="4"/>
                    <a:pt x="3" y="0"/>
                    <a:pt x="2" y="5"/>
                  </a:cubicBezTo>
                  <a:cubicBezTo>
                    <a:pt x="1" y="9"/>
                    <a:pt x="6" y="12"/>
                    <a:pt x="8" y="14"/>
                  </a:cubicBezTo>
                  <a:cubicBezTo>
                    <a:pt x="11" y="19"/>
                    <a:pt x="2" y="21"/>
                    <a:pt x="1" y="24"/>
                  </a:cubicBezTo>
                  <a:cubicBezTo>
                    <a:pt x="0" y="27"/>
                    <a:pt x="2" y="31"/>
                    <a:pt x="3" y="34"/>
                  </a:cubicBezTo>
                  <a:cubicBezTo>
                    <a:pt x="4" y="37"/>
                    <a:pt x="4" y="40"/>
                    <a:pt x="3" y="43"/>
                  </a:cubicBezTo>
                  <a:cubicBezTo>
                    <a:pt x="3" y="47"/>
                    <a:pt x="5" y="50"/>
                    <a:pt x="9" y="49"/>
                  </a:cubicBezTo>
                  <a:cubicBezTo>
                    <a:pt x="13" y="49"/>
                    <a:pt x="17" y="45"/>
                    <a:pt x="21" y="46"/>
                  </a:cubicBezTo>
                  <a:cubicBezTo>
                    <a:pt x="27" y="47"/>
                    <a:pt x="29" y="52"/>
                    <a:pt x="31" y="57"/>
                  </a:cubicBezTo>
                  <a:cubicBezTo>
                    <a:pt x="34" y="64"/>
                    <a:pt x="41" y="63"/>
                    <a:pt x="47" y="62"/>
                  </a:cubicBezTo>
                  <a:cubicBezTo>
                    <a:pt x="43" y="61"/>
                    <a:pt x="39" y="60"/>
                    <a:pt x="36" y="57"/>
                  </a:cubicBezTo>
                  <a:cubicBezTo>
                    <a:pt x="34" y="55"/>
                    <a:pt x="33" y="52"/>
                    <a:pt x="32" y="49"/>
                  </a:cubicBezTo>
                  <a:cubicBezTo>
                    <a:pt x="31" y="46"/>
                    <a:pt x="30" y="43"/>
                    <a:pt x="28" y="41"/>
                  </a:cubicBezTo>
                  <a:cubicBezTo>
                    <a:pt x="23" y="37"/>
                    <a:pt x="17" y="40"/>
                    <a:pt x="12" y="40"/>
                  </a:cubicBezTo>
                  <a:cubicBezTo>
                    <a:pt x="6" y="40"/>
                    <a:pt x="5" y="35"/>
                    <a:pt x="5" y="30"/>
                  </a:cubicBezTo>
                  <a:cubicBezTo>
                    <a:pt x="5" y="25"/>
                    <a:pt x="7" y="25"/>
                    <a:pt x="10" y="22"/>
                  </a:cubicBezTo>
                  <a:cubicBezTo>
                    <a:pt x="12" y="20"/>
                    <a:pt x="12" y="17"/>
                    <a:pt x="11" y="14"/>
                  </a:cubicBezTo>
                  <a:cubicBezTo>
                    <a:pt x="10" y="12"/>
                    <a:pt x="9" y="10"/>
                    <a:pt x="9" y="8"/>
                  </a:cubicBezTo>
                  <a:cubicBezTo>
                    <a:pt x="10" y="7"/>
                    <a:pt x="11" y="5"/>
                    <a:pt x="12" y="6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gada5606a7c_0_1261"/>
            <p:cNvSpPr/>
            <p:nvPr/>
          </p:nvSpPr>
          <p:spPr>
            <a:xfrm>
              <a:off x="6116638" y="2406651"/>
              <a:ext cx="192088" cy="106363"/>
            </a:xfrm>
            <a:custGeom>
              <a:rect b="b" l="l" r="r" t="t"/>
              <a:pathLst>
                <a:path extrusionOk="0" h="27" w="52">
                  <a:moveTo>
                    <a:pt x="0" y="15"/>
                  </a:moveTo>
                  <a:cubicBezTo>
                    <a:pt x="1" y="17"/>
                    <a:pt x="3" y="19"/>
                    <a:pt x="5" y="21"/>
                  </a:cubicBezTo>
                  <a:cubicBezTo>
                    <a:pt x="7" y="22"/>
                    <a:pt x="8" y="24"/>
                    <a:pt x="10" y="25"/>
                  </a:cubicBezTo>
                  <a:cubicBezTo>
                    <a:pt x="14" y="27"/>
                    <a:pt x="17" y="26"/>
                    <a:pt x="20" y="23"/>
                  </a:cubicBezTo>
                  <a:cubicBezTo>
                    <a:pt x="22" y="21"/>
                    <a:pt x="23" y="19"/>
                    <a:pt x="25" y="17"/>
                  </a:cubicBezTo>
                  <a:cubicBezTo>
                    <a:pt x="28" y="15"/>
                    <a:pt x="32" y="14"/>
                    <a:pt x="35" y="13"/>
                  </a:cubicBezTo>
                  <a:cubicBezTo>
                    <a:pt x="41" y="10"/>
                    <a:pt x="47" y="6"/>
                    <a:pt x="52" y="0"/>
                  </a:cubicBezTo>
                  <a:cubicBezTo>
                    <a:pt x="50" y="1"/>
                    <a:pt x="48" y="3"/>
                    <a:pt x="46" y="4"/>
                  </a:cubicBezTo>
                  <a:cubicBezTo>
                    <a:pt x="43" y="5"/>
                    <a:pt x="41" y="6"/>
                    <a:pt x="38" y="7"/>
                  </a:cubicBezTo>
                  <a:cubicBezTo>
                    <a:pt x="33" y="9"/>
                    <a:pt x="28" y="11"/>
                    <a:pt x="23" y="14"/>
                  </a:cubicBezTo>
                  <a:cubicBezTo>
                    <a:pt x="21" y="16"/>
                    <a:pt x="19" y="18"/>
                    <a:pt x="16" y="19"/>
                  </a:cubicBezTo>
                  <a:cubicBezTo>
                    <a:pt x="14" y="19"/>
                    <a:pt x="12" y="19"/>
                    <a:pt x="10" y="19"/>
                  </a:cubicBezTo>
                  <a:cubicBezTo>
                    <a:pt x="6" y="18"/>
                    <a:pt x="3" y="17"/>
                    <a:pt x="0" y="15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4" name="Google Shape;1274;gada5606a7c_0_1261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40" y="75"/>
                  </a:moveTo>
                  <a:cubicBezTo>
                    <a:pt x="240" y="75"/>
                    <a:pt x="227" y="67"/>
                    <a:pt x="204" y="68"/>
                  </a:cubicBezTo>
                  <a:cubicBezTo>
                    <a:pt x="181" y="69"/>
                    <a:pt x="132" y="58"/>
                    <a:pt x="103" y="35"/>
                  </a:cubicBezTo>
                  <a:cubicBezTo>
                    <a:pt x="73" y="13"/>
                    <a:pt x="0" y="15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73" y="0"/>
                    <a:pt x="103" y="23"/>
                  </a:cubicBezTo>
                  <a:cubicBezTo>
                    <a:pt x="132" y="45"/>
                    <a:pt x="181" y="59"/>
                    <a:pt x="204" y="58"/>
                  </a:cubicBezTo>
                  <a:cubicBezTo>
                    <a:pt x="226" y="57"/>
                    <a:pt x="249" y="70"/>
                    <a:pt x="249" y="70"/>
                  </a:cubicBezTo>
                  <a:cubicBezTo>
                    <a:pt x="249" y="70"/>
                    <a:pt x="252" y="72"/>
                    <a:pt x="261" y="68"/>
                  </a:cubicBezTo>
                  <a:cubicBezTo>
                    <a:pt x="269" y="64"/>
                    <a:pt x="278" y="64"/>
                    <a:pt x="280" y="69"/>
                  </a:cubicBezTo>
                  <a:cubicBezTo>
                    <a:pt x="280" y="69"/>
                    <a:pt x="273" y="65"/>
                    <a:pt x="265" y="69"/>
                  </a:cubicBezTo>
                  <a:cubicBezTo>
                    <a:pt x="258" y="73"/>
                    <a:pt x="249" y="74"/>
                    <a:pt x="249" y="74"/>
                  </a:cubicBezTo>
                  <a:cubicBezTo>
                    <a:pt x="249" y="74"/>
                    <a:pt x="255" y="78"/>
                    <a:pt x="262" y="78"/>
                  </a:cubicBezTo>
                  <a:cubicBezTo>
                    <a:pt x="269" y="79"/>
                    <a:pt x="283" y="78"/>
                    <a:pt x="288" y="91"/>
                  </a:cubicBezTo>
                  <a:cubicBezTo>
                    <a:pt x="288" y="91"/>
                    <a:pt x="284" y="81"/>
                    <a:pt x="269" y="81"/>
                  </a:cubicBezTo>
                  <a:cubicBezTo>
                    <a:pt x="258" y="81"/>
                    <a:pt x="251" y="80"/>
                    <a:pt x="251" y="80"/>
                  </a:cubicBezTo>
                  <a:cubicBezTo>
                    <a:pt x="251" y="80"/>
                    <a:pt x="256" y="83"/>
                    <a:pt x="253" y="89"/>
                  </a:cubicBezTo>
                  <a:cubicBezTo>
                    <a:pt x="253" y="89"/>
                    <a:pt x="255" y="79"/>
                    <a:pt x="240" y="7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1275;gada5606a7c_0_1261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62" y="78"/>
                  </a:moveTo>
                  <a:cubicBezTo>
                    <a:pt x="259" y="78"/>
                    <a:pt x="257" y="77"/>
                    <a:pt x="255" y="77"/>
                  </a:cubicBezTo>
                  <a:cubicBezTo>
                    <a:pt x="251" y="78"/>
                    <a:pt x="249" y="78"/>
                    <a:pt x="249" y="78"/>
                  </a:cubicBezTo>
                  <a:cubicBezTo>
                    <a:pt x="249" y="78"/>
                    <a:pt x="250" y="79"/>
                    <a:pt x="253" y="80"/>
                  </a:cubicBezTo>
                  <a:cubicBezTo>
                    <a:pt x="255" y="80"/>
                    <a:pt x="261" y="81"/>
                    <a:pt x="269" y="81"/>
                  </a:cubicBezTo>
                  <a:cubicBezTo>
                    <a:pt x="284" y="81"/>
                    <a:pt x="288" y="91"/>
                    <a:pt x="288" y="91"/>
                  </a:cubicBezTo>
                  <a:cubicBezTo>
                    <a:pt x="283" y="78"/>
                    <a:pt x="269" y="79"/>
                    <a:pt x="262" y="78"/>
                  </a:cubicBezTo>
                  <a:close/>
                  <a:moveTo>
                    <a:pt x="250" y="74"/>
                  </a:moveTo>
                  <a:cubicBezTo>
                    <a:pt x="252" y="74"/>
                    <a:pt x="260" y="72"/>
                    <a:pt x="265" y="69"/>
                  </a:cubicBezTo>
                  <a:cubicBezTo>
                    <a:pt x="273" y="65"/>
                    <a:pt x="280" y="69"/>
                    <a:pt x="280" y="69"/>
                  </a:cubicBezTo>
                  <a:cubicBezTo>
                    <a:pt x="278" y="64"/>
                    <a:pt x="269" y="64"/>
                    <a:pt x="261" y="68"/>
                  </a:cubicBezTo>
                  <a:cubicBezTo>
                    <a:pt x="252" y="72"/>
                    <a:pt x="249" y="70"/>
                    <a:pt x="249" y="70"/>
                  </a:cubicBezTo>
                  <a:cubicBezTo>
                    <a:pt x="249" y="70"/>
                    <a:pt x="226" y="57"/>
                    <a:pt x="204" y="58"/>
                  </a:cubicBezTo>
                  <a:cubicBezTo>
                    <a:pt x="181" y="59"/>
                    <a:pt x="132" y="45"/>
                    <a:pt x="103" y="23"/>
                  </a:cubicBezTo>
                  <a:cubicBezTo>
                    <a:pt x="73" y="0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73" y="4"/>
                    <a:pt x="103" y="27"/>
                  </a:cubicBezTo>
                  <a:cubicBezTo>
                    <a:pt x="132" y="49"/>
                    <a:pt x="181" y="63"/>
                    <a:pt x="204" y="62"/>
                  </a:cubicBezTo>
                  <a:cubicBezTo>
                    <a:pt x="226" y="61"/>
                    <a:pt x="249" y="74"/>
                    <a:pt x="249" y="74"/>
                  </a:cubicBezTo>
                  <a:cubicBezTo>
                    <a:pt x="249" y="74"/>
                    <a:pt x="249" y="74"/>
                    <a:pt x="250" y="74"/>
                  </a:cubicBezTo>
                  <a:close/>
                  <a:moveTo>
                    <a:pt x="252" y="84"/>
                  </a:moveTo>
                  <a:cubicBezTo>
                    <a:pt x="252" y="84"/>
                    <a:pt x="253" y="85"/>
                    <a:pt x="253" y="85"/>
                  </a:cubicBezTo>
                  <a:cubicBezTo>
                    <a:pt x="253" y="86"/>
                    <a:pt x="254" y="87"/>
                    <a:pt x="254" y="88"/>
                  </a:cubicBezTo>
                  <a:cubicBezTo>
                    <a:pt x="254" y="86"/>
                    <a:pt x="254" y="85"/>
                    <a:pt x="254" y="84"/>
                  </a:cubicBezTo>
                  <a:cubicBezTo>
                    <a:pt x="253" y="84"/>
                    <a:pt x="253" y="84"/>
                    <a:pt x="252" y="84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1276;gada5606a7c_0_1261"/>
            <p:cNvSpPr/>
            <p:nvPr/>
          </p:nvSpPr>
          <p:spPr>
            <a:xfrm>
              <a:off x="5051425" y="2108201"/>
              <a:ext cx="22200" cy="47700"/>
            </a:xfrm>
            <a:prstGeom prst="ellipse">
              <a:avLst/>
            </a:pr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gada5606a7c_0_1261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45" y="101"/>
                  </a:moveTo>
                  <a:cubicBezTo>
                    <a:pt x="45" y="101"/>
                    <a:pt x="57" y="92"/>
                    <a:pt x="80" y="90"/>
                  </a:cubicBezTo>
                  <a:cubicBezTo>
                    <a:pt x="103" y="88"/>
                    <a:pt x="150" y="71"/>
                    <a:pt x="177" y="45"/>
                  </a:cubicBezTo>
                  <a:cubicBezTo>
                    <a:pt x="203" y="19"/>
                    <a:pt x="276" y="13"/>
                    <a:pt x="276" y="13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0" y="105"/>
                    <a:pt x="23" y="107"/>
                  </a:cubicBez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0" y="120"/>
                    <a:pt x="20" y="137"/>
                  </a:cubicBezTo>
                  <a:cubicBezTo>
                    <a:pt x="20" y="137"/>
                    <a:pt x="20" y="114"/>
                    <a:pt x="45" y="101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gada5606a7c_0_1261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20" y="137"/>
                  </a:moveTo>
                  <a:cubicBezTo>
                    <a:pt x="20" y="137"/>
                    <a:pt x="20" y="128"/>
                    <a:pt x="26" y="118"/>
                  </a:cubicBezTo>
                  <a:cubicBezTo>
                    <a:pt x="28" y="115"/>
                    <a:pt x="30" y="113"/>
                    <a:pt x="30" y="113"/>
                  </a:cubicBezTo>
                  <a:cubicBezTo>
                    <a:pt x="30" y="113"/>
                    <a:pt x="29" y="113"/>
                    <a:pt x="26" y="114"/>
                  </a:cubicBezTo>
                  <a:cubicBezTo>
                    <a:pt x="23" y="119"/>
                    <a:pt x="20" y="127"/>
                    <a:pt x="20" y="137"/>
                  </a:cubicBezTo>
                  <a:close/>
                  <a:moveTo>
                    <a:pt x="274" y="0"/>
                  </a:move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4" y="102"/>
                    <a:pt x="34" y="102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5" y="102"/>
                    <a:pt x="56" y="87"/>
                    <a:pt x="79" y="85"/>
                  </a:cubicBezTo>
                  <a:cubicBezTo>
                    <a:pt x="102" y="83"/>
                    <a:pt x="148" y="64"/>
                    <a:pt x="175" y="38"/>
                  </a:cubicBezTo>
                  <a:cubicBezTo>
                    <a:pt x="202" y="12"/>
                    <a:pt x="274" y="5"/>
                    <a:pt x="274" y="5"/>
                  </a:cubicBezTo>
                  <a:cubicBezTo>
                    <a:pt x="275" y="13"/>
                    <a:pt x="275" y="13"/>
                    <a:pt x="275" y="13"/>
                  </a:cubicBezTo>
                  <a:cubicBezTo>
                    <a:pt x="276" y="13"/>
                    <a:pt x="276" y="13"/>
                    <a:pt x="276" y="13"/>
                  </a:cubicBezTo>
                  <a:lnTo>
                    <a:pt x="274" y="0"/>
                  </a:lnTo>
                  <a:close/>
                  <a:moveTo>
                    <a:pt x="23" y="107"/>
                  </a:move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32" y="109"/>
                    <a:pt x="34" y="106"/>
                    <a:pt x="34" y="106"/>
                  </a:cubicBezTo>
                  <a:cubicBezTo>
                    <a:pt x="34" y="106"/>
                    <a:pt x="33" y="105"/>
                    <a:pt x="31" y="104"/>
                  </a:cubicBezTo>
                  <a:cubicBezTo>
                    <a:pt x="29" y="105"/>
                    <a:pt x="26" y="106"/>
                    <a:pt x="23" y="107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1279;gada5606a7c_0_1261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1280;gada5606a7c_0_1261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1281;gada5606a7c_0_1261"/>
            <p:cNvSpPr/>
            <p:nvPr/>
          </p:nvSpPr>
          <p:spPr>
            <a:xfrm>
              <a:off x="5889625" y="2806701"/>
              <a:ext cx="150813" cy="104775"/>
            </a:xfrm>
            <a:custGeom>
              <a:rect b="b" l="l" r="r" t="t"/>
              <a:pathLst>
                <a:path extrusionOk="0" h="27" w="41">
                  <a:moveTo>
                    <a:pt x="0" y="21"/>
                  </a:moveTo>
                  <a:cubicBezTo>
                    <a:pt x="0" y="21"/>
                    <a:pt x="0" y="21"/>
                    <a:pt x="1" y="22"/>
                  </a:cubicBezTo>
                  <a:cubicBezTo>
                    <a:pt x="2" y="22"/>
                    <a:pt x="3" y="24"/>
                    <a:pt x="4" y="25"/>
                  </a:cubicBezTo>
                  <a:cubicBezTo>
                    <a:pt x="7" y="27"/>
                    <a:pt x="9" y="27"/>
                    <a:pt x="12" y="26"/>
                  </a:cubicBezTo>
                  <a:cubicBezTo>
                    <a:pt x="17" y="23"/>
                    <a:pt x="19" y="19"/>
                    <a:pt x="24" y="16"/>
                  </a:cubicBezTo>
                  <a:cubicBezTo>
                    <a:pt x="28" y="14"/>
                    <a:pt x="32" y="12"/>
                    <a:pt x="35" y="8"/>
                  </a:cubicBezTo>
                  <a:cubicBezTo>
                    <a:pt x="37" y="6"/>
                    <a:pt x="39" y="5"/>
                    <a:pt x="41" y="3"/>
                  </a:cubicBezTo>
                  <a:cubicBezTo>
                    <a:pt x="39" y="0"/>
                    <a:pt x="32" y="5"/>
                    <a:pt x="30" y="5"/>
                  </a:cubicBezTo>
                  <a:cubicBezTo>
                    <a:pt x="26" y="6"/>
                    <a:pt x="22" y="6"/>
                    <a:pt x="18" y="8"/>
                  </a:cubicBezTo>
                  <a:cubicBezTo>
                    <a:pt x="14" y="10"/>
                    <a:pt x="14" y="15"/>
                    <a:pt x="12" y="19"/>
                  </a:cubicBezTo>
                  <a:cubicBezTo>
                    <a:pt x="9" y="22"/>
                    <a:pt x="5" y="23"/>
                    <a:pt x="1" y="22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1282;gada5606a7c_0_1261"/>
            <p:cNvSpPr/>
            <p:nvPr/>
          </p:nvSpPr>
          <p:spPr>
            <a:xfrm>
              <a:off x="5870575" y="2617788"/>
              <a:ext cx="1243013" cy="1352550"/>
            </a:xfrm>
            <a:custGeom>
              <a:rect b="b" l="l" r="r" t="t"/>
              <a:pathLst>
                <a:path extrusionOk="0" h="345" w="338">
                  <a:moveTo>
                    <a:pt x="105" y="225"/>
                  </a:moveTo>
                  <a:cubicBezTo>
                    <a:pt x="196" y="233"/>
                    <a:pt x="233" y="213"/>
                    <a:pt x="259" y="134"/>
                  </a:cubicBezTo>
                  <a:cubicBezTo>
                    <a:pt x="284" y="56"/>
                    <a:pt x="338" y="32"/>
                    <a:pt x="338" y="32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83" y="204"/>
                    <a:pt x="80" y="182"/>
                  </a:cubicBezTo>
                  <a:cubicBezTo>
                    <a:pt x="77" y="159"/>
                    <a:pt x="88" y="110"/>
                    <a:pt x="47" y="84"/>
                  </a:cubicBezTo>
                  <a:cubicBezTo>
                    <a:pt x="47" y="84"/>
                    <a:pt x="69" y="103"/>
                    <a:pt x="69" y="132"/>
                  </a:cubicBezTo>
                  <a:cubicBezTo>
                    <a:pt x="69" y="152"/>
                    <a:pt x="60" y="100"/>
                    <a:pt x="12" y="113"/>
                  </a:cubicBezTo>
                  <a:cubicBezTo>
                    <a:pt x="12" y="113"/>
                    <a:pt x="43" y="101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58" y="206"/>
                    <a:pt x="43" y="209"/>
                    <a:pt x="38" y="195"/>
                  </a:cubicBezTo>
                  <a:cubicBezTo>
                    <a:pt x="34" y="180"/>
                    <a:pt x="25" y="149"/>
                    <a:pt x="0" y="149"/>
                  </a:cubicBezTo>
                  <a:cubicBezTo>
                    <a:pt x="0" y="149"/>
                    <a:pt x="20" y="149"/>
                    <a:pt x="30" y="187"/>
                  </a:cubicBezTo>
                  <a:cubicBezTo>
                    <a:pt x="35" y="207"/>
                    <a:pt x="44" y="214"/>
                    <a:pt x="32" y="219"/>
                  </a:cubicBezTo>
                  <a:cubicBezTo>
                    <a:pt x="20" y="223"/>
                    <a:pt x="9" y="240"/>
                    <a:pt x="9" y="253"/>
                  </a:cubicBezTo>
                  <a:cubicBezTo>
                    <a:pt x="9" y="253"/>
                    <a:pt x="14" y="232"/>
                    <a:pt x="30" y="227"/>
                  </a:cubicBezTo>
                  <a:cubicBezTo>
                    <a:pt x="46" y="221"/>
                    <a:pt x="58" y="206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43" y="302"/>
                    <a:pt x="63" y="292"/>
                  </a:cubicBezTo>
                  <a:cubicBezTo>
                    <a:pt x="83" y="283"/>
                    <a:pt x="59" y="324"/>
                    <a:pt x="36" y="345"/>
                  </a:cubicBezTo>
                  <a:cubicBezTo>
                    <a:pt x="36" y="345"/>
                    <a:pt x="66" y="328"/>
                    <a:pt x="74" y="300"/>
                  </a:cubicBezTo>
                  <a:cubicBezTo>
                    <a:pt x="82" y="273"/>
                    <a:pt x="64" y="222"/>
                    <a:pt x="105" y="22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gada5606a7c_0_1261"/>
            <p:cNvSpPr/>
            <p:nvPr/>
          </p:nvSpPr>
          <p:spPr>
            <a:xfrm>
              <a:off x="5870575" y="2617788"/>
              <a:ext cx="1209675" cy="1176338"/>
            </a:xfrm>
            <a:custGeom>
              <a:rect b="b" l="l" r="r" t="t"/>
              <a:pathLst>
                <a:path extrusionOk="0" h="300" w="329">
                  <a:moveTo>
                    <a:pt x="326" y="0"/>
                  </a:move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94" y="206"/>
                    <a:pt x="86" y="195"/>
                  </a:cubicBezTo>
                  <a:cubicBezTo>
                    <a:pt x="93" y="211"/>
                    <a:pt x="113" y="214"/>
                    <a:pt x="113" y="214"/>
                  </a:cubicBezTo>
                  <a:cubicBezTo>
                    <a:pt x="203" y="229"/>
                    <a:pt x="224" y="186"/>
                    <a:pt x="250" y="108"/>
                  </a:cubicBezTo>
                  <a:cubicBezTo>
                    <a:pt x="274" y="36"/>
                    <a:pt x="321" y="10"/>
                    <a:pt x="329" y="7"/>
                  </a:cubicBezTo>
                  <a:lnTo>
                    <a:pt x="326" y="0"/>
                  </a:lnTo>
                  <a:close/>
                  <a:moveTo>
                    <a:pt x="54" y="92"/>
                  </a:moveTo>
                  <a:cubicBezTo>
                    <a:pt x="61" y="97"/>
                    <a:pt x="66" y="102"/>
                    <a:pt x="70" y="108"/>
                  </a:cubicBezTo>
                  <a:cubicBezTo>
                    <a:pt x="65" y="99"/>
                    <a:pt x="58" y="90"/>
                    <a:pt x="47" y="84"/>
                  </a:cubicBezTo>
                  <a:cubicBezTo>
                    <a:pt x="47" y="84"/>
                    <a:pt x="50" y="87"/>
                    <a:pt x="54" y="92"/>
                  </a:cubicBezTo>
                  <a:close/>
                  <a:moveTo>
                    <a:pt x="72" y="157"/>
                  </a:moveTo>
                  <a:cubicBezTo>
                    <a:pt x="70" y="153"/>
                    <a:pt x="68" y="149"/>
                    <a:pt x="66" y="146"/>
                  </a:cubicBezTo>
                  <a:cubicBezTo>
                    <a:pt x="67" y="148"/>
                    <a:pt x="68" y="149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60" y="207"/>
                    <a:pt x="49" y="208"/>
                    <a:pt x="42" y="202"/>
                  </a:cubicBezTo>
                  <a:cubicBezTo>
                    <a:pt x="47" y="215"/>
                    <a:pt x="62" y="212"/>
                    <a:pt x="73" y="217"/>
                  </a:cubicBezTo>
                  <a:cubicBezTo>
                    <a:pt x="84" y="222"/>
                    <a:pt x="84" y="208"/>
                    <a:pt x="75" y="193"/>
                  </a:cubicBezTo>
                  <a:cubicBezTo>
                    <a:pt x="66" y="178"/>
                    <a:pt x="78" y="169"/>
                    <a:pt x="72" y="157"/>
                  </a:cubicBezTo>
                  <a:close/>
                  <a:moveTo>
                    <a:pt x="41" y="118"/>
                  </a:moveTo>
                  <a:cubicBezTo>
                    <a:pt x="67" y="125"/>
                    <a:pt x="72" y="153"/>
                    <a:pt x="72" y="138"/>
                  </a:cubicBezTo>
                  <a:cubicBezTo>
                    <a:pt x="72" y="123"/>
                    <a:pt x="66" y="110"/>
                    <a:pt x="60" y="102"/>
                  </a:cubicBezTo>
                  <a:cubicBezTo>
                    <a:pt x="65" y="110"/>
                    <a:pt x="69" y="120"/>
                    <a:pt x="69" y="132"/>
                  </a:cubicBezTo>
                  <a:cubicBezTo>
                    <a:pt x="69" y="151"/>
                    <a:pt x="60" y="103"/>
                    <a:pt x="16" y="112"/>
                  </a:cubicBezTo>
                  <a:cubicBezTo>
                    <a:pt x="21" y="111"/>
                    <a:pt x="30" y="111"/>
                    <a:pt x="41" y="118"/>
                  </a:cubicBezTo>
                  <a:close/>
                  <a:moveTo>
                    <a:pt x="68" y="279"/>
                  </a:moveTo>
                  <a:cubicBezTo>
                    <a:pt x="66" y="255"/>
                    <a:pt x="73" y="250"/>
                    <a:pt x="67" y="231"/>
                  </a:cubicBezTo>
                  <a:cubicBezTo>
                    <a:pt x="66" y="227"/>
                    <a:pt x="64" y="224"/>
                    <a:pt x="63" y="223"/>
                  </a:cubicBezTo>
                  <a:cubicBezTo>
                    <a:pt x="63" y="224"/>
                    <a:pt x="63" y="224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34" y="300"/>
                    <a:pt x="54" y="295"/>
                  </a:cubicBezTo>
                  <a:cubicBezTo>
                    <a:pt x="62" y="292"/>
                    <a:pt x="68" y="287"/>
                    <a:pt x="68" y="279"/>
                  </a:cubicBezTo>
                  <a:close/>
                  <a:moveTo>
                    <a:pt x="29" y="170"/>
                  </a:moveTo>
                  <a:cubicBezTo>
                    <a:pt x="23" y="159"/>
                    <a:pt x="14" y="149"/>
                    <a:pt x="0" y="149"/>
                  </a:cubicBezTo>
                  <a:cubicBezTo>
                    <a:pt x="2" y="149"/>
                    <a:pt x="8" y="150"/>
                    <a:pt x="15" y="157"/>
                  </a:cubicBezTo>
                  <a:cubicBezTo>
                    <a:pt x="21" y="160"/>
                    <a:pt x="25" y="165"/>
                    <a:pt x="29" y="170"/>
                  </a:cubicBezTo>
                  <a:close/>
                  <a:moveTo>
                    <a:pt x="12" y="113"/>
                  </a:moveTo>
                  <a:cubicBezTo>
                    <a:pt x="13" y="112"/>
                    <a:pt x="15" y="112"/>
                    <a:pt x="16" y="112"/>
                  </a:cubicBezTo>
                  <a:cubicBezTo>
                    <a:pt x="13" y="112"/>
                    <a:pt x="12" y="113"/>
                    <a:pt x="12" y="113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gada5606a7c_0_1261"/>
            <p:cNvSpPr/>
            <p:nvPr/>
          </p:nvSpPr>
          <p:spPr>
            <a:xfrm>
              <a:off x="7046913" y="2609851"/>
              <a:ext cx="92075" cy="141288"/>
            </a:xfrm>
            <a:custGeom>
              <a:rect b="b" l="l" r="r" t="t"/>
              <a:pathLst>
                <a:path extrusionOk="0" h="36" w="25">
                  <a:moveTo>
                    <a:pt x="22" y="15"/>
                  </a:moveTo>
                  <a:cubicBezTo>
                    <a:pt x="25" y="24"/>
                    <a:pt x="23" y="33"/>
                    <a:pt x="18" y="34"/>
                  </a:cubicBezTo>
                  <a:cubicBezTo>
                    <a:pt x="13" y="36"/>
                    <a:pt x="6" y="30"/>
                    <a:pt x="3" y="21"/>
                  </a:cubicBezTo>
                  <a:cubicBezTo>
                    <a:pt x="0" y="12"/>
                    <a:pt x="2" y="3"/>
                    <a:pt x="7" y="2"/>
                  </a:cubicBezTo>
                  <a:cubicBezTo>
                    <a:pt x="12" y="0"/>
                    <a:pt x="19" y="6"/>
                    <a:pt x="22" y="15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gada5606a7c_0_1261"/>
            <p:cNvSpPr/>
            <p:nvPr/>
          </p:nvSpPr>
          <p:spPr>
            <a:xfrm>
              <a:off x="6400800" y="2751138"/>
              <a:ext cx="69850" cy="82550"/>
            </a:xfrm>
            <a:custGeom>
              <a:rect b="b" l="l" r="r" t="t"/>
              <a:pathLst>
                <a:path extrusionOk="0" h="21" w="19">
                  <a:moveTo>
                    <a:pt x="0" y="4"/>
                  </a:moveTo>
                  <a:cubicBezTo>
                    <a:pt x="2" y="6"/>
                    <a:pt x="5" y="10"/>
                    <a:pt x="8" y="10"/>
                  </a:cubicBezTo>
                  <a:cubicBezTo>
                    <a:pt x="13" y="11"/>
                    <a:pt x="18" y="5"/>
                    <a:pt x="18" y="0"/>
                  </a:cubicBezTo>
                  <a:cubicBezTo>
                    <a:pt x="19" y="6"/>
                    <a:pt x="16" y="11"/>
                    <a:pt x="11" y="13"/>
                  </a:cubicBezTo>
                  <a:cubicBezTo>
                    <a:pt x="6" y="15"/>
                    <a:pt x="3" y="16"/>
                    <a:pt x="3" y="21"/>
                  </a:cubicBezTo>
                  <a:cubicBezTo>
                    <a:pt x="2" y="19"/>
                    <a:pt x="3" y="15"/>
                    <a:pt x="3" y="13"/>
                  </a:cubicBezTo>
                  <a:cubicBezTo>
                    <a:pt x="2" y="10"/>
                    <a:pt x="2" y="8"/>
                    <a:pt x="1" y="6"/>
                  </a:cubicBezTo>
                </a:path>
              </a:pathLst>
            </a:custGeom>
            <a:solidFill>
              <a:srgbClr val="F9EDD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1286;gada5606a7c_0_1261"/>
            <p:cNvSpPr/>
            <p:nvPr/>
          </p:nvSpPr>
          <p:spPr>
            <a:xfrm>
              <a:off x="5724525" y="4373563"/>
              <a:ext cx="161925" cy="117475"/>
            </a:xfrm>
            <a:custGeom>
              <a:rect b="b" l="l" r="r" t="t"/>
              <a:pathLst>
                <a:path extrusionOk="0" h="30" w="44">
                  <a:moveTo>
                    <a:pt x="39" y="6"/>
                  </a:moveTo>
                  <a:cubicBezTo>
                    <a:pt x="35" y="0"/>
                    <a:pt x="24" y="0"/>
                    <a:pt x="19" y="2"/>
                  </a:cubicBezTo>
                  <a:cubicBezTo>
                    <a:pt x="14" y="4"/>
                    <a:pt x="0" y="16"/>
                    <a:pt x="3" y="23"/>
                  </a:cubicBezTo>
                  <a:cubicBezTo>
                    <a:pt x="7" y="30"/>
                    <a:pt x="13" y="20"/>
                    <a:pt x="17" y="19"/>
                  </a:cubicBezTo>
                  <a:cubicBezTo>
                    <a:pt x="22" y="17"/>
                    <a:pt x="25" y="18"/>
                    <a:pt x="30" y="18"/>
                  </a:cubicBezTo>
                  <a:cubicBezTo>
                    <a:pt x="38" y="18"/>
                    <a:pt x="44" y="12"/>
                    <a:pt x="37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1287;gada5606a7c_0_1261"/>
            <p:cNvSpPr/>
            <p:nvPr/>
          </p:nvSpPr>
          <p:spPr>
            <a:xfrm>
              <a:off x="5867400" y="4440238"/>
              <a:ext cx="142875" cy="79375"/>
            </a:xfrm>
            <a:custGeom>
              <a:rect b="b" l="l" r="r" t="t"/>
              <a:pathLst>
                <a:path extrusionOk="0" h="20" w="39">
                  <a:moveTo>
                    <a:pt x="8" y="0"/>
                  </a:moveTo>
                  <a:cubicBezTo>
                    <a:pt x="12" y="3"/>
                    <a:pt x="39" y="20"/>
                    <a:pt x="19" y="20"/>
                  </a:cubicBezTo>
                  <a:cubicBezTo>
                    <a:pt x="12" y="20"/>
                    <a:pt x="0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1288;gada5606a7c_0_1261"/>
            <p:cNvSpPr/>
            <p:nvPr/>
          </p:nvSpPr>
          <p:spPr>
            <a:xfrm>
              <a:off x="6051550" y="4421188"/>
              <a:ext cx="84138" cy="74613"/>
            </a:xfrm>
            <a:custGeom>
              <a:rect b="b" l="l" r="r" t="t"/>
              <a:pathLst>
                <a:path extrusionOk="0" h="19" w="23">
                  <a:moveTo>
                    <a:pt x="2" y="6"/>
                  </a:moveTo>
                  <a:cubicBezTo>
                    <a:pt x="7" y="2"/>
                    <a:pt x="9" y="0"/>
                    <a:pt x="15" y="4"/>
                  </a:cubicBezTo>
                  <a:cubicBezTo>
                    <a:pt x="19" y="7"/>
                    <a:pt x="23" y="12"/>
                    <a:pt x="23" y="16"/>
                  </a:cubicBezTo>
                  <a:cubicBezTo>
                    <a:pt x="17" y="19"/>
                    <a:pt x="0" y="9"/>
                    <a:pt x="4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gada5606a7c_0_1261"/>
            <p:cNvSpPr/>
            <p:nvPr/>
          </p:nvSpPr>
          <p:spPr>
            <a:xfrm>
              <a:off x="5976938" y="4479926"/>
              <a:ext cx="66675" cy="66675"/>
            </a:xfrm>
            <a:custGeom>
              <a:rect b="b" l="l" r="r" t="t"/>
              <a:pathLst>
                <a:path extrusionOk="0" h="17" w="18">
                  <a:moveTo>
                    <a:pt x="5" y="0"/>
                  </a:moveTo>
                  <a:cubicBezTo>
                    <a:pt x="0" y="4"/>
                    <a:pt x="4" y="17"/>
                    <a:pt x="10" y="15"/>
                  </a:cubicBezTo>
                  <a:cubicBezTo>
                    <a:pt x="18" y="12"/>
                    <a:pt x="13" y="1"/>
                    <a:pt x="5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1290;gada5606a7c_0_1261"/>
            <p:cNvSpPr/>
            <p:nvPr/>
          </p:nvSpPr>
          <p:spPr>
            <a:xfrm>
              <a:off x="5668963" y="4506913"/>
              <a:ext cx="50800" cy="74613"/>
            </a:xfrm>
            <a:custGeom>
              <a:rect b="b" l="l" r="r" t="t"/>
              <a:pathLst>
                <a:path extrusionOk="0" h="19" w="14">
                  <a:moveTo>
                    <a:pt x="10" y="0"/>
                  </a:moveTo>
                  <a:cubicBezTo>
                    <a:pt x="5" y="3"/>
                    <a:pt x="0" y="5"/>
                    <a:pt x="0" y="11"/>
                  </a:cubicBezTo>
                  <a:cubicBezTo>
                    <a:pt x="0" y="15"/>
                    <a:pt x="2" y="19"/>
                    <a:pt x="6" y="19"/>
                  </a:cubicBezTo>
                  <a:cubicBezTo>
                    <a:pt x="13" y="18"/>
                    <a:pt x="14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1291;gada5606a7c_0_1261"/>
            <p:cNvSpPr/>
            <p:nvPr/>
          </p:nvSpPr>
          <p:spPr>
            <a:xfrm>
              <a:off x="5719763" y="4498976"/>
              <a:ext cx="74613" cy="55563"/>
            </a:xfrm>
            <a:custGeom>
              <a:rect b="b" l="l" r="r" t="t"/>
              <a:pathLst>
                <a:path extrusionOk="0" h="14" w="20">
                  <a:moveTo>
                    <a:pt x="18" y="0"/>
                  </a:moveTo>
                  <a:cubicBezTo>
                    <a:pt x="13" y="1"/>
                    <a:pt x="0" y="13"/>
                    <a:pt x="11" y="14"/>
                  </a:cubicBezTo>
                  <a:cubicBezTo>
                    <a:pt x="10" y="14"/>
                    <a:pt x="19" y="9"/>
                    <a:pt x="19" y="9"/>
                  </a:cubicBezTo>
                  <a:cubicBezTo>
                    <a:pt x="20" y="6"/>
                    <a:pt x="19" y="3"/>
                    <a:pt x="1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2" name="Google Shape;1292;gada5606a7c_0_1261"/>
            <p:cNvSpPr/>
            <p:nvPr/>
          </p:nvSpPr>
          <p:spPr>
            <a:xfrm>
              <a:off x="5640388" y="4808538"/>
              <a:ext cx="120650" cy="192088"/>
            </a:xfrm>
            <a:custGeom>
              <a:rect b="b" l="l" r="r" t="t"/>
              <a:pathLst>
                <a:path extrusionOk="0" h="49" w="33">
                  <a:moveTo>
                    <a:pt x="19" y="5"/>
                  </a:moveTo>
                  <a:cubicBezTo>
                    <a:pt x="15" y="6"/>
                    <a:pt x="11" y="3"/>
                    <a:pt x="8" y="2"/>
                  </a:cubicBezTo>
                  <a:cubicBezTo>
                    <a:pt x="4" y="0"/>
                    <a:pt x="3" y="2"/>
                    <a:pt x="5" y="6"/>
                  </a:cubicBezTo>
                  <a:cubicBezTo>
                    <a:pt x="6" y="10"/>
                    <a:pt x="7" y="12"/>
                    <a:pt x="8" y="17"/>
                  </a:cubicBezTo>
                  <a:cubicBezTo>
                    <a:pt x="8" y="20"/>
                    <a:pt x="10" y="24"/>
                    <a:pt x="9" y="27"/>
                  </a:cubicBezTo>
                  <a:cubicBezTo>
                    <a:pt x="9" y="31"/>
                    <a:pt x="7" y="35"/>
                    <a:pt x="4" y="37"/>
                  </a:cubicBezTo>
                  <a:cubicBezTo>
                    <a:pt x="2" y="38"/>
                    <a:pt x="0" y="40"/>
                    <a:pt x="0" y="43"/>
                  </a:cubicBezTo>
                  <a:cubicBezTo>
                    <a:pt x="1" y="46"/>
                    <a:pt x="6" y="48"/>
                    <a:pt x="9" y="48"/>
                  </a:cubicBezTo>
                  <a:cubicBezTo>
                    <a:pt x="13" y="49"/>
                    <a:pt x="19" y="48"/>
                    <a:pt x="24" y="46"/>
                  </a:cubicBezTo>
                  <a:cubicBezTo>
                    <a:pt x="26" y="45"/>
                    <a:pt x="28" y="44"/>
                    <a:pt x="29" y="43"/>
                  </a:cubicBezTo>
                  <a:cubicBezTo>
                    <a:pt x="31" y="42"/>
                    <a:pt x="32" y="40"/>
                    <a:pt x="33" y="40"/>
                  </a:cubicBezTo>
                  <a:cubicBezTo>
                    <a:pt x="27" y="40"/>
                    <a:pt x="20" y="44"/>
                    <a:pt x="13" y="43"/>
                  </a:cubicBezTo>
                  <a:cubicBezTo>
                    <a:pt x="4" y="41"/>
                    <a:pt x="16" y="28"/>
                    <a:pt x="15" y="23"/>
                  </a:cubicBezTo>
                  <a:cubicBezTo>
                    <a:pt x="15" y="20"/>
                    <a:pt x="12" y="17"/>
                    <a:pt x="12" y="14"/>
                  </a:cubicBezTo>
                  <a:cubicBezTo>
                    <a:pt x="13" y="12"/>
                    <a:pt x="14" y="10"/>
                    <a:pt x="13" y="8"/>
                  </a:cubicBezTo>
                  <a:cubicBezTo>
                    <a:pt x="12" y="7"/>
                    <a:pt x="11" y="6"/>
                    <a:pt x="13" y="5"/>
                  </a:cubicBezTo>
                  <a:cubicBezTo>
                    <a:pt x="15" y="5"/>
                    <a:pt x="17" y="6"/>
                    <a:pt x="18" y="7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3" name="Google Shape;1293;gada5606a7c_0_1261"/>
            <p:cNvSpPr/>
            <p:nvPr/>
          </p:nvSpPr>
          <p:spPr>
            <a:xfrm>
              <a:off x="6040438" y="4872038"/>
              <a:ext cx="131763" cy="77788"/>
            </a:xfrm>
            <a:custGeom>
              <a:rect b="b" l="l" r="r" t="t"/>
              <a:pathLst>
                <a:path extrusionOk="0" h="20" w="36">
                  <a:moveTo>
                    <a:pt x="0" y="1"/>
                  </a:moveTo>
                  <a:cubicBezTo>
                    <a:pt x="0" y="1"/>
                    <a:pt x="3" y="3"/>
                    <a:pt x="4" y="3"/>
                  </a:cubicBezTo>
                  <a:cubicBezTo>
                    <a:pt x="6" y="5"/>
                    <a:pt x="8" y="8"/>
                    <a:pt x="10" y="10"/>
                  </a:cubicBezTo>
                  <a:cubicBezTo>
                    <a:pt x="12" y="13"/>
                    <a:pt x="15" y="17"/>
                    <a:pt x="18" y="18"/>
                  </a:cubicBezTo>
                  <a:cubicBezTo>
                    <a:pt x="21" y="20"/>
                    <a:pt x="25" y="17"/>
                    <a:pt x="28" y="16"/>
                  </a:cubicBezTo>
                  <a:cubicBezTo>
                    <a:pt x="30" y="16"/>
                    <a:pt x="35" y="15"/>
                    <a:pt x="36" y="12"/>
                  </a:cubicBezTo>
                  <a:cubicBezTo>
                    <a:pt x="30" y="10"/>
                    <a:pt x="23" y="17"/>
                    <a:pt x="17" y="11"/>
                  </a:cubicBezTo>
                  <a:cubicBezTo>
                    <a:pt x="15" y="8"/>
                    <a:pt x="13" y="5"/>
                    <a:pt x="10" y="3"/>
                  </a:cubicBezTo>
                  <a:cubicBezTo>
                    <a:pt x="8" y="2"/>
                    <a:pt x="7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4" name="Google Shape;1294;gada5606a7c_0_1261"/>
            <p:cNvSpPr/>
            <p:nvPr/>
          </p:nvSpPr>
          <p:spPr>
            <a:xfrm>
              <a:off x="6202363" y="4867276"/>
              <a:ext cx="128588" cy="90488"/>
            </a:xfrm>
            <a:custGeom>
              <a:rect b="b" l="l" r="r" t="t"/>
              <a:pathLst>
                <a:path extrusionOk="0" h="23" w="35">
                  <a:moveTo>
                    <a:pt x="0" y="0"/>
                  </a:moveTo>
                  <a:cubicBezTo>
                    <a:pt x="4" y="3"/>
                    <a:pt x="5" y="7"/>
                    <a:pt x="8" y="10"/>
                  </a:cubicBezTo>
                  <a:cubicBezTo>
                    <a:pt x="10" y="12"/>
                    <a:pt x="15" y="12"/>
                    <a:pt x="17" y="13"/>
                  </a:cubicBezTo>
                  <a:cubicBezTo>
                    <a:pt x="22" y="14"/>
                    <a:pt x="23" y="16"/>
                    <a:pt x="27" y="18"/>
                  </a:cubicBezTo>
                  <a:cubicBezTo>
                    <a:pt x="29" y="20"/>
                    <a:pt x="32" y="23"/>
                    <a:pt x="34" y="19"/>
                  </a:cubicBezTo>
                  <a:cubicBezTo>
                    <a:pt x="35" y="18"/>
                    <a:pt x="35" y="15"/>
                    <a:pt x="34" y="13"/>
                  </a:cubicBezTo>
                  <a:cubicBezTo>
                    <a:pt x="33" y="12"/>
                    <a:pt x="32" y="12"/>
                    <a:pt x="31" y="12"/>
                  </a:cubicBezTo>
                  <a:cubicBezTo>
                    <a:pt x="26" y="12"/>
                    <a:pt x="22" y="10"/>
                    <a:pt x="18" y="8"/>
                  </a:cubicBezTo>
                  <a:cubicBezTo>
                    <a:pt x="16" y="7"/>
                    <a:pt x="14" y="6"/>
                    <a:pt x="13" y="6"/>
                  </a:cubicBezTo>
                  <a:cubicBezTo>
                    <a:pt x="11" y="6"/>
                    <a:pt x="10" y="6"/>
                    <a:pt x="8" y="5"/>
                  </a:cubicBezTo>
                  <a:cubicBezTo>
                    <a:pt x="6" y="4"/>
                    <a:pt x="5" y="2"/>
                    <a:pt x="3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5" name="Google Shape;1295;gada5606a7c_0_1261"/>
            <p:cNvSpPr/>
            <p:nvPr/>
          </p:nvSpPr>
          <p:spPr>
            <a:xfrm>
              <a:off x="5121275" y="4699001"/>
              <a:ext cx="952500" cy="623888"/>
            </a:xfrm>
            <a:custGeom>
              <a:rect b="b" l="l" r="r" t="t"/>
              <a:pathLst>
                <a:path extrusionOk="0" h="159" w="259">
                  <a:moveTo>
                    <a:pt x="217" y="28"/>
                  </a:moveTo>
                  <a:cubicBezTo>
                    <a:pt x="217" y="28"/>
                    <a:pt x="206" y="39"/>
                    <a:pt x="184" y="44"/>
                  </a:cubicBezTo>
                  <a:cubicBezTo>
                    <a:pt x="162" y="49"/>
                    <a:pt x="117" y="72"/>
                    <a:pt x="95" y="101"/>
                  </a:cubicBezTo>
                  <a:cubicBezTo>
                    <a:pt x="72" y="131"/>
                    <a:pt x="0" y="147"/>
                    <a:pt x="0" y="147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4" y="159"/>
                    <a:pt x="75" y="143"/>
                    <a:pt x="98" y="114"/>
                  </a:cubicBezTo>
                  <a:cubicBezTo>
                    <a:pt x="120" y="84"/>
                    <a:pt x="164" y="59"/>
                    <a:pt x="186" y="54"/>
                  </a:cubicBezTo>
                  <a:cubicBezTo>
                    <a:pt x="209" y="49"/>
                    <a:pt x="227" y="31"/>
                    <a:pt x="227" y="31"/>
                  </a:cubicBezTo>
                  <a:cubicBezTo>
                    <a:pt x="227" y="31"/>
                    <a:pt x="230" y="28"/>
                    <a:pt x="239" y="30"/>
                  </a:cubicBezTo>
                  <a:cubicBezTo>
                    <a:pt x="248" y="31"/>
                    <a:pt x="256" y="29"/>
                    <a:pt x="258" y="24"/>
                  </a:cubicBezTo>
                  <a:cubicBezTo>
                    <a:pt x="258" y="24"/>
                    <a:pt x="252" y="30"/>
                    <a:pt x="243" y="28"/>
                  </a:cubicBezTo>
                  <a:cubicBezTo>
                    <a:pt x="236" y="26"/>
                    <a:pt x="226" y="27"/>
                    <a:pt x="226" y="27"/>
                  </a:cubicBezTo>
                  <a:cubicBezTo>
                    <a:pt x="226" y="27"/>
                    <a:pt x="231" y="22"/>
                    <a:pt x="238" y="19"/>
                  </a:cubicBezTo>
                  <a:cubicBezTo>
                    <a:pt x="245" y="17"/>
                    <a:pt x="258" y="15"/>
                    <a:pt x="259" y="0"/>
                  </a:cubicBezTo>
                  <a:cubicBezTo>
                    <a:pt x="259" y="0"/>
                    <a:pt x="258" y="11"/>
                    <a:pt x="244" y="15"/>
                  </a:cubicBezTo>
                  <a:cubicBezTo>
                    <a:pt x="233" y="18"/>
                    <a:pt x="227" y="21"/>
                    <a:pt x="227" y="21"/>
                  </a:cubicBezTo>
                  <a:cubicBezTo>
                    <a:pt x="227" y="21"/>
                    <a:pt x="231" y="16"/>
                    <a:pt x="227" y="11"/>
                  </a:cubicBezTo>
                  <a:cubicBezTo>
                    <a:pt x="227" y="11"/>
                    <a:pt x="231" y="21"/>
                    <a:pt x="217" y="28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6" name="Google Shape;1296;gada5606a7c_0_1261"/>
            <p:cNvSpPr/>
            <p:nvPr/>
          </p:nvSpPr>
          <p:spPr>
            <a:xfrm>
              <a:off x="5132388" y="4699001"/>
              <a:ext cx="941388" cy="623888"/>
            </a:xfrm>
            <a:custGeom>
              <a:rect b="b" l="l" r="r" t="t"/>
              <a:pathLst>
                <a:path extrusionOk="0" h="159" w="256">
                  <a:moveTo>
                    <a:pt x="256" y="0"/>
                  </a:moveTo>
                  <a:cubicBezTo>
                    <a:pt x="256" y="0"/>
                    <a:pt x="255" y="11"/>
                    <a:pt x="241" y="15"/>
                  </a:cubicBezTo>
                  <a:cubicBezTo>
                    <a:pt x="233" y="17"/>
                    <a:pt x="228" y="19"/>
                    <a:pt x="225" y="20"/>
                  </a:cubicBezTo>
                  <a:cubicBezTo>
                    <a:pt x="223" y="22"/>
                    <a:pt x="222" y="23"/>
                    <a:pt x="222" y="23"/>
                  </a:cubicBezTo>
                  <a:cubicBezTo>
                    <a:pt x="222" y="23"/>
                    <a:pt x="225" y="23"/>
                    <a:pt x="228" y="23"/>
                  </a:cubicBezTo>
                  <a:cubicBezTo>
                    <a:pt x="230" y="22"/>
                    <a:pt x="232" y="20"/>
                    <a:pt x="235" y="19"/>
                  </a:cubicBezTo>
                  <a:cubicBezTo>
                    <a:pt x="242" y="17"/>
                    <a:pt x="255" y="15"/>
                    <a:pt x="256" y="0"/>
                  </a:cubicBezTo>
                  <a:close/>
                  <a:moveTo>
                    <a:pt x="223" y="27"/>
                  </a:moveTo>
                  <a:cubicBezTo>
                    <a:pt x="223" y="27"/>
                    <a:pt x="205" y="45"/>
                    <a:pt x="182" y="50"/>
                  </a:cubicBezTo>
                  <a:cubicBezTo>
                    <a:pt x="160" y="55"/>
                    <a:pt x="116" y="80"/>
                    <a:pt x="94" y="110"/>
                  </a:cubicBezTo>
                  <a:cubicBezTo>
                    <a:pt x="71" y="139"/>
                    <a:pt x="0" y="155"/>
                    <a:pt x="0" y="155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1" y="159"/>
                    <a:pt x="72" y="143"/>
                    <a:pt x="95" y="114"/>
                  </a:cubicBezTo>
                  <a:cubicBezTo>
                    <a:pt x="117" y="84"/>
                    <a:pt x="161" y="59"/>
                    <a:pt x="183" y="54"/>
                  </a:cubicBezTo>
                  <a:cubicBezTo>
                    <a:pt x="206" y="49"/>
                    <a:pt x="224" y="31"/>
                    <a:pt x="224" y="31"/>
                  </a:cubicBezTo>
                  <a:cubicBezTo>
                    <a:pt x="224" y="31"/>
                    <a:pt x="227" y="28"/>
                    <a:pt x="236" y="30"/>
                  </a:cubicBezTo>
                  <a:cubicBezTo>
                    <a:pt x="245" y="31"/>
                    <a:pt x="253" y="29"/>
                    <a:pt x="255" y="24"/>
                  </a:cubicBezTo>
                  <a:cubicBezTo>
                    <a:pt x="255" y="24"/>
                    <a:pt x="249" y="30"/>
                    <a:pt x="240" y="28"/>
                  </a:cubicBezTo>
                  <a:cubicBezTo>
                    <a:pt x="234" y="26"/>
                    <a:pt x="226" y="27"/>
                    <a:pt x="224" y="27"/>
                  </a:cubicBezTo>
                  <a:cubicBezTo>
                    <a:pt x="224" y="27"/>
                    <a:pt x="223" y="27"/>
                    <a:pt x="223" y="27"/>
                  </a:cubicBezTo>
                  <a:close/>
                  <a:moveTo>
                    <a:pt x="226" y="16"/>
                  </a:moveTo>
                  <a:cubicBezTo>
                    <a:pt x="226" y="15"/>
                    <a:pt x="225" y="14"/>
                    <a:pt x="225" y="12"/>
                  </a:cubicBezTo>
                  <a:cubicBezTo>
                    <a:pt x="225" y="14"/>
                    <a:pt x="224" y="15"/>
                    <a:pt x="224" y="15"/>
                  </a:cubicBezTo>
                  <a:cubicBezTo>
                    <a:pt x="224" y="16"/>
                    <a:pt x="224" y="16"/>
                    <a:pt x="224" y="17"/>
                  </a:cubicBezTo>
                  <a:cubicBezTo>
                    <a:pt x="224" y="17"/>
                    <a:pt x="225" y="16"/>
                    <a:pt x="226" y="16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7" name="Google Shape;1297;gada5606a7c_0_1261"/>
            <p:cNvSpPr/>
            <p:nvPr/>
          </p:nvSpPr>
          <p:spPr>
            <a:xfrm>
              <a:off x="5114925" y="5270501"/>
              <a:ext cx="25400" cy="55563"/>
            </a:xfrm>
            <a:custGeom>
              <a:rect b="b" l="l" r="r" t="t"/>
              <a:pathLst>
                <a:path extrusionOk="0" h="14" w="7">
                  <a:moveTo>
                    <a:pt x="7" y="6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1"/>
                    <a:pt x="0" y="4"/>
                    <a:pt x="1" y="8"/>
                  </a:cubicBezTo>
                  <a:cubicBezTo>
                    <a:pt x="2" y="11"/>
                    <a:pt x="4" y="14"/>
                    <a:pt x="5" y="13"/>
                  </a:cubicBezTo>
                  <a:cubicBezTo>
                    <a:pt x="7" y="13"/>
                    <a:pt x="7" y="10"/>
                    <a:pt x="7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8" name="Google Shape;1298;gada5606a7c_0_1261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46" y="35"/>
                  </a:moveTo>
                  <a:cubicBezTo>
                    <a:pt x="46" y="35"/>
                    <a:pt x="59" y="44"/>
                    <a:pt x="82" y="45"/>
                  </a:cubicBezTo>
                  <a:cubicBezTo>
                    <a:pt x="104" y="45"/>
                    <a:pt x="153" y="60"/>
                    <a:pt x="180" y="84"/>
                  </a:cubicBezTo>
                  <a:cubicBezTo>
                    <a:pt x="208" y="109"/>
                    <a:pt x="281" y="112"/>
                    <a:pt x="281" y="112"/>
                  </a:cubicBezTo>
                  <a:cubicBezTo>
                    <a:pt x="280" y="124"/>
                    <a:pt x="280" y="124"/>
                    <a:pt x="280" y="124"/>
                  </a:cubicBezTo>
                  <a:cubicBezTo>
                    <a:pt x="280" y="124"/>
                    <a:pt x="207" y="122"/>
                    <a:pt x="179" y="97"/>
                  </a:cubicBezTo>
                  <a:cubicBezTo>
                    <a:pt x="152" y="72"/>
                    <a:pt x="104" y="55"/>
                    <a:pt x="81" y="55"/>
                  </a:cubicBezTo>
                  <a:cubicBezTo>
                    <a:pt x="58" y="54"/>
                    <a:pt x="37" y="40"/>
                    <a:pt x="37" y="40"/>
                  </a:cubicBezTo>
                  <a:cubicBezTo>
                    <a:pt x="37" y="40"/>
                    <a:pt x="34" y="40"/>
                    <a:pt x="28" y="42"/>
                  </a:cubicBezTo>
                  <a:cubicBezTo>
                    <a:pt x="20" y="45"/>
                    <a:pt x="13" y="36"/>
                    <a:pt x="5" y="38"/>
                  </a:cubicBezTo>
                  <a:cubicBezTo>
                    <a:pt x="5" y="38"/>
                    <a:pt x="10" y="34"/>
                    <a:pt x="21" y="39"/>
                  </a:cubicBezTo>
                  <a:cubicBezTo>
                    <a:pt x="27" y="43"/>
                    <a:pt x="36" y="35"/>
                    <a:pt x="36" y="35"/>
                  </a:cubicBezTo>
                  <a:cubicBezTo>
                    <a:pt x="36" y="35"/>
                    <a:pt x="31" y="31"/>
                    <a:pt x="24" y="30"/>
                  </a:cubicBezTo>
                  <a:cubicBezTo>
                    <a:pt x="17" y="29"/>
                    <a:pt x="3" y="29"/>
                    <a:pt x="0" y="15"/>
                  </a:cubicBezTo>
                  <a:cubicBezTo>
                    <a:pt x="0" y="15"/>
                    <a:pt x="3" y="26"/>
                    <a:pt x="18" y="27"/>
                  </a:cubicBezTo>
                  <a:cubicBezTo>
                    <a:pt x="29" y="28"/>
                    <a:pt x="31" y="29"/>
                    <a:pt x="31" y="29"/>
                  </a:cubicBezTo>
                  <a:cubicBezTo>
                    <a:pt x="31" y="29"/>
                    <a:pt x="20" y="17"/>
                    <a:pt x="19" y="0"/>
                  </a:cubicBezTo>
                  <a:cubicBezTo>
                    <a:pt x="19" y="0"/>
                    <a:pt x="21" y="23"/>
                    <a:pt x="46" y="35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9" name="Google Shape;1299;gada5606a7c_0_1261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26" y="23"/>
                  </a:move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29" y="22"/>
                    <a:pt x="27" y="19"/>
                  </a:cubicBezTo>
                  <a:cubicBezTo>
                    <a:pt x="20" y="9"/>
                    <a:pt x="19" y="0"/>
                    <a:pt x="19" y="0"/>
                  </a:cubicBezTo>
                  <a:cubicBezTo>
                    <a:pt x="20" y="10"/>
                    <a:pt x="23" y="18"/>
                    <a:pt x="26" y="23"/>
                  </a:cubicBezTo>
                  <a:close/>
                  <a:moveTo>
                    <a:pt x="281" y="112"/>
                  </a:moveTo>
                  <a:cubicBezTo>
                    <a:pt x="281" y="112"/>
                    <a:pt x="281" y="112"/>
                    <a:pt x="281" y="112"/>
                  </a:cubicBezTo>
                  <a:cubicBezTo>
                    <a:pt x="280" y="119"/>
                    <a:pt x="280" y="119"/>
                    <a:pt x="280" y="119"/>
                  </a:cubicBezTo>
                  <a:cubicBezTo>
                    <a:pt x="280" y="119"/>
                    <a:pt x="207" y="117"/>
                    <a:pt x="179" y="92"/>
                  </a:cubicBezTo>
                  <a:cubicBezTo>
                    <a:pt x="151" y="67"/>
                    <a:pt x="104" y="50"/>
                    <a:pt x="81" y="50"/>
                  </a:cubicBezTo>
                  <a:cubicBezTo>
                    <a:pt x="58" y="49"/>
                    <a:pt x="36" y="35"/>
                    <a:pt x="36" y="35"/>
                  </a:cubicBezTo>
                  <a:cubicBezTo>
                    <a:pt x="36" y="35"/>
                    <a:pt x="36" y="35"/>
                    <a:pt x="35" y="35"/>
                  </a:cubicBezTo>
                  <a:cubicBezTo>
                    <a:pt x="35" y="35"/>
                    <a:pt x="36" y="35"/>
                    <a:pt x="36" y="35"/>
                  </a:cubicBezTo>
                  <a:cubicBezTo>
                    <a:pt x="36" y="35"/>
                    <a:pt x="27" y="43"/>
                    <a:pt x="21" y="39"/>
                  </a:cubicBezTo>
                  <a:cubicBezTo>
                    <a:pt x="10" y="34"/>
                    <a:pt x="5" y="38"/>
                    <a:pt x="5" y="38"/>
                  </a:cubicBezTo>
                  <a:cubicBezTo>
                    <a:pt x="13" y="36"/>
                    <a:pt x="20" y="45"/>
                    <a:pt x="28" y="42"/>
                  </a:cubicBezTo>
                  <a:cubicBezTo>
                    <a:pt x="34" y="40"/>
                    <a:pt x="37" y="40"/>
                    <a:pt x="37" y="40"/>
                  </a:cubicBezTo>
                  <a:cubicBezTo>
                    <a:pt x="37" y="40"/>
                    <a:pt x="58" y="54"/>
                    <a:pt x="81" y="55"/>
                  </a:cubicBezTo>
                  <a:cubicBezTo>
                    <a:pt x="104" y="55"/>
                    <a:pt x="152" y="72"/>
                    <a:pt x="179" y="97"/>
                  </a:cubicBezTo>
                  <a:cubicBezTo>
                    <a:pt x="207" y="122"/>
                    <a:pt x="280" y="124"/>
                    <a:pt x="280" y="124"/>
                  </a:cubicBezTo>
                  <a:lnTo>
                    <a:pt x="281" y="112"/>
                  </a:lnTo>
                  <a:close/>
                  <a:moveTo>
                    <a:pt x="32" y="33"/>
                  </a:moveTo>
                  <a:cubicBezTo>
                    <a:pt x="34" y="32"/>
                    <a:pt x="35" y="30"/>
                    <a:pt x="35" y="30"/>
                  </a:cubicBezTo>
                  <a:cubicBezTo>
                    <a:pt x="35" y="30"/>
                    <a:pt x="33" y="28"/>
                    <a:pt x="29" y="26"/>
                  </a:cubicBezTo>
                  <a:cubicBezTo>
                    <a:pt x="30" y="28"/>
                    <a:pt x="31" y="29"/>
                    <a:pt x="31" y="29"/>
                  </a:cubicBezTo>
                  <a:cubicBezTo>
                    <a:pt x="31" y="29"/>
                    <a:pt x="29" y="28"/>
                    <a:pt x="18" y="27"/>
                  </a:cubicBezTo>
                  <a:cubicBezTo>
                    <a:pt x="3" y="26"/>
                    <a:pt x="0" y="15"/>
                    <a:pt x="0" y="15"/>
                  </a:cubicBezTo>
                  <a:cubicBezTo>
                    <a:pt x="3" y="29"/>
                    <a:pt x="17" y="29"/>
                    <a:pt x="24" y="30"/>
                  </a:cubicBezTo>
                  <a:cubicBezTo>
                    <a:pt x="27" y="31"/>
                    <a:pt x="30" y="32"/>
                    <a:pt x="32" y="33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0" name="Google Shape;1300;gada5606a7c_0_1261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1" name="Google Shape;1301;gada5606a7c_0_1261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2" name="Google Shape;1302;gada5606a7c_0_1261"/>
            <p:cNvSpPr/>
            <p:nvPr/>
          </p:nvSpPr>
          <p:spPr>
            <a:xfrm>
              <a:off x="6015038" y="4448176"/>
              <a:ext cx="50800" cy="47625"/>
            </a:xfrm>
            <a:custGeom>
              <a:rect b="b" l="l" r="r" t="t"/>
              <a:pathLst>
                <a:path extrusionOk="0" h="12" w="14">
                  <a:moveTo>
                    <a:pt x="8" y="0"/>
                  </a:moveTo>
                  <a:cubicBezTo>
                    <a:pt x="0" y="1"/>
                    <a:pt x="0" y="11"/>
                    <a:pt x="8" y="12"/>
                  </a:cubicBezTo>
                  <a:cubicBezTo>
                    <a:pt x="11" y="12"/>
                    <a:pt x="13" y="10"/>
                    <a:pt x="13" y="7"/>
                  </a:cubicBezTo>
                  <a:cubicBezTo>
                    <a:pt x="14" y="3"/>
                    <a:pt x="11" y="3"/>
                    <a:pt x="8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3" name="Google Shape;1303;gada5606a7c_0_1261"/>
            <p:cNvSpPr/>
            <p:nvPr/>
          </p:nvSpPr>
          <p:spPr>
            <a:xfrm>
              <a:off x="6065838" y="4487863"/>
              <a:ext cx="55563" cy="38100"/>
            </a:xfrm>
            <a:custGeom>
              <a:rect b="b" l="l" r="r" t="t"/>
              <a:pathLst>
                <a:path extrusionOk="0" h="10" w="15">
                  <a:moveTo>
                    <a:pt x="3" y="5"/>
                  </a:moveTo>
                  <a:cubicBezTo>
                    <a:pt x="6" y="0"/>
                    <a:pt x="6" y="1"/>
                    <a:pt x="9" y="3"/>
                  </a:cubicBezTo>
                  <a:cubicBezTo>
                    <a:pt x="11" y="3"/>
                    <a:pt x="15" y="6"/>
                    <a:pt x="14" y="8"/>
                  </a:cubicBezTo>
                  <a:cubicBezTo>
                    <a:pt x="13" y="10"/>
                    <a:pt x="0" y="9"/>
                    <a:pt x="3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4" name="Google Shape;1304;gada5606a7c_0_1261"/>
            <p:cNvSpPr/>
            <p:nvPr/>
          </p:nvSpPr>
          <p:spPr>
            <a:xfrm>
              <a:off x="5838825" y="4445001"/>
              <a:ext cx="39688" cy="74613"/>
            </a:xfrm>
            <a:custGeom>
              <a:rect b="b" l="l" r="r" t="t"/>
              <a:pathLst>
                <a:path extrusionOk="0" h="19" w="11">
                  <a:moveTo>
                    <a:pt x="11" y="2"/>
                  </a:moveTo>
                  <a:cubicBezTo>
                    <a:pt x="10" y="3"/>
                    <a:pt x="7" y="19"/>
                    <a:pt x="3" y="9"/>
                  </a:cubicBezTo>
                  <a:cubicBezTo>
                    <a:pt x="0" y="5"/>
                    <a:pt x="7" y="0"/>
                    <a:pt x="11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 Resting membrane potential">
  <p:cSld name="TITLE_2"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ada5606a7c_0_133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7" name="Google Shape;1307;gada5606a7c_0_1336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8" name="Google Shape;1308;gada5606a7c_0_1336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9" name="Google Shape;1309;gada5606a7c_0_1336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Google Shape;1310;gada5606a7c_0_1336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1" name="Google Shape;1311;gada5606a7c_0_1336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12" name="Google Shape;1312;gada5606a7c_0_1336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313" name="Google Shape;1313;gada5606a7c_0_1336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314" name="Google Shape;1314;gada5606a7c_0_1336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gada5606a7c_0_1336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16" name="Google Shape;1316;gada5606a7c_0_13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7" name="Google Shape;1317;gada5606a7c_0_1336"/>
          <p:cNvGrpSpPr/>
          <p:nvPr/>
        </p:nvGrpSpPr>
        <p:grpSpPr>
          <a:xfrm>
            <a:off x="1671560" y="-2"/>
            <a:ext cx="3905464" cy="4458505"/>
            <a:chOff x="230570" y="-1163119"/>
            <a:chExt cx="5851760" cy="6680410"/>
          </a:xfrm>
        </p:grpSpPr>
        <p:sp>
          <p:nvSpPr>
            <p:cNvPr id="1318" name="Google Shape;1318;gada5606a7c_0_1336"/>
            <p:cNvSpPr/>
            <p:nvPr/>
          </p:nvSpPr>
          <p:spPr>
            <a:xfrm>
              <a:off x="334358" y="-1163119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19" name="Google Shape;1319;gada5606a7c_0_1336"/>
            <p:cNvGrpSpPr/>
            <p:nvPr/>
          </p:nvGrpSpPr>
          <p:grpSpPr>
            <a:xfrm flipH="1">
              <a:off x="230570" y="157542"/>
              <a:ext cx="5851760" cy="3976106"/>
              <a:chOff x="3247" y="1493"/>
              <a:chExt cx="1962" cy="1601"/>
            </a:xfrm>
          </p:grpSpPr>
          <p:sp>
            <p:nvSpPr>
              <p:cNvPr id="1320" name="Google Shape;1320;gada5606a7c_0_1336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1" name="Google Shape;1321;gada5606a7c_0_1336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2" name="Google Shape;1322;gada5606a7c_0_1336"/>
            <p:cNvSpPr/>
            <p:nvPr/>
          </p:nvSpPr>
          <p:spPr>
            <a:xfrm flipH="1">
              <a:off x="233316" y="454233"/>
              <a:ext cx="5789807" cy="3577130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gada5606a7c_0_1336"/>
            <p:cNvSpPr/>
            <p:nvPr/>
          </p:nvSpPr>
          <p:spPr>
            <a:xfrm>
              <a:off x="4028407" y="-1052542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4" name="Google Shape;1324;gada5606a7c_0_1336"/>
            <p:cNvSpPr/>
            <p:nvPr/>
          </p:nvSpPr>
          <p:spPr>
            <a:xfrm flipH="1">
              <a:off x="2881069" y="-57246"/>
              <a:ext cx="1377366" cy="749963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5" name="Google Shape;1325;gada5606a7c_0_1336"/>
            <p:cNvSpPr/>
            <p:nvPr/>
          </p:nvSpPr>
          <p:spPr>
            <a:xfrm>
              <a:off x="2113252" y="3933380"/>
              <a:ext cx="460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40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326" name="Google Shape;1326;gada5606a7c_0_1336"/>
            <p:cNvSpPr/>
            <p:nvPr/>
          </p:nvSpPr>
          <p:spPr>
            <a:xfrm>
              <a:off x="2562827" y="4246150"/>
              <a:ext cx="5565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54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54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327" name="Google Shape;1327;gada5606a7c_0_1336"/>
            <p:cNvSpPr/>
            <p:nvPr/>
          </p:nvSpPr>
          <p:spPr>
            <a:xfrm rot="416904">
              <a:off x="3294298" y="4374715"/>
              <a:ext cx="639799" cy="1107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66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ives/Home messages" type="obj">
  <p:cSld name="OBJEC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44"/>
          <p:cNvGrpSpPr/>
          <p:nvPr/>
        </p:nvGrpSpPr>
        <p:grpSpPr>
          <a:xfrm rot="10800000">
            <a:off x="410" y="5584301"/>
            <a:ext cx="12215394" cy="1389931"/>
            <a:chOff x="-812304" y="3384962"/>
            <a:chExt cx="12982670" cy="3501967"/>
          </a:xfrm>
        </p:grpSpPr>
        <p:sp>
          <p:nvSpPr>
            <p:cNvPr id="167" name="Google Shape;167;p44"/>
            <p:cNvSpPr/>
            <p:nvPr/>
          </p:nvSpPr>
          <p:spPr>
            <a:xfrm flipH="1" rot="10800000">
              <a:off x="-812304" y="3384962"/>
              <a:ext cx="12982670" cy="3501967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44"/>
            <p:cNvSpPr/>
            <p:nvPr/>
          </p:nvSpPr>
          <p:spPr>
            <a:xfrm flipH="1" rot="10800000">
              <a:off x="-812304" y="3457450"/>
              <a:ext cx="12170419" cy="2487554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 Nerve action potential">
  <p:cSld name="TITLE_3">
    <p:spTree>
      <p:nvGrpSpPr>
        <p:cNvPr id="1328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ada5606a7c_0_135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0" name="Google Shape;1330;gada5606a7c_0_1359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1" name="Google Shape;1331;gada5606a7c_0_1359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2" name="Google Shape;1332;gada5606a7c_0_1359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3" name="Google Shape;1333;gada5606a7c_0_1359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4" name="Google Shape;1334;gada5606a7c_0_1359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35" name="Google Shape;1335;gada5606a7c_0_1359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336" name="Google Shape;1336;gada5606a7c_0_1359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337" name="Google Shape;1337;gada5606a7c_0_135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1338;gada5606a7c_0_1359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39" name="Google Shape;1339;gada5606a7c_0_13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0" name="Google Shape;1340;gada5606a7c_0_1359"/>
          <p:cNvGrpSpPr/>
          <p:nvPr/>
        </p:nvGrpSpPr>
        <p:grpSpPr>
          <a:xfrm>
            <a:off x="1522014" y="20"/>
            <a:ext cx="4279645" cy="4465457"/>
            <a:chOff x="3626006" y="-991813"/>
            <a:chExt cx="5942300" cy="6200301"/>
          </a:xfrm>
        </p:grpSpPr>
        <p:sp>
          <p:nvSpPr>
            <p:cNvPr id="1341" name="Google Shape;1341;gada5606a7c_0_1359"/>
            <p:cNvSpPr/>
            <p:nvPr/>
          </p:nvSpPr>
          <p:spPr>
            <a:xfrm>
              <a:off x="3685858" y="-991813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1342;gada5606a7c_0_1359"/>
            <p:cNvSpPr/>
            <p:nvPr/>
          </p:nvSpPr>
          <p:spPr>
            <a:xfrm>
              <a:off x="4517223" y="3201870"/>
              <a:ext cx="864130" cy="1060707"/>
            </a:xfrm>
            <a:custGeom>
              <a:rect b="b" l="l" r="r" t="t"/>
              <a:pathLst>
                <a:path extrusionOk="0" h="85" w="74">
                  <a:moveTo>
                    <a:pt x="45" y="67"/>
                  </a:moveTo>
                  <a:cubicBezTo>
                    <a:pt x="47" y="61"/>
                    <a:pt x="74" y="55"/>
                    <a:pt x="67" y="25"/>
                  </a:cubicBezTo>
                  <a:cubicBezTo>
                    <a:pt x="61" y="8"/>
                    <a:pt x="43" y="0"/>
                    <a:pt x="26" y="6"/>
                  </a:cubicBezTo>
                  <a:cubicBezTo>
                    <a:pt x="0" y="15"/>
                    <a:pt x="9" y="41"/>
                    <a:pt x="8" y="46"/>
                  </a:cubicBezTo>
                  <a:cubicBezTo>
                    <a:pt x="7" y="49"/>
                    <a:pt x="6" y="53"/>
                    <a:pt x="4" y="55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7" y="52"/>
                    <a:pt x="10" y="50"/>
                    <a:pt x="13" y="49"/>
                  </a:cubicBezTo>
                  <a:cubicBezTo>
                    <a:pt x="24" y="45"/>
                    <a:pt x="36" y="51"/>
                    <a:pt x="40" y="62"/>
                  </a:cubicBezTo>
                  <a:cubicBezTo>
                    <a:pt x="41" y="64"/>
                    <a:pt x="41" y="67"/>
                    <a:pt x="41" y="70"/>
                  </a:cubicBezTo>
                  <a:cubicBezTo>
                    <a:pt x="40" y="74"/>
                    <a:pt x="45" y="82"/>
                    <a:pt x="53" y="85"/>
                  </a:cubicBezTo>
                  <a:cubicBezTo>
                    <a:pt x="41" y="79"/>
                    <a:pt x="43" y="73"/>
                    <a:pt x="45" y="67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1343;gada5606a7c_0_1359"/>
            <p:cNvSpPr/>
            <p:nvPr/>
          </p:nvSpPr>
          <p:spPr>
            <a:xfrm>
              <a:off x="5921945" y="3349305"/>
              <a:ext cx="802698" cy="1072993"/>
            </a:xfrm>
            <a:custGeom>
              <a:rect b="b" l="l" r="r" t="t"/>
              <a:pathLst>
                <a:path extrusionOk="0" h="86" w="69">
                  <a:moveTo>
                    <a:pt x="60" y="56"/>
                  </a:moveTo>
                  <a:cubicBezTo>
                    <a:pt x="69" y="45"/>
                    <a:pt x="69" y="28"/>
                    <a:pt x="59" y="16"/>
                  </a:cubicBezTo>
                  <a:cubicBezTo>
                    <a:pt x="48" y="2"/>
                    <a:pt x="28" y="0"/>
                    <a:pt x="14" y="12"/>
                  </a:cubicBezTo>
                  <a:cubicBezTo>
                    <a:pt x="3" y="21"/>
                    <a:pt x="0" y="38"/>
                    <a:pt x="6" y="51"/>
                  </a:cubicBezTo>
                  <a:cubicBezTo>
                    <a:pt x="8" y="55"/>
                    <a:pt x="12" y="61"/>
                    <a:pt x="13" y="66"/>
                  </a:cubicBezTo>
                  <a:cubicBezTo>
                    <a:pt x="14" y="69"/>
                    <a:pt x="14" y="73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4" y="72"/>
                    <a:pt x="16" y="69"/>
                    <a:pt x="19" y="67"/>
                  </a:cubicBezTo>
                  <a:cubicBezTo>
                    <a:pt x="28" y="60"/>
                    <a:pt x="41" y="61"/>
                    <a:pt x="49" y="69"/>
                  </a:cubicBezTo>
                  <a:cubicBezTo>
                    <a:pt x="51" y="72"/>
                    <a:pt x="52" y="74"/>
                    <a:pt x="53" y="77"/>
                  </a:cubicBezTo>
                  <a:cubicBezTo>
                    <a:pt x="53" y="80"/>
                    <a:pt x="57" y="84"/>
                    <a:pt x="62" y="86"/>
                  </a:cubicBezTo>
                  <a:cubicBezTo>
                    <a:pt x="53" y="77"/>
                    <a:pt x="55" y="62"/>
                    <a:pt x="60" y="56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4" name="Google Shape;1344;gada5606a7c_0_1359"/>
            <p:cNvSpPr/>
            <p:nvPr/>
          </p:nvSpPr>
          <p:spPr>
            <a:xfrm>
              <a:off x="7441338" y="3513122"/>
              <a:ext cx="868224" cy="610214"/>
            </a:xfrm>
            <a:custGeom>
              <a:rect b="b" l="l" r="r" t="t"/>
              <a:pathLst>
                <a:path extrusionOk="0" h="49" w="74">
                  <a:moveTo>
                    <a:pt x="67" y="25"/>
                  </a:moveTo>
                  <a:cubicBezTo>
                    <a:pt x="59" y="8"/>
                    <a:pt x="38" y="0"/>
                    <a:pt x="21" y="9"/>
                  </a:cubicBezTo>
                  <a:cubicBezTo>
                    <a:pt x="8" y="14"/>
                    <a:pt x="1" y="26"/>
                    <a:pt x="1" y="39"/>
                  </a:cubicBezTo>
                  <a:cubicBezTo>
                    <a:pt x="1" y="43"/>
                    <a:pt x="0" y="46"/>
                    <a:pt x="0" y="49"/>
                  </a:cubicBezTo>
                  <a:cubicBezTo>
                    <a:pt x="4" y="39"/>
                    <a:pt x="17" y="30"/>
                    <a:pt x="34" y="27"/>
                  </a:cubicBezTo>
                  <a:cubicBezTo>
                    <a:pt x="51" y="24"/>
                    <a:pt x="66" y="29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1" y="34"/>
                    <a:pt x="69" y="29"/>
                    <a:pt x="67" y="25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5" name="Google Shape;1345;gada5606a7c_0_1359"/>
            <p:cNvSpPr/>
            <p:nvPr/>
          </p:nvSpPr>
          <p:spPr>
            <a:xfrm>
              <a:off x="3943867" y="-70350"/>
              <a:ext cx="5307637" cy="4595033"/>
            </a:xfrm>
            <a:custGeom>
              <a:rect b="b" l="l" r="r" t="t"/>
              <a:pathLst>
                <a:path extrusionOk="0" h="368" w="454">
                  <a:moveTo>
                    <a:pt x="45" y="212"/>
                  </a:moveTo>
                  <a:cubicBezTo>
                    <a:pt x="6" y="247"/>
                    <a:pt x="0" y="281"/>
                    <a:pt x="29" y="311"/>
                  </a:cubicBezTo>
                  <a:cubicBezTo>
                    <a:pt x="31" y="312"/>
                    <a:pt x="33" y="314"/>
                    <a:pt x="35" y="315"/>
                  </a:cubicBezTo>
                  <a:cubicBezTo>
                    <a:pt x="48" y="325"/>
                    <a:pt x="55" y="318"/>
                    <a:pt x="57" y="308"/>
                  </a:cubicBezTo>
                  <a:cubicBezTo>
                    <a:pt x="58" y="303"/>
                    <a:pt x="49" y="277"/>
                    <a:pt x="75" y="268"/>
                  </a:cubicBezTo>
                  <a:cubicBezTo>
                    <a:pt x="92" y="262"/>
                    <a:pt x="110" y="270"/>
                    <a:pt x="116" y="287"/>
                  </a:cubicBezTo>
                  <a:cubicBezTo>
                    <a:pt x="123" y="317"/>
                    <a:pt x="96" y="323"/>
                    <a:pt x="94" y="329"/>
                  </a:cubicBezTo>
                  <a:cubicBezTo>
                    <a:pt x="91" y="336"/>
                    <a:pt x="89" y="343"/>
                    <a:pt x="113" y="351"/>
                  </a:cubicBezTo>
                  <a:cubicBezTo>
                    <a:pt x="127" y="356"/>
                    <a:pt x="145" y="358"/>
                    <a:pt x="164" y="357"/>
                  </a:cubicBezTo>
                  <a:cubicBezTo>
                    <a:pt x="169" y="357"/>
                    <a:pt x="174" y="356"/>
                    <a:pt x="177" y="355"/>
                  </a:cubicBezTo>
                  <a:cubicBezTo>
                    <a:pt x="182" y="352"/>
                    <a:pt x="183" y="346"/>
                    <a:pt x="182" y="340"/>
                  </a:cubicBezTo>
                  <a:cubicBezTo>
                    <a:pt x="181" y="335"/>
                    <a:pt x="177" y="329"/>
                    <a:pt x="175" y="325"/>
                  </a:cubicBezTo>
                  <a:cubicBezTo>
                    <a:pt x="169" y="312"/>
                    <a:pt x="172" y="295"/>
                    <a:pt x="183" y="286"/>
                  </a:cubicBezTo>
                  <a:cubicBezTo>
                    <a:pt x="197" y="274"/>
                    <a:pt x="217" y="276"/>
                    <a:pt x="228" y="290"/>
                  </a:cubicBezTo>
                  <a:cubicBezTo>
                    <a:pt x="238" y="302"/>
                    <a:pt x="238" y="319"/>
                    <a:pt x="229" y="330"/>
                  </a:cubicBezTo>
                  <a:cubicBezTo>
                    <a:pt x="223" y="338"/>
                    <a:pt x="221" y="360"/>
                    <a:pt x="241" y="365"/>
                  </a:cubicBezTo>
                  <a:cubicBezTo>
                    <a:pt x="253" y="368"/>
                    <a:pt x="264" y="364"/>
                    <a:pt x="282" y="358"/>
                  </a:cubicBezTo>
                  <a:cubicBezTo>
                    <a:pt x="292" y="355"/>
                    <a:pt x="299" y="347"/>
                    <a:pt x="300" y="326"/>
                  </a:cubicBezTo>
                  <a:cubicBezTo>
                    <a:pt x="300" y="313"/>
                    <a:pt x="307" y="301"/>
                    <a:pt x="320" y="296"/>
                  </a:cubicBezTo>
                  <a:cubicBezTo>
                    <a:pt x="337" y="287"/>
                    <a:pt x="358" y="295"/>
                    <a:pt x="366" y="312"/>
                  </a:cubicBezTo>
                  <a:cubicBezTo>
                    <a:pt x="374" y="328"/>
                    <a:pt x="382" y="346"/>
                    <a:pt x="412" y="334"/>
                  </a:cubicBezTo>
                  <a:cubicBezTo>
                    <a:pt x="415" y="333"/>
                    <a:pt x="429" y="327"/>
                    <a:pt x="438" y="315"/>
                  </a:cubicBezTo>
                  <a:cubicBezTo>
                    <a:pt x="450" y="300"/>
                    <a:pt x="454" y="237"/>
                    <a:pt x="394" y="198"/>
                  </a:cubicBezTo>
                  <a:cubicBezTo>
                    <a:pt x="335" y="160"/>
                    <a:pt x="277" y="135"/>
                    <a:pt x="288" y="62"/>
                  </a:cubicBezTo>
                  <a:cubicBezTo>
                    <a:pt x="294" y="19"/>
                    <a:pt x="253" y="0"/>
                    <a:pt x="200" y="70"/>
                  </a:cubicBezTo>
                  <a:cubicBezTo>
                    <a:pt x="152" y="135"/>
                    <a:pt x="82" y="179"/>
                    <a:pt x="45" y="212"/>
                  </a:cubicBezTo>
                  <a:close/>
                </a:path>
              </a:pathLst>
            </a:custGeom>
            <a:solidFill>
              <a:srgbClr val="BBD6EE"/>
            </a:solidFill>
            <a:ln cap="flat" cmpd="sng" w="38100">
              <a:solidFill>
                <a:srgbClr val="BBD6E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6" name="Google Shape;1346;gada5606a7c_0_1359"/>
            <p:cNvSpPr/>
            <p:nvPr/>
          </p:nvSpPr>
          <p:spPr>
            <a:xfrm>
              <a:off x="7379907" y="-881236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7" name="Google Shape;1347;gada5606a7c_0_1359"/>
            <p:cNvGrpSpPr/>
            <p:nvPr/>
          </p:nvGrpSpPr>
          <p:grpSpPr>
            <a:xfrm>
              <a:off x="3626006" y="3373788"/>
              <a:ext cx="5942300" cy="1834700"/>
              <a:chOff x="4566036" y="2906717"/>
              <a:chExt cx="3956522" cy="1221586"/>
            </a:xfrm>
          </p:grpSpPr>
          <p:sp>
            <p:nvSpPr>
              <p:cNvPr id="1348" name="Google Shape;1348;gada5606a7c_0_1359"/>
              <p:cNvSpPr/>
              <p:nvPr/>
            </p:nvSpPr>
            <p:spPr>
              <a:xfrm>
                <a:off x="7322785" y="3364812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gada5606a7c_0_1359"/>
              <p:cNvSpPr/>
              <p:nvPr/>
            </p:nvSpPr>
            <p:spPr>
              <a:xfrm>
                <a:off x="7415495" y="3479336"/>
                <a:ext cx="381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gada5606a7c_0_1359"/>
              <p:cNvSpPr/>
              <p:nvPr/>
            </p:nvSpPr>
            <p:spPr>
              <a:xfrm>
                <a:off x="7688170" y="352841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gada5606a7c_0_1359"/>
              <p:cNvSpPr/>
              <p:nvPr/>
            </p:nvSpPr>
            <p:spPr>
              <a:xfrm>
                <a:off x="6810156" y="4046500"/>
                <a:ext cx="354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gada5606a7c_0_1359"/>
              <p:cNvSpPr/>
              <p:nvPr/>
            </p:nvSpPr>
            <p:spPr>
              <a:xfrm>
                <a:off x="7276431" y="3552958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gada5606a7c_0_1359"/>
              <p:cNvSpPr/>
              <p:nvPr/>
            </p:nvSpPr>
            <p:spPr>
              <a:xfrm>
                <a:off x="8459842" y="3547505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gada5606a7c_0_1359"/>
              <p:cNvSpPr/>
              <p:nvPr/>
            </p:nvSpPr>
            <p:spPr>
              <a:xfrm>
                <a:off x="8274423" y="3539324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gada5606a7c_0_1359"/>
              <p:cNvSpPr/>
              <p:nvPr/>
            </p:nvSpPr>
            <p:spPr>
              <a:xfrm>
                <a:off x="7742706" y="3727470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gada5606a7c_0_1359"/>
              <p:cNvSpPr/>
              <p:nvPr/>
            </p:nvSpPr>
            <p:spPr>
              <a:xfrm>
                <a:off x="6436590" y="3828360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gada5606a7c_0_1359"/>
              <p:cNvSpPr/>
              <p:nvPr/>
            </p:nvSpPr>
            <p:spPr>
              <a:xfrm>
                <a:off x="5220458" y="3503877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gada5606a7c_0_1359"/>
              <p:cNvSpPr/>
              <p:nvPr/>
            </p:nvSpPr>
            <p:spPr>
              <a:xfrm>
                <a:off x="5686733" y="3746558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gada5606a7c_0_1359"/>
              <p:cNvSpPr/>
              <p:nvPr/>
            </p:nvSpPr>
            <p:spPr>
              <a:xfrm>
                <a:off x="5471319" y="3945610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gada5606a7c_0_1359"/>
              <p:cNvSpPr/>
              <p:nvPr/>
            </p:nvSpPr>
            <p:spPr>
              <a:xfrm>
                <a:off x="5983949" y="4046500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gada5606a7c_0_1359"/>
              <p:cNvSpPr/>
              <p:nvPr/>
            </p:nvSpPr>
            <p:spPr>
              <a:xfrm>
                <a:off x="6139374" y="3863808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gada5606a7c_0_1359"/>
              <p:cNvSpPr/>
              <p:nvPr/>
            </p:nvSpPr>
            <p:spPr>
              <a:xfrm>
                <a:off x="4863252" y="336481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gada5606a7c_0_1359"/>
              <p:cNvSpPr/>
              <p:nvPr/>
            </p:nvSpPr>
            <p:spPr>
              <a:xfrm>
                <a:off x="4863252" y="3697476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gada5606a7c_0_1359"/>
              <p:cNvSpPr/>
              <p:nvPr/>
            </p:nvSpPr>
            <p:spPr>
              <a:xfrm>
                <a:off x="4634205" y="3422074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gada5606a7c_0_1359"/>
              <p:cNvSpPr/>
              <p:nvPr/>
            </p:nvSpPr>
            <p:spPr>
              <a:xfrm>
                <a:off x="4691467" y="324756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gada5606a7c_0_1359"/>
              <p:cNvSpPr/>
              <p:nvPr/>
            </p:nvSpPr>
            <p:spPr>
              <a:xfrm>
                <a:off x="4661472" y="3040329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gada5606a7c_0_1359"/>
              <p:cNvSpPr/>
              <p:nvPr/>
            </p:nvSpPr>
            <p:spPr>
              <a:xfrm>
                <a:off x="7281885" y="306486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8" name="Google Shape;1368;gada5606a7c_0_1359"/>
              <p:cNvSpPr/>
              <p:nvPr/>
            </p:nvSpPr>
            <p:spPr>
              <a:xfrm>
                <a:off x="7322785" y="3100318"/>
                <a:ext cx="38100" cy="38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gada5606a7c_0_1359"/>
              <p:cNvSpPr/>
              <p:nvPr/>
            </p:nvSpPr>
            <p:spPr>
              <a:xfrm>
                <a:off x="7251890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0" name="Google Shape;1370;gada5606a7c_0_1359"/>
              <p:cNvSpPr/>
              <p:nvPr/>
            </p:nvSpPr>
            <p:spPr>
              <a:xfrm>
                <a:off x="7292792" y="3332091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gada5606a7c_0_1359"/>
              <p:cNvSpPr/>
              <p:nvPr/>
            </p:nvSpPr>
            <p:spPr>
              <a:xfrm>
                <a:off x="7423675" y="32502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2" name="Google Shape;1372;gada5606a7c_0_1359"/>
              <p:cNvSpPr/>
              <p:nvPr/>
            </p:nvSpPr>
            <p:spPr>
              <a:xfrm>
                <a:off x="7464577" y="3280283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gada5606a7c_0_1359"/>
              <p:cNvSpPr/>
              <p:nvPr/>
            </p:nvSpPr>
            <p:spPr>
              <a:xfrm>
                <a:off x="7344600" y="3413894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4" name="Google Shape;1374;gada5606a7c_0_1359"/>
              <p:cNvSpPr/>
              <p:nvPr/>
            </p:nvSpPr>
            <p:spPr>
              <a:xfrm>
                <a:off x="7390954" y="3449341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gada5606a7c_0_1359"/>
              <p:cNvSpPr/>
              <p:nvPr/>
            </p:nvSpPr>
            <p:spPr>
              <a:xfrm>
                <a:off x="7620001" y="3465702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6" name="Google Shape;1376;gada5606a7c_0_1359"/>
              <p:cNvSpPr/>
              <p:nvPr/>
            </p:nvSpPr>
            <p:spPr>
              <a:xfrm>
                <a:off x="7655449" y="3498424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gada5606a7c_0_1359"/>
              <p:cNvSpPr/>
              <p:nvPr/>
            </p:nvSpPr>
            <p:spPr>
              <a:xfrm>
                <a:off x="6736533" y="3978332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8" name="Google Shape;1378;gada5606a7c_0_1359"/>
              <p:cNvSpPr/>
              <p:nvPr/>
            </p:nvSpPr>
            <p:spPr>
              <a:xfrm>
                <a:off x="6785615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gada5606a7c_0_1359"/>
              <p:cNvSpPr/>
              <p:nvPr/>
            </p:nvSpPr>
            <p:spPr>
              <a:xfrm>
                <a:off x="6894685" y="3653848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0" name="Google Shape;1380;gada5606a7c_0_1359"/>
              <p:cNvSpPr/>
              <p:nvPr/>
            </p:nvSpPr>
            <p:spPr>
              <a:xfrm>
                <a:off x="6932860" y="3689296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gada5606a7c_0_1359"/>
              <p:cNvSpPr/>
              <p:nvPr/>
            </p:nvSpPr>
            <p:spPr>
              <a:xfrm>
                <a:off x="7063744" y="3612947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1382;gada5606a7c_0_1359"/>
              <p:cNvSpPr/>
              <p:nvPr/>
            </p:nvSpPr>
            <p:spPr>
              <a:xfrm>
                <a:off x="7104645" y="3648395"/>
                <a:ext cx="381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gada5606a7c_0_1359"/>
              <p:cNvSpPr/>
              <p:nvPr/>
            </p:nvSpPr>
            <p:spPr>
              <a:xfrm>
                <a:off x="7205535" y="3490243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4" name="Google Shape;1384;gada5606a7c_0_1359"/>
              <p:cNvSpPr/>
              <p:nvPr/>
            </p:nvSpPr>
            <p:spPr>
              <a:xfrm>
                <a:off x="7251890" y="3522964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gada5606a7c_0_1359"/>
              <p:cNvSpPr/>
              <p:nvPr/>
            </p:nvSpPr>
            <p:spPr>
              <a:xfrm>
                <a:off x="8388947" y="3479336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6" name="Google Shape;1386;gada5606a7c_0_1359"/>
              <p:cNvSpPr/>
              <p:nvPr/>
            </p:nvSpPr>
            <p:spPr>
              <a:xfrm>
                <a:off x="8429848" y="3514784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gada5606a7c_0_1359"/>
              <p:cNvSpPr/>
              <p:nvPr/>
            </p:nvSpPr>
            <p:spPr>
              <a:xfrm>
                <a:off x="8200801" y="347388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8" name="Google Shape;1388;gada5606a7c_0_1359"/>
              <p:cNvSpPr/>
              <p:nvPr/>
            </p:nvSpPr>
            <p:spPr>
              <a:xfrm>
                <a:off x="8249882" y="350387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gada5606a7c_0_1359"/>
              <p:cNvSpPr/>
              <p:nvPr/>
            </p:nvSpPr>
            <p:spPr>
              <a:xfrm>
                <a:off x="7671810" y="3664755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0" name="Google Shape;1390;gada5606a7c_0_1359"/>
              <p:cNvSpPr/>
              <p:nvPr/>
            </p:nvSpPr>
            <p:spPr>
              <a:xfrm>
                <a:off x="7712712" y="3697476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gada5606a7c_0_1359"/>
              <p:cNvSpPr/>
              <p:nvPr/>
            </p:nvSpPr>
            <p:spPr>
              <a:xfrm>
                <a:off x="7797241" y="358022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2" name="Google Shape;1392;gada5606a7c_0_1359"/>
              <p:cNvSpPr/>
              <p:nvPr/>
            </p:nvSpPr>
            <p:spPr>
              <a:xfrm>
                <a:off x="7838143" y="3612947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gada5606a7c_0_1359"/>
              <p:cNvSpPr/>
              <p:nvPr/>
            </p:nvSpPr>
            <p:spPr>
              <a:xfrm>
                <a:off x="6362967" y="3762918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4" name="Google Shape;1394;gada5606a7c_0_1359"/>
              <p:cNvSpPr/>
              <p:nvPr/>
            </p:nvSpPr>
            <p:spPr>
              <a:xfrm>
                <a:off x="6409323" y="3798366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gada5606a7c_0_1359"/>
              <p:cNvSpPr/>
              <p:nvPr/>
            </p:nvSpPr>
            <p:spPr>
              <a:xfrm>
                <a:off x="6169077" y="3131543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6" name="Google Shape;1396;gada5606a7c_0_1359"/>
              <p:cNvSpPr/>
              <p:nvPr/>
            </p:nvSpPr>
            <p:spPr>
              <a:xfrm>
                <a:off x="6209979" y="3161538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gada5606a7c_0_1359"/>
              <p:cNvSpPr/>
              <p:nvPr/>
            </p:nvSpPr>
            <p:spPr>
              <a:xfrm>
                <a:off x="6349334" y="3149399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8" name="Google Shape;1398;gada5606a7c_0_1359"/>
              <p:cNvSpPr/>
              <p:nvPr/>
            </p:nvSpPr>
            <p:spPr>
              <a:xfrm>
                <a:off x="6395689" y="3182120"/>
                <a:ext cx="300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gada5606a7c_0_1359"/>
              <p:cNvSpPr/>
              <p:nvPr/>
            </p:nvSpPr>
            <p:spPr>
              <a:xfrm>
                <a:off x="6264805" y="2950346"/>
                <a:ext cx="130885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5"/>
                      <a:pt x="12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0" name="Google Shape;1400;gada5606a7c_0_1359"/>
              <p:cNvSpPr/>
              <p:nvPr/>
            </p:nvSpPr>
            <p:spPr>
              <a:xfrm>
                <a:off x="6300253" y="2983067"/>
                <a:ext cx="408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gada5606a7c_0_1359"/>
              <p:cNvSpPr/>
              <p:nvPr/>
            </p:nvSpPr>
            <p:spPr>
              <a:xfrm>
                <a:off x="5397696" y="2906717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2" name="Google Shape;1402;gada5606a7c_0_1359"/>
              <p:cNvSpPr/>
              <p:nvPr/>
            </p:nvSpPr>
            <p:spPr>
              <a:xfrm>
                <a:off x="5492527" y="3061772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3" name="Google Shape;1403;gada5606a7c_0_1359"/>
              <p:cNvSpPr/>
              <p:nvPr/>
            </p:nvSpPr>
            <p:spPr>
              <a:xfrm>
                <a:off x="5296806" y="3081228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4" name="Google Shape;1404;gada5606a7c_0_1359"/>
              <p:cNvSpPr/>
              <p:nvPr/>
            </p:nvSpPr>
            <p:spPr>
              <a:xfrm>
                <a:off x="5242272" y="3280283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5" name="Google Shape;1405;gada5606a7c_0_1359"/>
              <p:cNvSpPr/>
              <p:nvPr/>
            </p:nvSpPr>
            <p:spPr>
              <a:xfrm>
                <a:off x="5288627" y="3315731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gada5606a7c_0_1359"/>
              <p:cNvSpPr/>
              <p:nvPr/>
            </p:nvSpPr>
            <p:spPr>
              <a:xfrm>
                <a:off x="5149561" y="3441162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7" name="Google Shape;1407;gada5606a7c_0_1359"/>
              <p:cNvSpPr/>
              <p:nvPr/>
            </p:nvSpPr>
            <p:spPr>
              <a:xfrm>
                <a:off x="5195916" y="3473883"/>
                <a:ext cx="300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gada5606a7c_0_1359"/>
              <p:cNvSpPr/>
              <p:nvPr/>
            </p:nvSpPr>
            <p:spPr>
              <a:xfrm>
                <a:off x="5615837" y="36783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9" name="Google Shape;1409;gada5606a7c_0_1359"/>
              <p:cNvSpPr/>
              <p:nvPr/>
            </p:nvSpPr>
            <p:spPr>
              <a:xfrm>
                <a:off x="5656738" y="3713837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gada5606a7c_0_1359"/>
              <p:cNvSpPr/>
              <p:nvPr/>
            </p:nvSpPr>
            <p:spPr>
              <a:xfrm>
                <a:off x="5397696" y="3880168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1" name="Google Shape;1411;gada5606a7c_0_1359"/>
              <p:cNvSpPr/>
              <p:nvPr/>
            </p:nvSpPr>
            <p:spPr>
              <a:xfrm>
                <a:off x="5444051" y="3912889"/>
                <a:ext cx="327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gada5606a7c_0_1359"/>
              <p:cNvSpPr/>
              <p:nvPr/>
            </p:nvSpPr>
            <p:spPr>
              <a:xfrm>
                <a:off x="5913053" y="397833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3" name="Google Shape;1413;gada5606a7c_0_1359"/>
              <p:cNvSpPr/>
              <p:nvPr/>
            </p:nvSpPr>
            <p:spPr>
              <a:xfrm>
                <a:off x="5959408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gada5606a7c_0_1359"/>
              <p:cNvSpPr/>
              <p:nvPr/>
            </p:nvSpPr>
            <p:spPr>
              <a:xfrm>
                <a:off x="6068478" y="3798366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5" name="Google Shape;1415;gada5606a7c_0_1359"/>
              <p:cNvSpPr/>
              <p:nvPr/>
            </p:nvSpPr>
            <p:spPr>
              <a:xfrm>
                <a:off x="6109379" y="3828360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gada5606a7c_0_1359"/>
              <p:cNvSpPr/>
              <p:nvPr/>
            </p:nvSpPr>
            <p:spPr>
              <a:xfrm>
                <a:off x="6035758" y="3599313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7" name="Google Shape;1417;gada5606a7c_0_1359"/>
              <p:cNvSpPr/>
              <p:nvPr/>
            </p:nvSpPr>
            <p:spPr>
              <a:xfrm>
                <a:off x="6082112" y="3629307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gada5606a7c_0_1359"/>
              <p:cNvSpPr/>
              <p:nvPr/>
            </p:nvSpPr>
            <p:spPr>
              <a:xfrm>
                <a:off x="6267531" y="358459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9" name="Google Shape;1419;gada5606a7c_0_1359"/>
              <p:cNvSpPr/>
              <p:nvPr/>
            </p:nvSpPr>
            <p:spPr>
              <a:xfrm>
                <a:off x="6223903" y="338117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0" name="Google Shape;1420;gada5606a7c_0_1359"/>
              <p:cNvSpPr/>
              <p:nvPr/>
            </p:nvSpPr>
            <p:spPr>
              <a:xfrm>
                <a:off x="6270258" y="3413894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gada5606a7c_0_1359"/>
              <p:cNvSpPr/>
              <p:nvPr/>
            </p:nvSpPr>
            <p:spPr>
              <a:xfrm>
                <a:off x="4789631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2" name="Google Shape;1422;gada5606a7c_0_1359"/>
              <p:cNvSpPr/>
              <p:nvPr/>
            </p:nvSpPr>
            <p:spPr>
              <a:xfrm>
                <a:off x="4830531" y="3332091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gada5606a7c_0_1359"/>
              <p:cNvSpPr/>
              <p:nvPr/>
            </p:nvSpPr>
            <p:spPr>
              <a:xfrm>
                <a:off x="4789631" y="3629307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4" name="Google Shape;1424;gada5606a7c_0_1359"/>
              <p:cNvSpPr/>
              <p:nvPr/>
            </p:nvSpPr>
            <p:spPr>
              <a:xfrm>
                <a:off x="4830531" y="3664755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gada5606a7c_0_1359"/>
              <p:cNvSpPr/>
              <p:nvPr/>
            </p:nvSpPr>
            <p:spPr>
              <a:xfrm>
                <a:off x="4566036" y="3356632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6" name="Google Shape;1426;gada5606a7c_0_1359"/>
              <p:cNvSpPr/>
              <p:nvPr/>
            </p:nvSpPr>
            <p:spPr>
              <a:xfrm>
                <a:off x="4604211" y="3389353"/>
                <a:ext cx="408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gada5606a7c_0_1359"/>
              <p:cNvSpPr/>
              <p:nvPr/>
            </p:nvSpPr>
            <p:spPr>
              <a:xfrm>
                <a:off x="4617844" y="3182120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8" name="Google Shape;1428;gada5606a7c_0_1359"/>
              <p:cNvSpPr/>
              <p:nvPr/>
            </p:nvSpPr>
            <p:spPr>
              <a:xfrm>
                <a:off x="4658746" y="3214841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gada5606a7c_0_1359"/>
              <p:cNvSpPr/>
              <p:nvPr/>
            </p:nvSpPr>
            <p:spPr>
              <a:xfrm>
                <a:off x="5048671" y="3291190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0" name="Google Shape;1430;gada5606a7c_0_1359"/>
              <p:cNvSpPr/>
              <p:nvPr/>
            </p:nvSpPr>
            <p:spPr>
              <a:xfrm>
                <a:off x="5086847" y="3323911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gada5606a7c_0_1359"/>
              <p:cNvSpPr/>
              <p:nvPr/>
            </p:nvSpPr>
            <p:spPr>
              <a:xfrm>
                <a:off x="4587850" y="297488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gada5606a7c_0_1359"/>
              <p:cNvSpPr/>
              <p:nvPr/>
            </p:nvSpPr>
            <p:spPr>
              <a:xfrm>
                <a:off x="4628751" y="3007607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 Physiology of muscle contraction">
  <p:cSld name="TITLE_5"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ada5606a7c_0_146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35" name="Google Shape;1435;gada5606a7c_0_1464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6" name="Google Shape;1436;gada5606a7c_0_1464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7" name="Google Shape;1437;gada5606a7c_0_1464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8" name="Google Shape;1438;gada5606a7c_0_1464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9" name="Google Shape;1439;gada5606a7c_0_1464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40" name="Google Shape;1440;gada5606a7c_0_1464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441" name="Google Shape;1441;gada5606a7c_0_1464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442" name="Google Shape;1442;gada5606a7c_0_1464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Google Shape;1443;gada5606a7c_0_1464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44" name="Google Shape;1444;gada5606a7c_0_14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5" name="Google Shape;1445;gada5606a7c_0_1464"/>
          <p:cNvGrpSpPr/>
          <p:nvPr/>
        </p:nvGrpSpPr>
        <p:grpSpPr>
          <a:xfrm>
            <a:off x="174466" y="1983808"/>
            <a:ext cx="6760778" cy="2516102"/>
            <a:chOff x="976518" y="1922058"/>
            <a:chExt cx="5383213" cy="2003425"/>
          </a:xfrm>
        </p:grpSpPr>
        <p:grpSp>
          <p:nvGrpSpPr>
            <p:cNvPr id="1446" name="Google Shape;1446;gada5606a7c_0_1464"/>
            <p:cNvGrpSpPr/>
            <p:nvPr/>
          </p:nvGrpSpPr>
          <p:grpSpPr>
            <a:xfrm>
              <a:off x="976518" y="1922058"/>
              <a:ext cx="5383213" cy="736601"/>
              <a:chOff x="1554956" y="2423160"/>
              <a:chExt cx="5383213" cy="736601"/>
            </a:xfrm>
          </p:grpSpPr>
          <p:sp>
            <p:nvSpPr>
              <p:cNvPr id="1447" name="Google Shape;1447;gada5606a7c_0_1464"/>
              <p:cNvSpPr/>
              <p:nvPr/>
            </p:nvSpPr>
            <p:spPr>
              <a:xfrm>
                <a:off x="5928519" y="2521585"/>
                <a:ext cx="977900" cy="596900"/>
              </a:xfrm>
              <a:custGeom>
                <a:rect b="b" l="l" r="r" t="t"/>
                <a:pathLst>
                  <a:path extrusionOk="0" h="141" w="246">
                    <a:moveTo>
                      <a:pt x="0" y="105"/>
                    </a:moveTo>
                    <a:cubicBezTo>
                      <a:pt x="58" y="141"/>
                      <a:pt x="221" y="21"/>
                      <a:pt x="246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8" name="Google Shape;1448;gada5606a7c_0_1464"/>
              <p:cNvSpPr/>
              <p:nvPr/>
            </p:nvSpPr>
            <p:spPr>
              <a:xfrm>
                <a:off x="4801394" y="2610485"/>
                <a:ext cx="1108075" cy="477838"/>
              </a:xfrm>
              <a:custGeom>
                <a:rect b="b" l="l" r="r" t="t"/>
                <a:pathLst>
                  <a:path extrusionOk="0" h="113" w="279">
                    <a:moveTo>
                      <a:pt x="0" y="88"/>
                    </a:moveTo>
                    <a:cubicBezTo>
                      <a:pt x="42" y="113"/>
                      <a:pt x="169" y="86"/>
                      <a:pt x="279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9" name="Google Shape;1449;gada5606a7c_0_1464"/>
              <p:cNvSpPr/>
              <p:nvPr/>
            </p:nvSpPr>
            <p:spPr>
              <a:xfrm>
                <a:off x="3782219" y="2631123"/>
                <a:ext cx="960438" cy="528638"/>
              </a:xfrm>
              <a:custGeom>
                <a:rect b="b" l="l" r="r" t="t"/>
                <a:pathLst>
                  <a:path extrusionOk="0" h="125" w="242">
                    <a:moveTo>
                      <a:pt x="0" y="71"/>
                    </a:moveTo>
                    <a:cubicBezTo>
                      <a:pt x="0" y="71"/>
                      <a:pt x="69" y="125"/>
                      <a:pt x="242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0" name="Google Shape;1450;gada5606a7c_0_1464"/>
              <p:cNvSpPr/>
              <p:nvPr/>
            </p:nvSpPr>
            <p:spPr>
              <a:xfrm>
                <a:off x="5909469" y="2470785"/>
                <a:ext cx="1028700" cy="630238"/>
              </a:xfrm>
              <a:custGeom>
                <a:rect b="b" l="l" r="r" t="t"/>
                <a:pathLst>
                  <a:path extrusionOk="0" h="149" w="259">
                    <a:moveTo>
                      <a:pt x="0" y="33"/>
                    </a:moveTo>
                    <a:cubicBezTo>
                      <a:pt x="1" y="32"/>
                      <a:pt x="2" y="31"/>
                      <a:pt x="3" y="30"/>
                    </a:cubicBezTo>
                    <a:cubicBezTo>
                      <a:pt x="42" y="0"/>
                      <a:pt x="189" y="78"/>
                      <a:pt x="259" y="149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51" name="Google Shape;1451;gada5606a7c_0_1464"/>
              <p:cNvGrpSpPr/>
              <p:nvPr/>
            </p:nvGrpSpPr>
            <p:grpSpPr>
              <a:xfrm>
                <a:off x="1554956" y="2423160"/>
                <a:ext cx="5351488" cy="644525"/>
                <a:chOff x="1554956" y="2423160"/>
                <a:chExt cx="5351488" cy="644525"/>
              </a:xfrm>
            </p:grpSpPr>
            <p:sp>
              <p:nvSpPr>
                <p:cNvPr id="1452" name="Google Shape;1452;gada5606a7c_0_1464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453" name="Google Shape;1453;gada5606a7c_0_1464"/>
                <p:cNvGrpSpPr/>
                <p:nvPr/>
              </p:nvGrpSpPr>
              <p:grpSpPr>
                <a:xfrm>
                  <a:off x="1554956" y="2423160"/>
                  <a:ext cx="5351488" cy="614363"/>
                  <a:chOff x="1554956" y="2423160"/>
                  <a:chExt cx="5351488" cy="614363"/>
                </a:xfrm>
              </p:grpSpPr>
              <p:sp>
                <p:nvSpPr>
                  <p:cNvPr id="1454" name="Google Shape;1454;gada5606a7c_0_1464"/>
                  <p:cNvSpPr/>
                  <p:nvPr/>
                </p:nvSpPr>
                <p:spPr>
                  <a:xfrm>
                    <a:off x="2112169" y="2931160"/>
                    <a:ext cx="296863" cy="63500"/>
                  </a:xfrm>
                  <a:custGeom>
                    <a:rect b="b" l="l" r="r" t="t"/>
                    <a:pathLst>
                      <a:path extrusionOk="0" h="15" w="75">
                        <a:moveTo>
                          <a:pt x="0" y="15"/>
                        </a:moveTo>
                        <a:cubicBezTo>
                          <a:pt x="0" y="15"/>
                          <a:pt x="2" y="0"/>
                          <a:pt x="26" y="0"/>
                        </a:cubicBezTo>
                        <a:cubicBezTo>
                          <a:pt x="49" y="1"/>
                          <a:pt x="75" y="8"/>
                          <a:pt x="75" y="8"/>
                        </a:cubicBezTo>
                        <a:cubicBezTo>
                          <a:pt x="75" y="8"/>
                          <a:pt x="33" y="2"/>
                          <a:pt x="13" y="7"/>
                        </a:cubicBezTo>
                        <a:cubicBezTo>
                          <a:pt x="3" y="1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F4BB7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5" name="Google Shape;1455;gada5606a7c_0_1464"/>
                  <p:cNvSpPr/>
                  <p:nvPr/>
                </p:nvSpPr>
                <p:spPr>
                  <a:xfrm>
                    <a:off x="2131219" y="2931160"/>
                    <a:ext cx="95250" cy="34925"/>
                  </a:xfrm>
                  <a:custGeom>
                    <a:rect b="b" l="l" r="r" t="t"/>
                    <a:pathLst>
                      <a:path extrusionOk="0" h="8" w="24">
                        <a:moveTo>
                          <a:pt x="0" y="8"/>
                        </a:moveTo>
                        <a:cubicBezTo>
                          <a:pt x="0" y="8"/>
                          <a:pt x="9" y="0"/>
                          <a:pt x="24" y="2"/>
                        </a:cubicBezTo>
                        <a:cubicBezTo>
                          <a:pt x="24" y="2"/>
                          <a:pt x="11" y="1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6" name="Google Shape;1456;gada5606a7c_0_1464"/>
                  <p:cNvSpPr/>
                  <p:nvPr/>
                </p:nvSpPr>
                <p:spPr>
                  <a:xfrm>
                    <a:off x="1928019" y="2631123"/>
                    <a:ext cx="769938" cy="317500"/>
                  </a:xfrm>
                  <a:custGeom>
                    <a:rect b="b" l="l" r="r" t="t"/>
                    <a:pathLst>
                      <a:path extrusionOk="0" h="75" w="194">
                        <a:moveTo>
                          <a:pt x="0" y="75"/>
                        </a:moveTo>
                        <a:cubicBezTo>
                          <a:pt x="48" y="65"/>
                          <a:pt x="123" y="44"/>
                          <a:pt x="194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gada5606a7c_0_1464"/>
                  <p:cNvSpPr/>
                  <p:nvPr/>
                </p:nvSpPr>
                <p:spPr>
                  <a:xfrm>
                    <a:off x="2758281" y="2626360"/>
                    <a:ext cx="971550" cy="292100"/>
                  </a:xfrm>
                  <a:custGeom>
                    <a:rect b="b" l="l" r="r" t="t"/>
                    <a:pathLst>
                      <a:path extrusionOk="0" h="69" w="245">
                        <a:moveTo>
                          <a:pt x="0" y="63"/>
                        </a:moveTo>
                        <a:cubicBezTo>
                          <a:pt x="21" y="69"/>
                          <a:pt x="58" y="65"/>
                          <a:pt x="245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8" name="Google Shape;1458;gada5606a7c_0_1464"/>
                  <p:cNvSpPr/>
                  <p:nvPr/>
                </p:nvSpPr>
                <p:spPr>
                  <a:xfrm>
                    <a:off x="1716881" y="27327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9" name="Google Shape;1459;gada5606a7c_0_1464"/>
                  <p:cNvSpPr/>
                  <p:nvPr/>
                </p:nvSpPr>
                <p:spPr>
                  <a:xfrm>
                    <a:off x="1772444" y="2737485"/>
                    <a:ext cx="103188" cy="92075"/>
                  </a:xfrm>
                  <a:custGeom>
                    <a:rect b="b" l="l" r="r" t="t"/>
                    <a:pathLst>
                      <a:path extrusionOk="0" h="22" w="26">
                        <a:moveTo>
                          <a:pt x="24" y="18"/>
                        </a:moveTo>
                        <a:cubicBezTo>
                          <a:pt x="21" y="22"/>
                          <a:pt x="15" y="22"/>
                          <a:pt x="9" y="19"/>
                        </a:cubicBezTo>
                        <a:cubicBezTo>
                          <a:pt x="3" y="15"/>
                          <a:pt x="0" y="9"/>
                          <a:pt x="2" y="5"/>
                        </a:cubicBezTo>
                        <a:cubicBezTo>
                          <a:pt x="5" y="1"/>
                          <a:pt x="12" y="0"/>
                          <a:pt x="18" y="3"/>
                        </a:cubicBezTo>
                        <a:cubicBezTo>
                          <a:pt x="24" y="7"/>
                          <a:pt x="26" y="13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0" name="Google Shape;1460;gada5606a7c_0_1464"/>
                  <p:cNvSpPr/>
                  <p:nvPr/>
                </p:nvSpPr>
                <p:spPr>
                  <a:xfrm>
                    <a:off x="1808956" y="2745423"/>
                    <a:ext cx="27000" cy="30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1" name="Google Shape;1461;gada5606a7c_0_1464"/>
                  <p:cNvSpPr/>
                  <p:nvPr/>
                </p:nvSpPr>
                <p:spPr>
                  <a:xfrm>
                    <a:off x="1724819" y="2847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2" name="Google Shape;1462;gada5606a7c_0_1464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gada5606a7c_0_1464"/>
                  <p:cNvSpPr/>
                  <p:nvPr/>
                </p:nvSpPr>
                <p:spPr>
                  <a:xfrm>
                    <a:off x="1851819" y="2623185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gada5606a7c_0_1464"/>
                  <p:cNvSpPr/>
                  <p:nvPr/>
                </p:nvSpPr>
                <p:spPr>
                  <a:xfrm>
                    <a:off x="1859756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5" name="Google Shape;1465;gada5606a7c_0_1464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6" name="Google Shape;1466;gada5606a7c_0_1464"/>
                  <p:cNvSpPr/>
                  <p:nvPr/>
                </p:nvSpPr>
                <p:spPr>
                  <a:xfrm>
                    <a:off x="1851819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7" name="Google Shape;1467;gada5606a7c_0_1464"/>
                  <p:cNvSpPr/>
                  <p:nvPr/>
                </p:nvSpPr>
                <p:spPr>
                  <a:xfrm>
                    <a:off x="2020094" y="26009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gada5606a7c_0_1464"/>
                  <p:cNvSpPr/>
                  <p:nvPr/>
                </p:nvSpPr>
                <p:spPr>
                  <a:xfrm>
                    <a:off x="2023269" y="27120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9" name="Google Shape;1469;gada5606a7c_0_1464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0" name="Google Shape;1470;gada5606a7c_0_1464"/>
                  <p:cNvSpPr/>
                  <p:nvPr/>
                </p:nvSpPr>
                <p:spPr>
                  <a:xfrm>
                    <a:off x="2189956" y="27025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1" name="Google Shape;1471;gada5606a7c_0_1464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gada5606a7c_0_1464"/>
                  <p:cNvSpPr/>
                  <p:nvPr/>
                </p:nvSpPr>
                <p:spPr>
                  <a:xfrm>
                    <a:off x="2353469" y="27073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3" name="Google Shape;1473;gada5606a7c_0_1464"/>
                  <p:cNvSpPr/>
                  <p:nvPr/>
                </p:nvSpPr>
                <p:spPr>
                  <a:xfrm>
                    <a:off x="251221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4" name="Google Shape;1474;gada5606a7c_0_1464"/>
                  <p:cNvSpPr/>
                  <p:nvPr/>
                </p:nvSpPr>
                <p:spPr>
                  <a:xfrm>
                    <a:off x="2515394" y="27279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5" name="Google Shape;1475;gada5606a7c_0_1464"/>
                  <p:cNvSpPr/>
                  <p:nvPr/>
                </p:nvSpPr>
                <p:spPr>
                  <a:xfrm>
                    <a:off x="2658269" y="2699385"/>
                    <a:ext cx="1635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6" name="Google Shape;1476;gada5606a7c_0_1464"/>
                  <p:cNvSpPr/>
                  <p:nvPr/>
                </p:nvSpPr>
                <p:spPr>
                  <a:xfrm>
                    <a:off x="2663031" y="28089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7" name="Google Shape;1477;gada5606a7c_0_1464"/>
                  <p:cNvSpPr/>
                  <p:nvPr/>
                </p:nvSpPr>
                <p:spPr>
                  <a:xfrm>
                    <a:off x="2790031" y="26692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8" name="Google Shape;1478;gada5606a7c_0_1464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9" name="Google Shape;1479;gada5606a7c_0_1464"/>
                  <p:cNvSpPr/>
                  <p:nvPr/>
                </p:nvSpPr>
                <p:spPr>
                  <a:xfrm>
                    <a:off x="2956719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0" name="Google Shape;1480;gada5606a7c_0_1464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1" name="Google Shape;1481;gada5606a7c_0_1464"/>
                  <p:cNvSpPr/>
                  <p:nvPr/>
                </p:nvSpPr>
                <p:spPr>
                  <a:xfrm>
                    <a:off x="3123406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2" name="Google Shape;1482;gada5606a7c_0_1464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3" name="Google Shape;1483;gada5606a7c_0_1464"/>
                  <p:cNvSpPr/>
                  <p:nvPr/>
                </p:nvSpPr>
                <p:spPr>
                  <a:xfrm>
                    <a:off x="3285331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4" name="Google Shape;1484;gada5606a7c_0_1464"/>
                  <p:cNvSpPr/>
                  <p:nvPr/>
                </p:nvSpPr>
                <p:spPr>
                  <a:xfrm>
                    <a:off x="34440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5" name="Google Shape;1485;gada5606a7c_0_1464"/>
                  <p:cNvSpPr/>
                  <p:nvPr/>
                </p:nvSpPr>
                <p:spPr>
                  <a:xfrm>
                    <a:off x="3452019" y="27327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6" name="Google Shape;1486;gada5606a7c_0_1464"/>
                  <p:cNvSpPr/>
                  <p:nvPr/>
                </p:nvSpPr>
                <p:spPr>
                  <a:xfrm>
                    <a:off x="3761581" y="26104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7" name="Google Shape;1487;gada5606a7c_0_1464"/>
                  <p:cNvSpPr/>
                  <p:nvPr/>
                </p:nvSpPr>
                <p:spPr>
                  <a:xfrm>
                    <a:off x="3766344" y="27200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8" name="Google Shape;1488;gada5606a7c_0_1464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9" name="Google Shape;1489;gada5606a7c_0_1464"/>
                  <p:cNvSpPr/>
                  <p:nvPr/>
                </p:nvSpPr>
                <p:spPr>
                  <a:xfrm>
                    <a:off x="3928269" y="27025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0" name="Google Shape;1490;gada5606a7c_0_1464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1" name="Google Shape;1491;gada5606a7c_0_1464"/>
                  <p:cNvSpPr/>
                  <p:nvPr/>
                </p:nvSpPr>
                <p:spPr>
                  <a:xfrm>
                    <a:off x="4094956" y="26898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2" name="Google Shape;1492;gada5606a7c_0_1464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3" name="Google Shape;1493;gada5606a7c_0_1464"/>
                  <p:cNvSpPr/>
                  <p:nvPr/>
                </p:nvSpPr>
                <p:spPr>
                  <a:xfrm>
                    <a:off x="4261644" y="26993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4" name="Google Shape;1494;gada5606a7c_0_1464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5" name="Google Shape;1495;gada5606a7c_0_1464"/>
                  <p:cNvSpPr/>
                  <p:nvPr/>
                </p:nvSpPr>
                <p:spPr>
                  <a:xfrm>
                    <a:off x="4420394" y="2732723"/>
                    <a:ext cx="92075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6" name="Google Shape;1496;gada5606a7c_0_1464"/>
                  <p:cNvSpPr/>
                  <p:nvPr/>
                </p:nvSpPr>
                <p:spPr>
                  <a:xfrm>
                    <a:off x="4555331" y="27406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7" name="Google Shape;1497;gada5606a7c_0_1464"/>
                  <p:cNvSpPr/>
                  <p:nvPr/>
                </p:nvSpPr>
                <p:spPr>
                  <a:xfrm>
                    <a:off x="4560094" y="28549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8" name="Google Shape;1498;gada5606a7c_0_1464"/>
                  <p:cNvSpPr/>
                  <p:nvPr/>
                </p:nvSpPr>
                <p:spPr>
                  <a:xfrm>
                    <a:off x="4682331" y="2643823"/>
                    <a:ext cx="1635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9" name="Google Shape;1499;gada5606a7c_0_1464"/>
                  <p:cNvSpPr/>
                  <p:nvPr/>
                </p:nvSpPr>
                <p:spPr>
                  <a:xfrm>
                    <a:off x="4687094" y="2758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0" name="Google Shape;1500;gada5606a7c_0_1464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1" name="Google Shape;1501;gada5606a7c_0_1464"/>
                  <p:cNvSpPr/>
                  <p:nvPr/>
                </p:nvSpPr>
                <p:spPr>
                  <a:xfrm>
                    <a:off x="4845844" y="2720023"/>
                    <a:ext cx="90488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2" name="Google Shape;1502;gada5606a7c_0_1464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3" name="Google Shape;1503;gada5606a7c_0_1464"/>
                  <p:cNvSpPr/>
                  <p:nvPr/>
                </p:nvSpPr>
                <p:spPr>
                  <a:xfrm>
                    <a:off x="5012531" y="27327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4" name="Google Shape;1504;gada5606a7c_0_1464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5" name="Google Shape;1505;gada5606a7c_0_1464"/>
                  <p:cNvSpPr/>
                  <p:nvPr/>
                </p:nvSpPr>
                <p:spPr>
                  <a:xfrm>
                    <a:off x="5179219" y="2737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6" name="Google Shape;1506;gada5606a7c_0_1464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7" name="Google Shape;1507;gada5606a7c_0_1464"/>
                  <p:cNvSpPr/>
                  <p:nvPr/>
                </p:nvSpPr>
                <p:spPr>
                  <a:xfrm>
                    <a:off x="5341144" y="27406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8" name="Google Shape;1508;gada5606a7c_0_1464"/>
                  <p:cNvSpPr/>
                  <p:nvPr/>
                </p:nvSpPr>
                <p:spPr>
                  <a:xfrm>
                    <a:off x="5642769" y="2727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9" name="Google Shape;1509;gada5606a7c_0_1464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0" name="Google Shape;1510;gada5606a7c_0_1464"/>
                  <p:cNvSpPr/>
                  <p:nvPr/>
                </p:nvSpPr>
                <p:spPr>
                  <a:xfrm>
                    <a:off x="5774531" y="27279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1" name="Google Shape;1511;gada5606a7c_0_1464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2" name="Google Shape;1512;gada5606a7c_0_1464"/>
                  <p:cNvSpPr/>
                  <p:nvPr/>
                </p:nvSpPr>
                <p:spPr>
                  <a:xfrm>
                    <a:off x="5941219" y="27025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3" name="Google Shape;1513;gada5606a7c_0_1464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4" name="Google Shape;1514;gada5606a7c_0_1464"/>
                  <p:cNvSpPr/>
                  <p:nvPr/>
                </p:nvSpPr>
                <p:spPr>
                  <a:xfrm>
                    <a:off x="6103144" y="26866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5" name="Google Shape;1515;gada5606a7c_0_1464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6" name="Google Shape;1516;gada5606a7c_0_1464"/>
                  <p:cNvSpPr/>
                  <p:nvPr/>
                </p:nvSpPr>
                <p:spPr>
                  <a:xfrm>
                    <a:off x="6266656" y="2694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7" name="Google Shape;1517;gada5606a7c_0_1464"/>
                  <p:cNvSpPr/>
                  <p:nvPr/>
                </p:nvSpPr>
                <p:spPr>
                  <a:xfrm>
                    <a:off x="6425406" y="2605723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8" name="Google Shape;1518;gada5606a7c_0_1464"/>
                  <p:cNvSpPr/>
                  <p:nvPr/>
                </p:nvSpPr>
                <p:spPr>
                  <a:xfrm>
                    <a:off x="6428581" y="2720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9" name="Google Shape;1519;gada5606a7c_0_1464"/>
                  <p:cNvSpPr/>
                  <p:nvPr/>
                </p:nvSpPr>
                <p:spPr>
                  <a:xfrm>
                    <a:off x="6738144" y="2626360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0" name="Google Shape;1520;gada5606a7c_0_1464"/>
                  <p:cNvSpPr/>
                  <p:nvPr/>
                </p:nvSpPr>
                <p:spPr>
                  <a:xfrm>
                    <a:off x="6742906" y="27406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1" name="Google Shape;1521;gada5606a7c_0_1464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2" name="Google Shape;1522;gada5606a7c_0_1464"/>
                  <p:cNvSpPr/>
                  <p:nvPr/>
                </p:nvSpPr>
                <p:spPr>
                  <a:xfrm>
                    <a:off x="2674144" y="2783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3" name="Google Shape;1523;gada5606a7c_0_1464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4" name="Google Shape;1524;gada5606a7c_0_1464"/>
                  <p:cNvSpPr/>
                  <p:nvPr/>
                </p:nvSpPr>
                <p:spPr>
                  <a:xfrm>
                    <a:off x="1705769" y="2800985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5" name="Google Shape;1525;gada5606a7c_0_1464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6" name="Google Shape;1526;gada5606a7c_0_1464"/>
                  <p:cNvSpPr/>
                  <p:nvPr/>
                </p:nvSpPr>
                <p:spPr>
                  <a:xfrm>
                    <a:off x="2824956" y="2851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7" name="Google Shape;1527;gada5606a7c_0_1464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8" name="Google Shape;1528;gada5606a7c_0_1464"/>
                  <p:cNvSpPr/>
                  <p:nvPr/>
                </p:nvSpPr>
                <p:spPr>
                  <a:xfrm>
                    <a:off x="298053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9" name="Google Shape;1529;gada5606a7c_0_1464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0" name="Google Shape;1530;gada5606a7c_0_1464"/>
                  <p:cNvSpPr/>
                  <p:nvPr/>
                </p:nvSpPr>
                <p:spPr>
                  <a:xfrm>
                    <a:off x="3147219" y="29152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1" name="Google Shape;1531;gada5606a7c_0_1464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2" name="Google Shape;1532;gada5606a7c_0_1464"/>
                  <p:cNvSpPr/>
                  <p:nvPr/>
                </p:nvSpPr>
                <p:spPr>
                  <a:xfrm>
                    <a:off x="331708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3" name="Google Shape;1533;gada5606a7c_0_1464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4" name="Google Shape;1534;gada5606a7c_0_1464"/>
                  <p:cNvSpPr/>
                  <p:nvPr/>
                </p:nvSpPr>
                <p:spPr>
                  <a:xfrm>
                    <a:off x="3610769" y="2775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5" name="Google Shape;1535;gada5606a7c_0_1464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6" name="Google Shape;1536;gada5606a7c_0_1464"/>
                  <p:cNvSpPr/>
                  <p:nvPr/>
                </p:nvSpPr>
                <p:spPr>
                  <a:xfrm>
                    <a:off x="3742531" y="28851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7" name="Google Shape;1537;gada5606a7c_0_1464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8" name="Google Shape;1538;gada5606a7c_0_1464"/>
                  <p:cNvSpPr/>
                  <p:nvPr/>
                </p:nvSpPr>
                <p:spPr>
                  <a:xfrm>
                    <a:off x="3909219" y="2910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9" name="Google Shape;1539;gada5606a7c_0_1464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0" name="Google Shape;1540;gada5606a7c_0_1464"/>
                  <p:cNvSpPr/>
                  <p:nvPr/>
                </p:nvSpPr>
                <p:spPr>
                  <a:xfrm>
                    <a:off x="4071144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1" name="Google Shape;1541;gada5606a7c_0_1464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gada5606a7c_0_1464"/>
                  <p:cNvSpPr/>
                  <p:nvPr/>
                </p:nvSpPr>
                <p:spPr>
                  <a:xfrm>
                    <a:off x="4234656" y="29184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3" name="Google Shape;1543;gada5606a7c_0_1464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gada5606a7c_0_1464"/>
                  <p:cNvSpPr/>
                  <p:nvPr/>
                </p:nvSpPr>
                <p:spPr>
                  <a:xfrm>
                    <a:off x="4571206" y="2804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5" name="Google Shape;1545;gada5606a7c_0_1464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6" name="Google Shape;1546;gada5606a7c_0_1464"/>
                  <p:cNvSpPr/>
                  <p:nvPr/>
                </p:nvSpPr>
                <p:spPr>
                  <a:xfrm>
                    <a:off x="4718844" y="28803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7" name="Google Shape;1547;gada5606a7c_0_1464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gada5606a7c_0_1464"/>
                  <p:cNvSpPr/>
                  <p:nvPr/>
                </p:nvSpPr>
                <p:spPr>
                  <a:xfrm>
                    <a:off x="4877594" y="29311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9" name="Google Shape;1549;gada5606a7c_0_1464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0" name="Google Shape;1550;gada5606a7c_0_1464"/>
                  <p:cNvSpPr/>
                  <p:nvPr/>
                </p:nvSpPr>
                <p:spPr>
                  <a:xfrm>
                    <a:off x="5039519" y="2948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1" name="Google Shape;1551;gada5606a7c_0_1464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gada5606a7c_0_1464"/>
                  <p:cNvSpPr/>
                  <p:nvPr/>
                </p:nvSpPr>
                <p:spPr>
                  <a:xfrm>
                    <a:off x="5206206" y="29533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3" name="Google Shape;1553;gada5606a7c_0_1464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4" name="Google Shape;1554;gada5606a7c_0_1464"/>
                  <p:cNvSpPr/>
                  <p:nvPr/>
                </p:nvSpPr>
                <p:spPr>
                  <a:xfrm>
                    <a:off x="5372894" y="29486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5" name="Google Shape;1555;gada5606a7c_0_1464"/>
                  <p:cNvSpPr/>
                  <p:nvPr/>
                </p:nvSpPr>
                <p:spPr>
                  <a:xfrm>
                    <a:off x="5531644" y="28168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6" name="Google Shape;1556;gada5606a7c_0_1464"/>
                  <p:cNvSpPr/>
                  <p:nvPr/>
                </p:nvSpPr>
                <p:spPr>
                  <a:xfrm>
                    <a:off x="5536406" y="2931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7" name="Google Shape;1557;gada5606a7c_0_1464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8" name="Google Shape;1558;gada5606a7c_0_1464"/>
                  <p:cNvSpPr/>
                  <p:nvPr/>
                </p:nvSpPr>
                <p:spPr>
                  <a:xfrm>
                    <a:off x="5798344" y="27882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9" name="Google Shape;1559;gada5606a7c_0_1464"/>
                  <p:cNvSpPr/>
                  <p:nvPr/>
                </p:nvSpPr>
                <p:spPr>
                  <a:xfrm>
                    <a:off x="58015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0" name="Google Shape;1560;gada5606a7c_0_1464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1" name="Google Shape;1561;gada5606a7c_0_1464"/>
                  <p:cNvSpPr/>
                  <p:nvPr/>
                </p:nvSpPr>
                <p:spPr>
                  <a:xfrm>
                    <a:off x="5965031" y="29232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2" name="Google Shape;1562;gada5606a7c_0_1464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3" name="Google Shape;1563;gada5606a7c_0_1464"/>
                  <p:cNvSpPr/>
                  <p:nvPr/>
                </p:nvSpPr>
                <p:spPr>
                  <a:xfrm>
                    <a:off x="6131719" y="29279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4" name="Google Shape;1564;gada5606a7c_0_1464"/>
                  <p:cNvSpPr/>
                  <p:nvPr/>
                </p:nvSpPr>
                <p:spPr>
                  <a:xfrm>
                    <a:off x="6290469" y="2808923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5" name="Google Shape;1565;gada5606a7c_0_1464"/>
                  <p:cNvSpPr/>
                  <p:nvPr/>
                </p:nvSpPr>
                <p:spPr>
                  <a:xfrm>
                    <a:off x="6293644" y="29184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6" name="Google Shape;1566;gada5606a7c_0_1464"/>
                  <p:cNvSpPr/>
                  <p:nvPr/>
                </p:nvSpPr>
                <p:spPr>
                  <a:xfrm>
                    <a:off x="6452394" y="27755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7" name="Google Shape;1567;gada5606a7c_0_1464"/>
                  <p:cNvSpPr/>
                  <p:nvPr/>
                </p:nvSpPr>
                <p:spPr>
                  <a:xfrm>
                    <a:off x="6457156" y="2889885"/>
                    <a:ext cx="90488" cy="66675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8" name="Google Shape;1568;gada5606a7c_0_1464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9" name="Google Shape;1569;gada5606a7c_0_1464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0" name="Google Shape;1570;gada5606a7c_0_1464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1" name="Google Shape;1571;gada5606a7c_0_1464"/>
                  <p:cNvSpPr/>
                  <p:nvPr/>
                </p:nvSpPr>
                <p:spPr>
                  <a:xfrm>
                    <a:off x="2015331" y="2902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2" name="Google Shape;1572;gada5606a7c_0_1464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3" name="Google Shape;1573;gada5606a7c_0_1464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4" name="Google Shape;1574;gada5606a7c_0_1464"/>
                  <p:cNvSpPr/>
                  <p:nvPr/>
                </p:nvSpPr>
                <p:spPr>
                  <a:xfrm>
                    <a:off x="21820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5" name="Google Shape;1575;gada5606a7c_0_1464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6" name="Google Shape;1576;gada5606a7c_0_1464"/>
                  <p:cNvSpPr/>
                  <p:nvPr/>
                </p:nvSpPr>
                <p:spPr>
                  <a:xfrm>
                    <a:off x="2345531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7" name="Google Shape;1577;gada5606a7c_0_1464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8" name="Google Shape;1578;gada5606a7c_0_1464"/>
                  <p:cNvSpPr/>
                  <p:nvPr/>
                </p:nvSpPr>
                <p:spPr>
                  <a:xfrm>
                    <a:off x="2507456" y="2864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9" name="Google Shape;1579;gada5606a7c_0_1464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0" name="Google Shape;1580;gada5606a7c_0_1464"/>
                  <p:cNvSpPr/>
                  <p:nvPr/>
                </p:nvSpPr>
                <p:spPr>
                  <a:xfrm>
                    <a:off x="3559969" y="2775585"/>
                    <a:ext cx="31800" cy="33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1" name="Google Shape;1581;gada5606a7c_0_1464"/>
                  <p:cNvSpPr/>
                  <p:nvPr/>
                </p:nvSpPr>
                <p:spPr>
                  <a:xfrm>
                    <a:off x="3480594" y="28771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2" name="Google Shape;1582;gada5606a7c_0_1464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solidFill>
                    <a:srgbClr val="9DC3E6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3" name="Google Shape;1583;gada5606a7c_0_1464"/>
                  <p:cNvSpPr/>
                  <p:nvPr/>
                </p:nvSpPr>
                <p:spPr>
                  <a:xfrm>
                    <a:off x="5504656" y="2770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4" name="Google Shape;1584;gada5606a7c_0_1464"/>
                  <p:cNvSpPr/>
                  <p:nvPr/>
                </p:nvSpPr>
                <p:spPr>
                  <a:xfrm>
                    <a:off x="4393406" y="2788285"/>
                    <a:ext cx="1668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5" name="Google Shape;1585;gada5606a7c_0_1464"/>
                  <p:cNvSpPr/>
                  <p:nvPr/>
                </p:nvSpPr>
                <p:spPr>
                  <a:xfrm>
                    <a:off x="4401344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6" name="Google Shape;1586;gada5606a7c_0_1464"/>
                  <p:cNvSpPr/>
                  <p:nvPr/>
                </p:nvSpPr>
                <p:spPr>
                  <a:xfrm>
                    <a:off x="1721644" y="2829560"/>
                    <a:ext cx="130175" cy="80963"/>
                  </a:xfrm>
                  <a:custGeom>
                    <a:rect b="b" l="l" r="r" t="t"/>
                    <a:pathLst>
                      <a:path extrusionOk="0" h="19" w="33">
                        <a:moveTo>
                          <a:pt x="33" y="15"/>
                        </a:moveTo>
                        <a:cubicBezTo>
                          <a:pt x="29" y="17"/>
                          <a:pt x="25" y="19"/>
                          <a:pt x="20" y="19"/>
                        </a:cubicBezTo>
                        <a:cubicBezTo>
                          <a:pt x="10" y="19"/>
                          <a:pt x="1" y="11"/>
                          <a:pt x="0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7" name="Google Shape;1587;gada5606a7c_0_1464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8" name="Google Shape;1588;gada5606a7c_0_1464"/>
                  <p:cNvSpPr/>
                  <p:nvPr/>
                </p:nvSpPr>
                <p:spPr>
                  <a:xfrm>
                    <a:off x="1851819" y="2623185"/>
                    <a:ext cx="168275" cy="165100"/>
                  </a:xfrm>
                  <a:custGeom>
                    <a:rect b="b" l="l" r="r" t="t"/>
                    <a:pathLst>
                      <a:path extrusionOk="0" h="39" w="42">
                        <a:moveTo>
                          <a:pt x="9" y="38"/>
                        </a:moveTo>
                        <a:cubicBezTo>
                          <a:pt x="4" y="34"/>
                          <a:pt x="0" y="28"/>
                          <a:pt x="0" y="21"/>
                        </a:cubicBezTo>
                        <a:cubicBezTo>
                          <a:pt x="0" y="10"/>
                          <a:pt x="10" y="0"/>
                          <a:pt x="21" y="0"/>
                        </a:cubicBezTo>
                        <a:cubicBezTo>
                          <a:pt x="33" y="0"/>
                          <a:pt x="42" y="10"/>
                          <a:pt x="42" y="21"/>
                        </a:cubicBezTo>
                        <a:cubicBezTo>
                          <a:pt x="42" y="29"/>
                          <a:pt x="38" y="36"/>
                          <a:pt x="32" y="39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9" name="Google Shape;1589;gada5606a7c_0_1464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0" name="Google Shape;1590;gada5606a7c_0_1464"/>
                  <p:cNvSpPr/>
                  <p:nvPr/>
                </p:nvSpPr>
                <p:spPr>
                  <a:xfrm>
                    <a:off x="2020094" y="2600960"/>
                    <a:ext cx="162000" cy="1746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1" name="Google Shape;1591;gada5606a7c_0_1464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2" name="Google Shape;1592;gada5606a7c_0_1464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3" name="Google Shape;1593;gada5606a7c_0_1464"/>
                  <p:cNvSpPr/>
                  <p:nvPr/>
                </p:nvSpPr>
                <p:spPr>
                  <a:xfrm>
                    <a:off x="2512219" y="2613660"/>
                    <a:ext cx="166688" cy="161925"/>
                  </a:xfrm>
                  <a:custGeom>
                    <a:rect b="b" l="l" r="r" t="t"/>
                    <a:pathLst>
                      <a:path extrusionOk="0" h="38" w="42">
                        <a:moveTo>
                          <a:pt x="6" y="36"/>
                        </a:moveTo>
                        <a:cubicBezTo>
                          <a:pt x="2" y="32"/>
                          <a:pt x="0" y="27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28"/>
                          <a:pt x="38" y="34"/>
                          <a:pt x="33" y="3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4" name="Google Shape;1594;gada5606a7c_0_1464"/>
                  <p:cNvSpPr/>
                  <p:nvPr/>
                </p:nvSpPr>
                <p:spPr>
                  <a:xfrm>
                    <a:off x="2658269" y="2737485"/>
                    <a:ext cx="163513" cy="134938"/>
                  </a:xfrm>
                  <a:custGeom>
                    <a:rect b="b" l="l" r="r" t="t"/>
                    <a:pathLst>
                      <a:path extrusionOk="0" h="32" w="41">
                        <a:moveTo>
                          <a:pt x="41" y="15"/>
                        </a:moveTo>
                        <a:cubicBezTo>
                          <a:pt x="40" y="25"/>
                          <a:pt x="31" y="32"/>
                          <a:pt x="21" y="32"/>
                        </a:cubicBezTo>
                        <a:cubicBezTo>
                          <a:pt x="9" y="32"/>
                          <a:pt x="0" y="23"/>
                          <a:pt x="0" y="11"/>
                        </a:cubicBezTo>
                        <a:cubicBezTo>
                          <a:pt x="0" y="7"/>
                          <a:pt x="1" y="4"/>
                          <a:pt x="3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5" name="Google Shape;1595;gada5606a7c_0_1464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6" name="Google Shape;1596;gada5606a7c_0_1464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7" name="Google Shape;1597;gada5606a7c_0_1464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8" name="Google Shape;1598;gada5606a7c_0_1464"/>
                  <p:cNvSpPr/>
                  <p:nvPr/>
                </p:nvSpPr>
                <p:spPr>
                  <a:xfrm>
                    <a:off x="3444081" y="2623185"/>
                    <a:ext cx="166688" cy="168275"/>
                  </a:xfrm>
                  <a:custGeom>
                    <a:rect b="b" l="l" r="r" t="t"/>
                    <a:pathLst>
                      <a:path extrusionOk="0" h="40" w="42">
                        <a:moveTo>
                          <a:pt x="13" y="40"/>
                        </a:moveTo>
                        <a:cubicBezTo>
                          <a:pt x="5" y="37"/>
                          <a:pt x="0" y="29"/>
                          <a:pt x="0" y="21"/>
                        </a:cubicBezTo>
                        <a:cubicBezTo>
                          <a:pt x="0" y="9"/>
                          <a:pt x="10" y="0"/>
                          <a:pt x="21" y="0"/>
                        </a:cubicBezTo>
                        <a:cubicBezTo>
                          <a:pt x="33" y="0"/>
                          <a:pt x="42" y="9"/>
                          <a:pt x="42" y="21"/>
                        </a:cubicBezTo>
                        <a:cubicBezTo>
                          <a:pt x="42" y="26"/>
                          <a:pt x="40" y="31"/>
                          <a:pt x="36" y="35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9" name="Google Shape;1599;gada5606a7c_0_1464"/>
                  <p:cNvSpPr/>
                  <p:nvPr/>
                </p:nvSpPr>
                <p:spPr>
                  <a:xfrm>
                    <a:off x="3761581" y="2610485"/>
                    <a:ext cx="163513" cy="173038"/>
                  </a:xfrm>
                  <a:custGeom>
                    <a:rect b="b" l="l" r="r" t="t"/>
                    <a:pathLst>
                      <a:path extrusionOk="0" h="41" w="41">
                        <a:moveTo>
                          <a:pt x="10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32" y="0"/>
                          <a:pt x="41" y="9"/>
                          <a:pt x="41" y="21"/>
                        </a:cubicBezTo>
                        <a:cubicBezTo>
                          <a:pt x="41" y="30"/>
                          <a:pt x="35" y="39"/>
                          <a:pt x="25" y="41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0" name="Google Shape;1600;gada5606a7c_0_1464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1" name="Google Shape;1601;gada5606a7c_0_1464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2" name="Google Shape;1602;gada5606a7c_0_1464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3" name="Google Shape;1603;gada5606a7c_0_1464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4" name="Google Shape;1604;gada5606a7c_0_1464"/>
                  <p:cNvSpPr/>
                  <p:nvPr/>
                </p:nvSpPr>
                <p:spPr>
                  <a:xfrm>
                    <a:off x="4555331" y="2788285"/>
                    <a:ext cx="158750" cy="130175"/>
                  </a:xfrm>
                  <a:custGeom>
                    <a:rect b="b" l="l" r="r" t="t"/>
                    <a:pathLst>
                      <a:path extrusionOk="0" h="31" w="40">
                        <a:moveTo>
                          <a:pt x="40" y="19"/>
                        </a:moveTo>
                        <a:cubicBezTo>
                          <a:pt x="36" y="26"/>
                          <a:pt x="29" y="31"/>
                          <a:pt x="20" y="31"/>
                        </a:cubicBezTo>
                        <a:cubicBezTo>
                          <a:pt x="9" y="31"/>
                          <a:pt x="0" y="22"/>
                          <a:pt x="0" y="10"/>
                        </a:cubicBezTo>
                        <a:cubicBezTo>
                          <a:pt x="0" y="7"/>
                          <a:pt x="0" y="3"/>
                          <a:pt x="2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5" name="Google Shape;1605;gada5606a7c_0_1464"/>
                  <p:cNvSpPr/>
                  <p:nvPr/>
                </p:nvSpPr>
                <p:spPr>
                  <a:xfrm>
                    <a:off x="4687094" y="2643823"/>
                    <a:ext cx="158750" cy="134938"/>
                  </a:xfrm>
                  <a:custGeom>
                    <a:rect b="b" l="l" r="r" t="t"/>
                    <a:pathLst>
                      <a:path extrusionOk="0" h="32" w="40">
                        <a:moveTo>
                          <a:pt x="0" y="14"/>
                        </a:moveTo>
                        <a:cubicBezTo>
                          <a:pt x="3" y="6"/>
                          <a:pt x="10" y="0"/>
                          <a:pt x="20" y="0"/>
                        </a:cubicBezTo>
                        <a:cubicBezTo>
                          <a:pt x="31" y="0"/>
                          <a:pt x="40" y="9"/>
                          <a:pt x="40" y="21"/>
                        </a:cubicBezTo>
                        <a:cubicBezTo>
                          <a:pt x="40" y="25"/>
                          <a:pt x="39" y="28"/>
                          <a:pt x="37" y="3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6" name="Google Shape;1606;gada5606a7c_0_1464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7" name="Google Shape;1607;gada5606a7c_0_1464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8" name="Google Shape;1608;gada5606a7c_0_1464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9" name="Google Shape;1609;gada5606a7c_0_1464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0" name="Google Shape;1610;gada5606a7c_0_1464"/>
                  <p:cNvSpPr/>
                  <p:nvPr/>
                </p:nvSpPr>
                <p:spPr>
                  <a:xfrm>
                    <a:off x="5663406" y="2727960"/>
                    <a:ext cx="146050" cy="101600"/>
                  </a:xfrm>
                  <a:custGeom>
                    <a:rect b="b" l="l" r="r" t="t"/>
                    <a:pathLst>
                      <a:path extrusionOk="0" h="24" w="37">
                        <a:moveTo>
                          <a:pt x="0" y="8"/>
                        </a:moveTo>
                        <a:cubicBezTo>
                          <a:pt x="4" y="3"/>
                          <a:pt x="10" y="0"/>
                          <a:pt x="16" y="0"/>
                        </a:cubicBezTo>
                        <a:cubicBezTo>
                          <a:pt x="28" y="0"/>
                          <a:pt x="37" y="9"/>
                          <a:pt x="37" y="21"/>
                        </a:cubicBezTo>
                        <a:cubicBezTo>
                          <a:pt x="37" y="22"/>
                          <a:pt x="37" y="23"/>
                          <a:pt x="37" y="24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1" name="Google Shape;1611;gada5606a7c_0_1464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2" name="Google Shape;1612;gada5606a7c_0_1464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3" name="Google Shape;1613;gada5606a7c_0_1464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4" name="Google Shape;1614;gada5606a7c_0_1464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5" name="Google Shape;1615;gada5606a7c_0_1464"/>
                  <p:cNvSpPr/>
                  <p:nvPr/>
                </p:nvSpPr>
                <p:spPr>
                  <a:xfrm>
                    <a:off x="6425406" y="2605723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35" y="36"/>
                        </a:moveTo>
                        <a:cubicBezTo>
                          <a:pt x="31" y="39"/>
                          <a:pt x="26" y="42"/>
                          <a:pt x="21" y="42"/>
                        </a:cubicBezTo>
                        <a:cubicBezTo>
                          <a:pt x="9" y="42"/>
                          <a:pt x="0" y="32"/>
                          <a:pt x="0" y="21"/>
                        </a:cubicBezTo>
                        <a:cubicBezTo>
                          <a:pt x="0" y="9"/>
                          <a:pt x="9" y="0"/>
                          <a:pt x="21" y="0"/>
                        </a:cubicBezTo>
                        <a:cubicBezTo>
                          <a:pt x="32" y="0"/>
                          <a:pt x="42" y="9"/>
                          <a:pt x="42" y="21"/>
                        </a:cubicBezTo>
                        <a:cubicBezTo>
                          <a:pt x="42" y="23"/>
                          <a:pt x="41" y="26"/>
                          <a:pt x="40" y="2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6" name="Google Shape;1616;gada5606a7c_0_1464"/>
                  <p:cNvSpPr/>
                  <p:nvPr/>
                </p:nvSpPr>
                <p:spPr>
                  <a:xfrm>
                    <a:off x="6595269" y="2677160"/>
                    <a:ext cx="150813" cy="127000"/>
                  </a:xfrm>
                  <a:custGeom>
                    <a:rect b="b" l="l" r="r" t="t"/>
                    <a:pathLst>
                      <a:path extrusionOk="0" h="30" w="38">
                        <a:moveTo>
                          <a:pt x="0" y="9"/>
                        </a:moveTo>
                        <a:cubicBezTo>
                          <a:pt x="4" y="4"/>
                          <a:pt x="10" y="0"/>
                          <a:pt x="17" y="0"/>
                        </a:cubicBezTo>
                        <a:cubicBezTo>
                          <a:pt x="28" y="0"/>
                          <a:pt x="38" y="10"/>
                          <a:pt x="38" y="21"/>
                        </a:cubicBezTo>
                        <a:cubicBezTo>
                          <a:pt x="38" y="24"/>
                          <a:pt x="37" y="27"/>
                          <a:pt x="36" y="3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7" name="Google Shape;1617;gada5606a7c_0_1464"/>
                  <p:cNvSpPr/>
                  <p:nvPr/>
                </p:nvSpPr>
                <p:spPr>
                  <a:xfrm>
                    <a:off x="6738144" y="2626360"/>
                    <a:ext cx="168275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9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32"/>
                          <a:pt x="33" y="41"/>
                          <a:pt x="22" y="4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8" name="Google Shape;1618;gada5606a7c_0_1464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9" name="Google Shape;1619;gada5606a7c_0_1464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0" name="Google Shape;1620;gada5606a7c_0_1464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1" name="Google Shape;1621;gada5606a7c_0_1464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2" name="Google Shape;1622;gada5606a7c_0_1464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3" name="Google Shape;1623;gada5606a7c_0_1464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4" name="Google Shape;1624;gada5606a7c_0_1464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5" name="Google Shape;1625;gada5606a7c_0_1464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6" name="Google Shape;1626;gada5606a7c_0_1464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7" name="Google Shape;1627;gada5606a7c_0_1464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8" name="Google Shape;1628;gada5606a7c_0_1464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9" name="Google Shape;1629;gada5606a7c_0_1464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0" name="Google Shape;1630;gada5606a7c_0_1464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1" name="Google Shape;1631;gada5606a7c_0_1464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2" name="Google Shape;1632;gada5606a7c_0_1464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3" name="Google Shape;1633;gada5606a7c_0_1464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4" name="Google Shape;1634;gada5606a7c_0_1464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5" name="Google Shape;1635;gada5606a7c_0_1464"/>
                  <p:cNvSpPr/>
                  <p:nvPr/>
                </p:nvSpPr>
                <p:spPr>
                  <a:xfrm>
                    <a:off x="5531644" y="2834323"/>
                    <a:ext cx="163513" cy="160338"/>
                  </a:xfrm>
                  <a:custGeom>
                    <a:rect b="b" l="l" r="r" t="t"/>
                    <a:pathLst>
                      <a:path extrusionOk="0" h="38" w="41">
                        <a:moveTo>
                          <a:pt x="41" y="21"/>
                        </a:moveTo>
                        <a:cubicBezTo>
                          <a:pt x="39" y="31"/>
                          <a:pt x="31" y="38"/>
                          <a:pt x="20" y="38"/>
                        </a:cubicBezTo>
                        <a:cubicBezTo>
                          <a:pt x="9" y="38"/>
                          <a:pt x="0" y="29"/>
                          <a:pt x="0" y="17"/>
                        </a:cubicBezTo>
                        <a:cubicBezTo>
                          <a:pt x="0" y="10"/>
                          <a:pt x="3" y="4"/>
                          <a:pt x="9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6" name="Google Shape;1636;gada5606a7c_0_1464"/>
                  <p:cNvSpPr/>
                  <p:nvPr/>
                </p:nvSpPr>
                <p:spPr>
                  <a:xfrm>
                    <a:off x="5626894" y="2821623"/>
                    <a:ext cx="12700" cy="1588"/>
                  </a:xfrm>
                  <a:custGeom>
                    <a:rect b="b" l="l" r="r" t="t"/>
                    <a:pathLst>
                      <a:path extrusionOk="0" h="1" w="3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3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7" name="Google Shape;1637;gada5606a7c_0_1464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8" name="Google Shape;1638;gada5606a7c_0_1464"/>
                  <p:cNvSpPr/>
                  <p:nvPr/>
                </p:nvSpPr>
                <p:spPr>
                  <a:xfrm>
                    <a:off x="5798344" y="27882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9" name="Google Shape;1639;gada5606a7c_0_1464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0" name="Google Shape;1640;gada5606a7c_0_1464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1" name="Google Shape;1641;gada5606a7c_0_1464"/>
                  <p:cNvSpPr/>
                  <p:nvPr/>
                </p:nvSpPr>
                <p:spPr>
                  <a:xfrm>
                    <a:off x="6290469" y="28041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2" name="Google Shape;1642;gada5606a7c_0_1464"/>
                  <p:cNvSpPr/>
                  <p:nvPr/>
                </p:nvSpPr>
                <p:spPr>
                  <a:xfrm>
                    <a:off x="6452394" y="2775585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42" y="23"/>
                        </a:moveTo>
                        <a:cubicBezTo>
                          <a:pt x="41" y="34"/>
                          <a:pt x="32" y="42"/>
                          <a:pt x="21" y="42"/>
                        </a:cubicBezTo>
                        <a:cubicBezTo>
                          <a:pt x="9" y="42"/>
                          <a:pt x="0" y="33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23" y="0"/>
                          <a:pt x="25" y="1"/>
                          <a:pt x="27" y="1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3" name="Google Shape;1643;gada5606a7c_0_1464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4" name="Google Shape;1644;gada5606a7c_0_1464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5" name="Google Shape;1645;gada5606a7c_0_1464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6" name="Google Shape;1646;gada5606a7c_0_1464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7" name="Google Shape;1647;gada5606a7c_0_1464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8" name="Google Shape;1648;gada5606a7c_0_1464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9" name="Google Shape;1649;gada5606a7c_0_1464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0" name="Google Shape;1650;gada5606a7c_0_1464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1" name="Google Shape;1651;gada5606a7c_0_1464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2" name="Google Shape;1652;gada5606a7c_0_1464"/>
                  <p:cNvSpPr/>
                  <p:nvPr/>
                </p:nvSpPr>
                <p:spPr>
                  <a:xfrm>
                    <a:off x="4393406" y="2783523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3" name="Google Shape;1653;gada5606a7c_0_1464"/>
                  <p:cNvSpPr/>
                  <p:nvPr/>
                </p:nvSpPr>
                <p:spPr>
                  <a:xfrm>
                    <a:off x="3729831" y="2537460"/>
                    <a:ext cx="1071563" cy="444500"/>
                  </a:xfrm>
                  <a:custGeom>
                    <a:rect b="b" l="l" r="r" t="t"/>
                    <a:pathLst>
                      <a:path extrusionOk="0" h="105" w="270">
                        <a:moveTo>
                          <a:pt x="0" y="21"/>
                        </a:moveTo>
                        <a:cubicBezTo>
                          <a:pt x="62" y="0"/>
                          <a:pt x="227" y="80"/>
                          <a:pt x="270" y="105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4" name="Google Shape;1654;gada5606a7c_0_1464"/>
                  <p:cNvSpPr/>
                  <p:nvPr/>
                </p:nvSpPr>
                <p:spPr>
                  <a:xfrm>
                    <a:off x="1637506" y="2572385"/>
                    <a:ext cx="1120775" cy="320675"/>
                  </a:xfrm>
                  <a:custGeom>
                    <a:rect b="b" l="l" r="r" t="t"/>
                    <a:pathLst>
                      <a:path extrusionOk="0" h="76" w="282">
                        <a:moveTo>
                          <a:pt x="0" y="0"/>
                        </a:moveTo>
                        <a:cubicBezTo>
                          <a:pt x="0" y="0"/>
                          <a:pt x="163" y="27"/>
                          <a:pt x="274" y="73"/>
                        </a:cubicBezTo>
                        <a:cubicBezTo>
                          <a:pt x="276" y="74"/>
                          <a:pt x="279" y="75"/>
                          <a:pt x="282" y="76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5" name="Google Shape;1655;gada5606a7c_0_1464"/>
                  <p:cNvSpPr/>
                  <p:nvPr/>
                </p:nvSpPr>
                <p:spPr>
                  <a:xfrm>
                    <a:off x="4742656" y="2423160"/>
                    <a:ext cx="1185863" cy="542925"/>
                  </a:xfrm>
                  <a:custGeom>
                    <a:rect b="b" l="l" r="r" t="t"/>
                    <a:pathLst>
                      <a:path extrusionOk="0" h="128" w="299">
                        <a:moveTo>
                          <a:pt x="0" y="49"/>
                        </a:moveTo>
                        <a:cubicBezTo>
                          <a:pt x="68" y="0"/>
                          <a:pt x="241" y="91"/>
                          <a:pt x="299" y="128"/>
                        </a:cubicBezTo>
                        <a:cubicBezTo>
                          <a:pt x="299" y="128"/>
                          <a:pt x="299" y="128"/>
                          <a:pt x="299" y="128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6" name="Google Shape;1656;gada5606a7c_0_1464"/>
                  <p:cNvSpPr/>
                  <p:nvPr/>
                </p:nvSpPr>
                <p:spPr>
                  <a:xfrm>
                    <a:off x="2697956" y="2458085"/>
                    <a:ext cx="1084263" cy="473075"/>
                  </a:xfrm>
                  <a:custGeom>
                    <a:rect b="b" l="l" r="r" t="t"/>
                    <a:pathLst>
                      <a:path extrusionOk="0" h="112" w="273">
                        <a:moveTo>
                          <a:pt x="0" y="41"/>
                        </a:moveTo>
                        <a:cubicBezTo>
                          <a:pt x="68" y="0"/>
                          <a:pt x="245" y="94"/>
                          <a:pt x="273" y="112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7" name="Google Shape;1657;gada5606a7c_0_1464"/>
                  <p:cNvSpPr/>
                  <p:nvPr/>
                </p:nvSpPr>
                <p:spPr>
                  <a:xfrm>
                    <a:off x="1669256" y="2948623"/>
                    <a:ext cx="258763" cy="46038"/>
                  </a:xfrm>
                  <a:custGeom>
                    <a:rect b="b" l="l" r="r" t="t"/>
                    <a:pathLst>
                      <a:path extrusionOk="0" h="11" w="65">
                        <a:moveTo>
                          <a:pt x="0" y="11"/>
                        </a:moveTo>
                        <a:cubicBezTo>
                          <a:pt x="0" y="11"/>
                          <a:pt x="35" y="6"/>
                          <a:pt x="65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8" name="Google Shape;1658;gada5606a7c_0_1464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9" name="Google Shape;1659;gada5606a7c_0_1464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0" name="Google Shape;1660;gada5606a7c_0_1464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0" y="3"/>
                        </a:cubicBezTo>
                        <a:cubicBezTo>
                          <a:pt x="13" y="6"/>
                          <a:pt x="0" y="16"/>
                          <a:pt x="1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1" name="Google Shape;1661;gada5606a7c_0_1464"/>
                  <p:cNvSpPr/>
                  <p:nvPr/>
                </p:nvSpPr>
                <p:spPr>
                  <a:xfrm>
                    <a:off x="2602706" y="2656523"/>
                    <a:ext cx="103188" cy="46038"/>
                  </a:xfrm>
                  <a:custGeom>
                    <a:rect b="b" l="l" r="r" t="t"/>
                    <a:pathLst>
                      <a:path extrusionOk="0" h="11" w="26">
                        <a:moveTo>
                          <a:pt x="0" y="0"/>
                        </a:moveTo>
                        <a:cubicBezTo>
                          <a:pt x="0" y="0"/>
                          <a:pt x="4" y="11"/>
                          <a:pt x="26" y="9"/>
                        </a:cubicBezTo>
                        <a:cubicBezTo>
                          <a:pt x="26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2" name="Google Shape;1662;gada5606a7c_0_1464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3" name="Google Shape;1663;gada5606a7c_0_1464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4" name="Google Shape;1664;gada5606a7c_0_1464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5" name="Google Shape;1665;gada5606a7c_0_1464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6" name="Google Shape;1666;gada5606a7c_0_1464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7" name="Google Shape;1667;gada5606a7c_0_1464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8" name="Google Shape;1668;gada5606a7c_0_1464"/>
                  <p:cNvSpPr/>
                  <p:nvPr/>
                </p:nvSpPr>
                <p:spPr>
                  <a:xfrm>
                    <a:off x="3658394" y="2905760"/>
                    <a:ext cx="79375" cy="80963"/>
                  </a:xfrm>
                  <a:custGeom>
                    <a:rect b="b" l="l" r="r" t="t"/>
                    <a:pathLst>
                      <a:path extrusionOk="0" h="19" w="20">
                        <a:moveTo>
                          <a:pt x="0" y="0"/>
                        </a:moveTo>
                        <a:cubicBezTo>
                          <a:pt x="0" y="0"/>
                          <a:pt x="0" y="12"/>
                          <a:pt x="20" y="19"/>
                        </a:cubicBezTo>
                        <a:cubicBezTo>
                          <a:pt x="20" y="19"/>
                          <a:pt x="5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9" name="Google Shape;1669;gada5606a7c_0_1464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0" name="Google Shape;1670;gada5606a7c_0_1464"/>
                  <p:cNvSpPr/>
                  <p:nvPr/>
                </p:nvSpPr>
                <p:spPr>
                  <a:xfrm>
                    <a:off x="4647406" y="2940685"/>
                    <a:ext cx="82550" cy="79375"/>
                  </a:xfrm>
                  <a:custGeom>
                    <a:rect b="b" l="l" r="r" t="t"/>
                    <a:pathLst>
                      <a:path extrusionOk="0" h="19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19"/>
                        </a:cubicBezTo>
                        <a:cubicBezTo>
                          <a:pt x="21" y="19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1" name="Google Shape;1671;gada5606a7c_0_1464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1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2" name="Google Shape;1672;gada5606a7c_0_1464"/>
                  <p:cNvSpPr/>
                  <p:nvPr/>
                </p:nvSpPr>
                <p:spPr>
                  <a:xfrm>
                    <a:off x="1761331" y="2915285"/>
                    <a:ext cx="79375" cy="88900"/>
                  </a:xfrm>
                  <a:custGeom>
                    <a:rect b="b" l="l" r="r" t="t"/>
                    <a:pathLst>
                      <a:path extrusionOk="0" h="21" w="20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0" y="21"/>
                        </a:cubicBezTo>
                        <a:cubicBezTo>
                          <a:pt x="20" y="21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3" name="Google Shape;1673;gada5606a7c_0_1464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2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4" name="Google Shape;1674;gada5606a7c_0_1464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19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5" name="Google Shape;1675;gada5606a7c_0_1464"/>
                  <p:cNvSpPr/>
                  <p:nvPr/>
                </p:nvSpPr>
                <p:spPr>
                  <a:xfrm>
                    <a:off x="2578894" y="2961323"/>
                    <a:ext cx="107950" cy="42863"/>
                  </a:xfrm>
                  <a:custGeom>
                    <a:rect b="b" l="l" r="r" t="t"/>
                    <a:pathLst>
                      <a:path extrusionOk="0" h="10" w="27">
                        <a:moveTo>
                          <a:pt x="0" y="0"/>
                        </a:moveTo>
                        <a:cubicBezTo>
                          <a:pt x="0" y="0"/>
                          <a:pt x="5" y="10"/>
                          <a:pt x="27" y="8"/>
                        </a:cubicBezTo>
                        <a:cubicBezTo>
                          <a:pt x="27" y="8"/>
                          <a:pt x="10" y="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6" name="Google Shape;1676;gada5606a7c_0_1464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20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7" name="Google Shape;1677;gada5606a7c_0_1464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4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5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8" name="Google Shape;1678;gada5606a7c_0_1464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5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6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9" name="Google Shape;1679;gada5606a7c_0_1464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0" name="Google Shape;1680;gada5606a7c_0_1464"/>
                  <p:cNvSpPr/>
                  <p:nvPr/>
                </p:nvSpPr>
                <p:spPr>
                  <a:xfrm>
                    <a:off x="6587331" y="2651760"/>
                    <a:ext cx="107950" cy="47625"/>
                  </a:xfrm>
                  <a:custGeom>
                    <a:rect b="b" l="l" r="r" t="t"/>
                    <a:pathLst>
                      <a:path extrusionOk="0" h="11" w="27">
                        <a:moveTo>
                          <a:pt x="0" y="0"/>
                        </a:moveTo>
                        <a:cubicBezTo>
                          <a:pt x="0" y="0"/>
                          <a:pt x="5" y="11"/>
                          <a:pt x="27" y="9"/>
                        </a:cubicBezTo>
                        <a:cubicBezTo>
                          <a:pt x="27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1" name="Google Shape;1681;gada5606a7c_0_1464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2" name="Google Shape;1682;gada5606a7c_0_1464"/>
                  <p:cNvSpPr/>
                  <p:nvPr/>
                </p:nvSpPr>
                <p:spPr>
                  <a:xfrm>
                    <a:off x="5798344" y="2948623"/>
                    <a:ext cx="82550" cy="84138"/>
                  </a:xfrm>
                  <a:custGeom>
                    <a:rect b="b" l="l" r="r" t="t"/>
                    <a:pathLst>
                      <a:path extrusionOk="0" h="20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20"/>
                        </a:cubicBezTo>
                        <a:cubicBezTo>
                          <a:pt x="21" y="20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683" name="Google Shape;1683;gada5606a7c_0_1464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4" name="Google Shape;1684;gada5606a7c_0_1464"/>
                <p:cNvSpPr/>
                <p:nvPr/>
              </p:nvSpPr>
              <p:spPr>
                <a:xfrm>
                  <a:off x="6600031" y="2867660"/>
                  <a:ext cx="269875" cy="177800"/>
                </a:xfrm>
                <a:custGeom>
                  <a:rect b="b" l="l" r="r" t="t"/>
                  <a:pathLst>
                    <a:path extrusionOk="0" h="42" w="68">
                      <a:moveTo>
                        <a:pt x="65" y="31"/>
                      </a:moveTo>
                      <a:cubicBezTo>
                        <a:pt x="68" y="22"/>
                        <a:pt x="56" y="11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85" name="Google Shape;1685;gada5606a7c_0_1464"/>
            <p:cNvGrpSpPr/>
            <p:nvPr/>
          </p:nvGrpSpPr>
          <p:grpSpPr>
            <a:xfrm>
              <a:off x="1433718" y="2366558"/>
              <a:ext cx="4854575" cy="1558925"/>
              <a:chOff x="2012156" y="2867660"/>
              <a:chExt cx="4854575" cy="1558925"/>
            </a:xfrm>
          </p:grpSpPr>
          <p:sp>
            <p:nvSpPr>
              <p:cNvPr id="1686" name="Google Shape;1686;gada5606a7c_0_1464"/>
              <p:cNvSpPr/>
              <p:nvPr/>
            </p:nvSpPr>
            <p:spPr>
              <a:xfrm>
                <a:off x="2289761" y="3293114"/>
                <a:ext cx="4347476" cy="532071"/>
              </a:xfrm>
              <a:custGeom>
                <a:rect b="b" l="l" r="r" t="t"/>
                <a:pathLst>
                  <a:path extrusionOk="0" h="635309" w="5191016">
                    <a:moveTo>
                      <a:pt x="0" y="0"/>
                    </a:moveTo>
                    <a:lnTo>
                      <a:pt x="5191016" y="0"/>
                    </a:lnTo>
                    <a:cubicBezTo>
                      <a:pt x="5189187" y="211770"/>
                      <a:pt x="5187357" y="423539"/>
                      <a:pt x="5185528" y="635309"/>
                    </a:cubicBezTo>
                    <a:lnTo>
                      <a:pt x="0" y="629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87" name="Google Shape;1687;gada5606a7c_0_1464"/>
              <p:cNvGrpSpPr/>
              <p:nvPr/>
            </p:nvGrpSpPr>
            <p:grpSpPr>
              <a:xfrm>
                <a:off x="2012156" y="2867660"/>
                <a:ext cx="4854575" cy="1558925"/>
                <a:chOff x="2012156" y="2867660"/>
                <a:chExt cx="4854575" cy="1558925"/>
              </a:xfrm>
            </p:grpSpPr>
            <p:sp>
              <p:nvSpPr>
                <p:cNvPr id="1688" name="Google Shape;1688;gada5606a7c_0_1464"/>
                <p:cNvSpPr/>
                <p:nvPr/>
              </p:nvSpPr>
              <p:spPr>
                <a:xfrm>
                  <a:off x="5531644" y="3816985"/>
                  <a:ext cx="873125" cy="473075"/>
                </a:xfrm>
                <a:custGeom>
                  <a:rect b="b" l="l" r="r" t="t"/>
                  <a:pathLst>
                    <a:path extrusionOk="0" h="112" w="220">
                      <a:moveTo>
                        <a:pt x="185" y="2"/>
                      </a:moveTo>
                      <a:cubicBezTo>
                        <a:pt x="185" y="2"/>
                        <a:pt x="203" y="6"/>
                        <a:pt x="188" y="16"/>
                      </a:cubicBezTo>
                      <a:cubicBezTo>
                        <a:pt x="145" y="46"/>
                        <a:pt x="72" y="36"/>
                        <a:pt x="52" y="61"/>
                      </a:cubicBezTo>
                      <a:cubicBezTo>
                        <a:pt x="52" y="61"/>
                        <a:pt x="0" y="78"/>
                        <a:pt x="27" y="95"/>
                      </a:cubicBezTo>
                      <a:cubicBezTo>
                        <a:pt x="53" y="112"/>
                        <a:pt x="102" y="72"/>
                        <a:pt x="137" y="48"/>
                      </a:cubicBezTo>
                      <a:cubicBezTo>
                        <a:pt x="171" y="25"/>
                        <a:pt x="220" y="15"/>
                        <a:pt x="190" y="0"/>
                      </a:cubicBezTo>
                      <a:lnTo>
                        <a:pt x="185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9" name="Google Shape;1689;gada5606a7c_0_1464"/>
                <p:cNvSpPr/>
                <p:nvPr/>
              </p:nvSpPr>
              <p:spPr>
                <a:xfrm>
                  <a:off x="4968081" y="2966085"/>
                  <a:ext cx="1143000" cy="384175"/>
                </a:xfrm>
                <a:custGeom>
                  <a:rect b="b" l="l" r="r" t="t"/>
                  <a:pathLst>
                    <a:path extrusionOk="0" h="91" w="288">
                      <a:moveTo>
                        <a:pt x="30" y="38"/>
                      </a:moveTo>
                      <a:cubicBezTo>
                        <a:pt x="30" y="38"/>
                        <a:pt x="15" y="34"/>
                        <a:pt x="18" y="20"/>
                      </a:cubicBezTo>
                      <a:cubicBezTo>
                        <a:pt x="20" y="5"/>
                        <a:pt x="79" y="0"/>
                        <a:pt x="124" y="13"/>
                      </a:cubicBezTo>
                      <a:cubicBezTo>
                        <a:pt x="170" y="26"/>
                        <a:pt x="288" y="86"/>
                        <a:pt x="201" y="91"/>
                      </a:cubicBezTo>
                      <a:cubicBezTo>
                        <a:pt x="201" y="91"/>
                        <a:pt x="197" y="88"/>
                        <a:pt x="201" y="85"/>
                      </a:cubicBezTo>
                      <a:cubicBezTo>
                        <a:pt x="201" y="85"/>
                        <a:pt x="240" y="82"/>
                        <a:pt x="219" y="67"/>
                      </a:cubicBezTo>
                      <a:cubicBezTo>
                        <a:pt x="188" y="46"/>
                        <a:pt x="168" y="32"/>
                        <a:pt x="143" y="44"/>
                      </a:cubicBezTo>
                      <a:cubicBezTo>
                        <a:pt x="110" y="58"/>
                        <a:pt x="0" y="78"/>
                        <a:pt x="30" y="38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0" name="Google Shape;1690;gada5606a7c_0_1464"/>
                <p:cNvSpPr/>
                <p:nvPr/>
              </p:nvSpPr>
              <p:spPr>
                <a:xfrm>
                  <a:off x="5750719" y="3270885"/>
                  <a:ext cx="190500" cy="76200"/>
                </a:xfrm>
                <a:custGeom>
                  <a:rect b="b" l="l" r="r" t="t"/>
                  <a:pathLst>
                    <a:path extrusionOk="0" h="18" w="48">
                      <a:moveTo>
                        <a:pt x="3" y="13"/>
                      </a:moveTo>
                      <a:cubicBezTo>
                        <a:pt x="3" y="13"/>
                        <a:pt x="37" y="15"/>
                        <a:pt x="29" y="0"/>
                      </a:cubicBezTo>
                      <a:cubicBezTo>
                        <a:pt x="29" y="0"/>
                        <a:pt x="48" y="14"/>
                        <a:pt x="3" y="18"/>
                      </a:cubicBezTo>
                      <a:cubicBezTo>
                        <a:pt x="3" y="18"/>
                        <a:pt x="0" y="16"/>
                        <a:pt x="3" y="13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1" name="Google Shape;1691;gada5606a7c_0_1464"/>
                <p:cNvSpPr/>
                <p:nvPr/>
              </p:nvSpPr>
              <p:spPr>
                <a:xfrm>
                  <a:off x="4991894" y="2986723"/>
                  <a:ext cx="285750" cy="101600"/>
                </a:xfrm>
                <a:custGeom>
                  <a:rect b="b" l="l" r="r" t="t"/>
                  <a:pathLst>
                    <a:path extrusionOk="0" h="24" w="72">
                      <a:moveTo>
                        <a:pt x="16" y="24"/>
                      </a:moveTo>
                      <a:cubicBezTo>
                        <a:pt x="16" y="24"/>
                        <a:pt x="0" y="0"/>
                        <a:pt x="72" y="2"/>
                      </a:cubicBezTo>
                      <a:cubicBezTo>
                        <a:pt x="72" y="2"/>
                        <a:pt x="16" y="8"/>
                        <a:pt x="16" y="24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2" name="Google Shape;1692;gada5606a7c_0_1464"/>
                <p:cNvSpPr/>
                <p:nvPr/>
              </p:nvSpPr>
              <p:spPr>
                <a:xfrm>
                  <a:off x="5052219" y="3004185"/>
                  <a:ext cx="127000" cy="66675"/>
                </a:xfrm>
                <a:custGeom>
                  <a:rect b="b" l="l" r="r" t="t"/>
                  <a:pathLst>
                    <a:path extrusionOk="0" h="16" w="32">
                      <a:moveTo>
                        <a:pt x="1" y="16"/>
                      </a:moveTo>
                      <a:cubicBezTo>
                        <a:pt x="1" y="16"/>
                        <a:pt x="0" y="3"/>
                        <a:pt x="32" y="0"/>
                      </a:cubicBezTo>
                      <a:cubicBezTo>
                        <a:pt x="32" y="0"/>
                        <a:pt x="6" y="3"/>
                        <a:pt x="1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3" name="Google Shape;1693;gada5606a7c_0_1464"/>
                <p:cNvSpPr/>
                <p:nvPr/>
              </p:nvSpPr>
              <p:spPr>
                <a:xfrm>
                  <a:off x="5087144" y="2966085"/>
                  <a:ext cx="631825" cy="190500"/>
                </a:xfrm>
                <a:custGeom>
                  <a:rect b="b" l="l" r="r" t="t"/>
                  <a:pathLst>
                    <a:path extrusionOk="0" h="45" w="159">
                      <a:moveTo>
                        <a:pt x="0" y="38"/>
                      </a:moveTo>
                      <a:cubicBezTo>
                        <a:pt x="0" y="38"/>
                        <a:pt x="86" y="0"/>
                        <a:pt x="159" y="44"/>
                      </a:cubicBezTo>
                      <a:cubicBezTo>
                        <a:pt x="159" y="44"/>
                        <a:pt x="159" y="45"/>
                        <a:pt x="157" y="43"/>
                      </a:cubicBezTo>
                      <a:cubicBezTo>
                        <a:pt x="154" y="41"/>
                        <a:pt x="98" y="4"/>
                        <a:pt x="0" y="38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4" name="Google Shape;1694;gada5606a7c_0_1464"/>
                <p:cNvSpPr/>
                <p:nvPr/>
              </p:nvSpPr>
              <p:spPr>
                <a:xfrm>
                  <a:off x="5703094" y="3143885"/>
                  <a:ext cx="15875" cy="20638"/>
                </a:xfrm>
                <a:custGeom>
                  <a:rect b="b" l="l" r="r" t="t"/>
                  <a:pathLst>
                    <a:path extrusionOk="0" h="5" w="4">
                      <a:moveTo>
                        <a:pt x="0" y="0"/>
                      </a:moveTo>
                      <a:cubicBezTo>
                        <a:pt x="0" y="0"/>
                        <a:pt x="4" y="4"/>
                        <a:pt x="4" y="2"/>
                      </a:cubicBezTo>
                      <a:cubicBezTo>
                        <a:pt x="4" y="2"/>
                        <a:pt x="4" y="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5" name="Google Shape;1695;gada5606a7c_0_1464"/>
                <p:cNvSpPr/>
                <p:nvPr/>
              </p:nvSpPr>
              <p:spPr>
                <a:xfrm>
                  <a:off x="5052219" y="3050223"/>
                  <a:ext cx="447675" cy="147638"/>
                </a:xfrm>
                <a:custGeom>
                  <a:rect b="b" l="l" r="r" t="t"/>
                  <a:pathLst>
                    <a:path extrusionOk="0" h="35" w="113">
                      <a:moveTo>
                        <a:pt x="8" y="35"/>
                      </a:moveTo>
                      <a:cubicBezTo>
                        <a:pt x="8" y="35"/>
                        <a:pt x="0" y="28"/>
                        <a:pt x="12" y="19"/>
                      </a:cubicBezTo>
                      <a:cubicBezTo>
                        <a:pt x="24" y="10"/>
                        <a:pt x="85" y="0"/>
                        <a:pt x="113" y="7"/>
                      </a:cubicBezTo>
                      <a:cubicBezTo>
                        <a:pt x="113" y="7"/>
                        <a:pt x="3" y="15"/>
                        <a:pt x="8" y="35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6" name="Google Shape;1696;gada5606a7c_0_1464"/>
                <p:cNvSpPr/>
                <p:nvPr/>
              </p:nvSpPr>
              <p:spPr>
                <a:xfrm>
                  <a:off x="5091906" y="3075623"/>
                  <a:ext cx="285750" cy="71438"/>
                </a:xfrm>
                <a:custGeom>
                  <a:rect b="b" l="l" r="r" t="t"/>
                  <a:pathLst>
                    <a:path extrusionOk="0" h="17" w="72">
                      <a:moveTo>
                        <a:pt x="0" y="17"/>
                      </a:moveTo>
                      <a:cubicBezTo>
                        <a:pt x="0" y="17"/>
                        <a:pt x="20" y="2"/>
                        <a:pt x="72" y="0"/>
                      </a:cubicBezTo>
                      <a:cubicBezTo>
                        <a:pt x="72" y="0"/>
                        <a:pt x="29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7" name="Google Shape;1697;gada5606a7c_0_1464"/>
                <p:cNvSpPr/>
                <p:nvPr/>
              </p:nvSpPr>
              <p:spPr>
                <a:xfrm>
                  <a:off x="5738019" y="3977323"/>
                  <a:ext cx="346075" cy="96838"/>
                </a:xfrm>
                <a:custGeom>
                  <a:rect b="b" l="l" r="r" t="t"/>
                  <a:pathLst>
                    <a:path extrusionOk="0" h="23" w="87">
                      <a:moveTo>
                        <a:pt x="0" y="23"/>
                      </a:moveTo>
                      <a:cubicBezTo>
                        <a:pt x="0" y="23"/>
                        <a:pt x="69" y="6"/>
                        <a:pt x="85" y="1"/>
                      </a:cubicBezTo>
                      <a:cubicBezTo>
                        <a:pt x="85" y="1"/>
                        <a:pt x="87" y="0"/>
                        <a:pt x="86" y="1"/>
                      </a:cubicBezTo>
                      <a:cubicBezTo>
                        <a:pt x="85" y="2"/>
                        <a:pt x="5" y="23"/>
                        <a:pt x="0" y="23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8" name="Google Shape;1698;gada5606a7c_0_1464"/>
                <p:cNvSpPr/>
                <p:nvPr/>
              </p:nvSpPr>
              <p:spPr>
                <a:xfrm>
                  <a:off x="6147594" y="3845560"/>
                  <a:ext cx="182563" cy="111125"/>
                </a:xfrm>
                <a:custGeom>
                  <a:rect b="b" l="l" r="r" t="t"/>
                  <a:pathLst>
                    <a:path extrusionOk="0" h="26" w="46">
                      <a:moveTo>
                        <a:pt x="42" y="0"/>
                      </a:moveTo>
                      <a:cubicBezTo>
                        <a:pt x="42" y="0"/>
                        <a:pt x="46" y="11"/>
                        <a:pt x="7" y="26"/>
                      </a:cubicBezTo>
                      <a:cubicBezTo>
                        <a:pt x="7" y="26"/>
                        <a:pt x="2" y="25"/>
                        <a:pt x="0" y="26"/>
                      </a:cubicBezTo>
                      <a:cubicBezTo>
                        <a:pt x="0" y="26"/>
                        <a:pt x="38" y="15"/>
                        <a:pt x="42" y="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9" name="Google Shape;1699;gada5606a7c_0_1464"/>
                <p:cNvSpPr/>
                <p:nvPr/>
              </p:nvSpPr>
              <p:spPr>
                <a:xfrm>
                  <a:off x="6198394" y="3880485"/>
                  <a:ext cx="100013" cy="63500"/>
                </a:xfrm>
                <a:custGeom>
                  <a:rect b="b" l="l" r="r" t="t"/>
                  <a:pathLst>
                    <a:path extrusionOk="0" h="15" w="25">
                      <a:moveTo>
                        <a:pt x="25" y="0"/>
                      </a:moveTo>
                      <a:cubicBezTo>
                        <a:pt x="25" y="0"/>
                        <a:pt x="20" y="7"/>
                        <a:pt x="0" y="15"/>
                      </a:cubicBezTo>
                      <a:cubicBezTo>
                        <a:pt x="0" y="15"/>
                        <a:pt x="23" y="3"/>
                        <a:pt x="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0" name="Google Shape;1700;gada5606a7c_0_1464"/>
                <p:cNvSpPr/>
                <p:nvPr/>
              </p:nvSpPr>
              <p:spPr>
                <a:xfrm>
                  <a:off x="5750719" y="4002723"/>
                  <a:ext cx="166688" cy="63500"/>
                </a:xfrm>
                <a:custGeom>
                  <a:rect b="b" l="l" r="r" t="t"/>
                  <a:pathLst>
                    <a:path extrusionOk="0" h="15" w="42">
                      <a:moveTo>
                        <a:pt x="0" y="15"/>
                      </a:moveTo>
                      <a:cubicBezTo>
                        <a:pt x="0" y="15"/>
                        <a:pt x="16" y="2"/>
                        <a:pt x="42" y="0"/>
                      </a:cubicBezTo>
                      <a:cubicBezTo>
                        <a:pt x="42" y="0"/>
                        <a:pt x="21" y="4"/>
                        <a:pt x="11" y="12"/>
                      </a:cubicBezTo>
                      <a:cubicBezTo>
                        <a:pt x="11" y="12"/>
                        <a:pt x="2" y="15"/>
                        <a:pt x="0" y="15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1" name="Google Shape;1701;gada5606a7c_0_1464"/>
                <p:cNvSpPr/>
                <p:nvPr/>
              </p:nvSpPr>
              <p:spPr>
                <a:xfrm>
                  <a:off x="5766594" y="4015423"/>
                  <a:ext cx="87313" cy="38100"/>
                </a:xfrm>
                <a:custGeom>
                  <a:rect b="b" l="l" r="r" t="t"/>
                  <a:pathLst>
                    <a:path extrusionOk="0" h="9" w="22">
                      <a:moveTo>
                        <a:pt x="0" y="9"/>
                      </a:moveTo>
                      <a:cubicBezTo>
                        <a:pt x="0" y="9"/>
                        <a:pt x="15" y="1"/>
                        <a:pt x="22" y="0"/>
                      </a:cubicBezTo>
                      <a:cubicBezTo>
                        <a:pt x="22" y="0"/>
                        <a:pt x="3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2" name="Google Shape;1702;gada5606a7c_0_1464"/>
                <p:cNvSpPr/>
                <p:nvPr/>
              </p:nvSpPr>
              <p:spPr>
                <a:xfrm>
                  <a:off x="5587206" y="4028123"/>
                  <a:ext cx="385763" cy="185738"/>
                </a:xfrm>
                <a:custGeom>
                  <a:rect b="b" l="l" r="r" t="t"/>
                  <a:pathLst>
                    <a:path extrusionOk="0" h="44" w="97">
                      <a:moveTo>
                        <a:pt x="15" y="44"/>
                      </a:moveTo>
                      <a:cubicBezTo>
                        <a:pt x="15" y="44"/>
                        <a:pt x="0" y="37"/>
                        <a:pt x="14" y="25"/>
                      </a:cubicBezTo>
                      <a:cubicBezTo>
                        <a:pt x="27" y="13"/>
                        <a:pt x="81" y="3"/>
                        <a:pt x="97" y="0"/>
                      </a:cubicBezTo>
                      <a:cubicBezTo>
                        <a:pt x="97" y="0"/>
                        <a:pt x="3" y="30"/>
                        <a:pt x="15" y="44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3" name="Google Shape;1703;gada5606a7c_0_1464"/>
                <p:cNvSpPr/>
                <p:nvPr/>
              </p:nvSpPr>
              <p:spPr>
                <a:xfrm>
                  <a:off x="5639594" y="4066223"/>
                  <a:ext cx="190500" cy="84138"/>
                </a:xfrm>
                <a:custGeom>
                  <a:rect b="b" l="l" r="r" t="t"/>
                  <a:pathLst>
                    <a:path extrusionOk="0" h="20" w="48">
                      <a:moveTo>
                        <a:pt x="48" y="0"/>
                      </a:moveTo>
                      <a:cubicBezTo>
                        <a:pt x="48" y="0"/>
                        <a:pt x="9" y="6"/>
                        <a:pt x="0" y="20"/>
                      </a:cubicBezTo>
                      <a:cubicBezTo>
                        <a:pt x="0" y="20"/>
                        <a:pt x="14" y="7"/>
                        <a:pt x="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4" name="Google Shape;1704;gada5606a7c_0_1464"/>
                <p:cNvSpPr/>
                <p:nvPr/>
              </p:nvSpPr>
              <p:spPr>
                <a:xfrm>
                  <a:off x="4372769" y="3743960"/>
                  <a:ext cx="1047750" cy="555625"/>
                </a:xfrm>
                <a:custGeom>
                  <a:rect b="b" l="l" r="r" t="t"/>
                  <a:pathLst>
                    <a:path extrusionOk="0" h="131" w="264">
                      <a:moveTo>
                        <a:pt x="175" y="7"/>
                      </a:moveTo>
                      <a:cubicBezTo>
                        <a:pt x="175" y="7"/>
                        <a:pt x="237" y="6"/>
                        <a:pt x="180" y="33"/>
                      </a:cubicBezTo>
                      <a:cubicBezTo>
                        <a:pt x="123" y="60"/>
                        <a:pt x="44" y="26"/>
                        <a:pt x="33" y="55"/>
                      </a:cubicBezTo>
                      <a:cubicBezTo>
                        <a:pt x="29" y="65"/>
                        <a:pt x="32" y="72"/>
                        <a:pt x="32" y="72"/>
                      </a:cubicBezTo>
                      <a:cubicBezTo>
                        <a:pt x="32" y="72"/>
                        <a:pt x="0" y="81"/>
                        <a:pt x="16" y="106"/>
                      </a:cubicBezTo>
                      <a:cubicBezTo>
                        <a:pt x="33" y="131"/>
                        <a:pt x="91" y="107"/>
                        <a:pt x="128" y="71"/>
                      </a:cubicBezTo>
                      <a:cubicBezTo>
                        <a:pt x="165" y="36"/>
                        <a:pt x="264" y="15"/>
                        <a:pt x="176" y="0"/>
                      </a:cubicBezTo>
                      <a:lnTo>
                        <a:pt x="175" y="7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5" name="Google Shape;1705;gada5606a7c_0_1464"/>
                <p:cNvSpPr/>
                <p:nvPr/>
              </p:nvSpPr>
              <p:spPr>
                <a:xfrm>
                  <a:off x="4496594" y="3939223"/>
                  <a:ext cx="492125" cy="114300"/>
                </a:xfrm>
                <a:custGeom>
                  <a:rect b="b" l="l" r="r" t="t"/>
                  <a:pathLst>
                    <a:path extrusionOk="0" h="27" w="124">
                      <a:moveTo>
                        <a:pt x="0" y="27"/>
                      </a:moveTo>
                      <a:cubicBezTo>
                        <a:pt x="0" y="27"/>
                        <a:pt x="39" y="23"/>
                        <a:pt x="59" y="12"/>
                      </a:cubicBezTo>
                      <a:cubicBezTo>
                        <a:pt x="78" y="2"/>
                        <a:pt x="121" y="0"/>
                        <a:pt x="122" y="1"/>
                      </a:cubicBezTo>
                      <a:cubicBezTo>
                        <a:pt x="122" y="1"/>
                        <a:pt x="124" y="0"/>
                        <a:pt x="123" y="2"/>
                      </a:cubicBezTo>
                      <a:cubicBezTo>
                        <a:pt x="123" y="2"/>
                        <a:pt x="122" y="2"/>
                        <a:pt x="122" y="2"/>
                      </a:cubicBezTo>
                      <a:cubicBezTo>
                        <a:pt x="122" y="2"/>
                        <a:pt x="81" y="1"/>
                        <a:pt x="59" y="13"/>
                      </a:cubicBezTo>
                      <a:cubicBezTo>
                        <a:pt x="38" y="25"/>
                        <a:pt x="0" y="27"/>
                        <a:pt x="0" y="27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6" name="Google Shape;1706;gada5606a7c_0_1464"/>
                <p:cNvSpPr/>
                <p:nvPr/>
              </p:nvSpPr>
              <p:spPr>
                <a:xfrm>
                  <a:off x="4983956" y="3939223"/>
                  <a:ext cx="15875" cy="12700"/>
                </a:xfrm>
                <a:custGeom>
                  <a:rect b="b" l="l" r="r" t="t"/>
                  <a:pathLst>
                    <a:path extrusionOk="0" h="3" w="4">
                      <a:moveTo>
                        <a:pt x="0" y="0"/>
                      </a:moveTo>
                      <a:cubicBezTo>
                        <a:pt x="0" y="0"/>
                        <a:pt x="3" y="1"/>
                        <a:pt x="0" y="3"/>
                      </a:cubicBezTo>
                      <a:cubicBezTo>
                        <a:pt x="0" y="3"/>
                        <a:pt x="4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7" name="Google Shape;1707;gada5606a7c_0_1464"/>
                <p:cNvSpPr/>
                <p:nvPr/>
              </p:nvSpPr>
              <p:spPr>
                <a:xfrm>
                  <a:off x="4483894" y="3909060"/>
                  <a:ext cx="274638" cy="131763"/>
                </a:xfrm>
                <a:custGeom>
                  <a:rect b="b" l="l" r="r" t="t"/>
                  <a:pathLst>
                    <a:path extrusionOk="0" h="31" w="69">
                      <a:moveTo>
                        <a:pt x="5" y="31"/>
                      </a:moveTo>
                      <a:cubicBezTo>
                        <a:pt x="5" y="31"/>
                        <a:pt x="0" y="17"/>
                        <a:pt x="13" y="9"/>
                      </a:cubicBezTo>
                      <a:cubicBezTo>
                        <a:pt x="26" y="1"/>
                        <a:pt x="69" y="6"/>
                        <a:pt x="69" y="6"/>
                      </a:cubicBezTo>
                      <a:cubicBezTo>
                        <a:pt x="69" y="6"/>
                        <a:pt x="3" y="0"/>
                        <a:pt x="5" y="31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8" name="Google Shape;1708;gada5606a7c_0_1464"/>
                <p:cNvSpPr/>
                <p:nvPr/>
              </p:nvSpPr>
              <p:spPr>
                <a:xfrm>
                  <a:off x="4388644" y="3956685"/>
                  <a:ext cx="465138" cy="244475"/>
                </a:xfrm>
                <a:custGeom>
                  <a:rect b="b" l="l" r="r" t="t"/>
                  <a:pathLst>
                    <a:path extrusionOk="0" h="58" w="117">
                      <a:moveTo>
                        <a:pt x="16" y="58"/>
                      </a:moveTo>
                      <a:cubicBezTo>
                        <a:pt x="16" y="58"/>
                        <a:pt x="1" y="43"/>
                        <a:pt x="17" y="30"/>
                      </a:cubicBezTo>
                      <a:cubicBezTo>
                        <a:pt x="32" y="17"/>
                        <a:pt x="48" y="28"/>
                        <a:pt x="79" y="14"/>
                      </a:cubicBezTo>
                      <a:cubicBezTo>
                        <a:pt x="111" y="0"/>
                        <a:pt x="117" y="2"/>
                        <a:pt x="117" y="2"/>
                      </a:cubicBezTo>
                      <a:cubicBezTo>
                        <a:pt x="117" y="2"/>
                        <a:pt x="82" y="17"/>
                        <a:pt x="73" y="23"/>
                      </a:cubicBezTo>
                      <a:cubicBezTo>
                        <a:pt x="50" y="39"/>
                        <a:pt x="0" y="26"/>
                        <a:pt x="16" y="5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9" name="Google Shape;1709;gada5606a7c_0_1464"/>
                <p:cNvSpPr/>
                <p:nvPr/>
              </p:nvSpPr>
              <p:spPr>
                <a:xfrm>
                  <a:off x="4504531" y="3934460"/>
                  <a:ext cx="90488" cy="63500"/>
                </a:xfrm>
                <a:custGeom>
                  <a:rect b="b" l="l" r="r" t="t"/>
                  <a:pathLst>
                    <a:path extrusionOk="0" h="15" w="23">
                      <a:moveTo>
                        <a:pt x="0" y="15"/>
                      </a:moveTo>
                      <a:cubicBezTo>
                        <a:pt x="0" y="15"/>
                        <a:pt x="3" y="2"/>
                        <a:pt x="23" y="0"/>
                      </a:cubicBezTo>
                      <a:cubicBezTo>
                        <a:pt x="23" y="0"/>
                        <a:pt x="6" y="2"/>
                        <a:pt x="0" y="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0" name="Google Shape;1710;gada5606a7c_0_1464"/>
                <p:cNvSpPr/>
                <p:nvPr/>
              </p:nvSpPr>
              <p:spPr>
                <a:xfrm>
                  <a:off x="4448969" y="4032885"/>
                  <a:ext cx="233363" cy="71438"/>
                </a:xfrm>
                <a:custGeom>
                  <a:rect b="b" l="l" r="r" t="t"/>
                  <a:pathLst>
                    <a:path extrusionOk="0" h="17" w="59">
                      <a:moveTo>
                        <a:pt x="0" y="17"/>
                      </a:moveTo>
                      <a:cubicBezTo>
                        <a:pt x="0" y="17"/>
                        <a:pt x="6" y="8"/>
                        <a:pt x="20" y="6"/>
                      </a:cubicBezTo>
                      <a:cubicBezTo>
                        <a:pt x="35" y="5"/>
                        <a:pt x="53" y="4"/>
                        <a:pt x="59" y="0"/>
                      </a:cubicBezTo>
                      <a:cubicBezTo>
                        <a:pt x="59" y="0"/>
                        <a:pt x="52" y="8"/>
                        <a:pt x="17" y="8"/>
                      </a:cubicBezTo>
                      <a:cubicBezTo>
                        <a:pt x="6" y="9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1" name="Google Shape;1711;gada5606a7c_0_1464"/>
                <p:cNvSpPr/>
                <p:nvPr/>
              </p:nvSpPr>
              <p:spPr>
                <a:xfrm>
                  <a:off x="2726531" y="3766185"/>
                  <a:ext cx="973138" cy="660400"/>
                </a:xfrm>
                <a:custGeom>
                  <a:rect b="b" l="l" r="r" t="t"/>
                  <a:pathLst>
                    <a:path extrusionOk="0" h="156" w="245">
                      <a:moveTo>
                        <a:pt x="174" y="2"/>
                      </a:moveTo>
                      <a:cubicBezTo>
                        <a:pt x="192" y="0"/>
                        <a:pt x="231" y="7"/>
                        <a:pt x="239" y="26"/>
                      </a:cubicBezTo>
                      <a:cubicBezTo>
                        <a:pt x="245" y="43"/>
                        <a:pt x="234" y="75"/>
                        <a:pt x="165" y="78"/>
                      </a:cubicBezTo>
                      <a:cubicBezTo>
                        <a:pt x="97" y="80"/>
                        <a:pt x="58" y="156"/>
                        <a:pt x="29" y="114"/>
                      </a:cubicBezTo>
                      <a:cubicBezTo>
                        <a:pt x="0" y="72"/>
                        <a:pt x="84" y="59"/>
                        <a:pt x="84" y="59"/>
                      </a:cubicBezTo>
                      <a:cubicBezTo>
                        <a:pt x="107" y="31"/>
                        <a:pt x="137" y="46"/>
                        <a:pt x="164" y="56"/>
                      </a:cubicBezTo>
                      <a:cubicBezTo>
                        <a:pt x="190" y="66"/>
                        <a:pt x="234" y="63"/>
                        <a:pt x="234" y="35"/>
                      </a:cubicBezTo>
                      <a:cubicBezTo>
                        <a:pt x="233" y="7"/>
                        <a:pt x="174" y="8"/>
                        <a:pt x="174" y="8"/>
                      </a:cubicBezTo>
                      <a:lnTo>
                        <a:pt x="174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2" name="Google Shape;1712;gada5606a7c_0_1464"/>
                <p:cNvSpPr/>
                <p:nvPr/>
              </p:nvSpPr>
              <p:spPr>
                <a:xfrm>
                  <a:off x="3059906" y="3997960"/>
                  <a:ext cx="325438" cy="42863"/>
                </a:xfrm>
                <a:custGeom>
                  <a:rect b="b" l="l" r="r" t="t"/>
                  <a:pathLst>
                    <a:path extrusionOk="0" h="10" w="82">
                      <a:moveTo>
                        <a:pt x="0" y="4"/>
                      </a:moveTo>
                      <a:cubicBezTo>
                        <a:pt x="0" y="4"/>
                        <a:pt x="52" y="0"/>
                        <a:pt x="80" y="9"/>
                      </a:cubicBezTo>
                      <a:cubicBezTo>
                        <a:pt x="81" y="10"/>
                        <a:pt x="82" y="8"/>
                        <a:pt x="80" y="7"/>
                      </a:cubicBezTo>
                      <a:cubicBezTo>
                        <a:pt x="77" y="6"/>
                        <a:pt x="52" y="0"/>
                        <a:pt x="0" y="4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3" name="Google Shape;1713;gada5606a7c_0_1464"/>
                <p:cNvSpPr/>
                <p:nvPr/>
              </p:nvSpPr>
              <p:spPr>
                <a:xfrm>
                  <a:off x="3075781" y="3926523"/>
                  <a:ext cx="195263" cy="76200"/>
                </a:xfrm>
                <a:custGeom>
                  <a:rect b="b" l="l" r="r" t="t"/>
                  <a:pathLst>
                    <a:path extrusionOk="0" h="18" w="49">
                      <a:moveTo>
                        <a:pt x="0" y="18"/>
                      </a:moveTo>
                      <a:cubicBezTo>
                        <a:pt x="0" y="18"/>
                        <a:pt x="17" y="0"/>
                        <a:pt x="49" y="9"/>
                      </a:cubicBezTo>
                      <a:cubicBezTo>
                        <a:pt x="49" y="9"/>
                        <a:pt x="13" y="10"/>
                        <a:pt x="0" y="1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4" name="Google Shape;1714;gada5606a7c_0_1464"/>
                <p:cNvSpPr/>
                <p:nvPr/>
              </p:nvSpPr>
              <p:spPr>
                <a:xfrm>
                  <a:off x="2755106" y="4007485"/>
                  <a:ext cx="534988" cy="249238"/>
                </a:xfrm>
                <a:custGeom>
                  <a:rect b="b" l="l" r="r" t="t"/>
                  <a:pathLst>
                    <a:path extrusionOk="0" h="59" w="135">
                      <a:moveTo>
                        <a:pt x="27" y="59"/>
                      </a:moveTo>
                      <a:cubicBezTo>
                        <a:pt x="27" y="59"/>
                        <a:pt x="27" y="59"/>
                        <a:pt x="26" y="59"/>
                      </a:cubicBezTo>
                      <a:cubicBezTo>
                        <a:pt x="24" y="57"/>
                        <a:pt x="8" y="39"/>
                        <a:pt x="28" y="22"/>
                      </a:cubicBezTo>
                      <a:cubicBezTo>
                        <a:pt x="49" y="4"/>
                        <a:pt x="99" y="0"/>
                        <a:pt x="135" y="4"/>
                      </a:cubicBezTo>
                      <a:cubicBezTo>
                        <a:pt x="135" y="4"/>
                        <a:pt x="0" y="11"/>
                        <a:pt x="27" y="5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5" name="Google Shape;1715;gada5606a7c_0_1464"/>
                <p:cNvSpPr/>
                <p:nvPr/>
              </p:nvSpPr>
              <p:spPr>
                <a:xfrm>
                  <a:off x="3112294" y="3951923"/>
                  <a:ext cx="114300" cy="30163"/>
                </a:xfrm>
                <a:custGeom>
                  <a:rect b="b" l="l" r="r" t="t"/>
                  <a:pathLst>
                    <a:path extrusionOk="0" h="7" w="29">
                      <a:moveTo>
                        <a:pt x="0" y="7"/>
                      </a:moveTo>
                      <a:cubicBezTo>
                        <a:pt x="0" y="7"/>
                        <a:pt x="9" y="0"/>
                        <a:pt x="29" y="2"/>
                      </a:cubicBezTo>
                      <a:cubicBezTo>
                        <a:pt x="29" y="2"/>
                        <a:pt x="11" y="2"/>
                        <a:pt x="0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6" name="Google Shape;1716;gada5606a7c_0_1464"/>
                <p:cNvSpPr/>
                <p:nvPr/>
              </p:nvSpPr>
              <p:spPr>
                <a:xfrm>
                  <a:off x="2802731" y="4036060"/>
                  <a:ext cx="225425" cy="157163"/>
                </a:xfrm>
                <a:custGeom>
                  <a:rect b="b" l="l" r="r" t="t"/>
                  <a:pathLst>
                    <a:path extrusionOk="0" h="37" w="57">
                      <a:moveTo>
                        <a:pt x="9" y="37"/>
                      </a:moveTo>
                      <a:cubicBezTo>
                        <a:pt x="9" y="37"/>
                        <a:pt x="0" y="10"/>
                        <a:pt x="57" y="0"/>
                      </a:cubicBezTo>
                      <a:cubicBezTo>
                        <a:pt x="57" y="0"/>
                        <a:pt x="8" y="8"/>
                        <a:pt x="9" y="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7" name="Google Shape;1717;gada5606a7c_0_1464"/>
                <p:cNvSpPr/>
                <p:nvPr/>
              </p:nvSpPr>
              <p:spPr>
                <a:xfrm>
                  <a:off x="2056606" y="2880360"/>
                  <a:ext cx="963613" cy="444500"/>
                </a:xfrm>
                <a:custGeom>
                  <a:rect b="b" l="l" r="r" t="t"/>
                  <a:pathLst>
                    <a:path extrusionOk="0" h="105" w="243">
                      <a:moveTo>
                        <a:pt x="187" y="98"/>
                      </a:moveTo>
                      <a:cubicBezTo>
                        <a:pt x="187" y="98"/>
                        <a:pt x="193" y="98"/>
                        <a:pt x="197" y="96"/>
                      </a:cubicBezTo>
                      <a:cubicBezTo>
                        <a:pt x="206" y="92"/>
                        <a:pt x="217" y="82"/>
                        <a:pt x="211" y="68"/>
                      </a:cubicBezTo>
                      <a:cubicBezTo>
                        <a:pt x="202" y="47"/>
                        <a:pt x="154" y="46"/>
                        <a:pt x="122" y="58"/>
                      </a:cubicBezTo>
                      <a:cubicBezTo>
                        <a:pt x="90" y="71"/>
                        <a:pt x="2" y="102"/>
                        <a:pt x="0" y="47"/>
                      </a:cubicBezTo>
                      <a:cubicBezTo>
                        <a:pt x="0" y="47"/>
                        <a:pt x="3" y="34"/>
                        <a:pt x="12" y="31"/>
                      </a:cubicBezTo>
                      <a:cubicBezTo>
                        <a:pt x="12" y="31"/>
                        <a:pt x="5" y="0"/>
                        <a:pt x="74" y="14"/>
                      </a:cubicBezTo>
                      <a:cubicBezTo>
                        <a:pt x="111" y="22"/>
                        <a:pt x="129" y="34"/>
                        <a:pt x="171" y="39"/>
                      </a:cubicBezTo>
                      <a:cubicBezTo>
                        <a:pt x="212" y="44"/>
                        <a:pt x="243" y="80"/>
                        <a:pt x="201" y="102"/>
                      </a:cubicBezTo>
                      <a:cubicBezTo>
                        <a:pt x="198" y="103"/>
                        <a:pt x="194" y="104"/>
                        <a:pt x="189" y="105"/>
                      </a:cubicBezTo>
                      <a:lnTo>
                        <a:pt x="187" y="98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8" name="Google Shape;1718;gada5606a7c_0_1464"/>
                <p:cNvSpPr/>
                <p:nvPr/>
              </p:nvSpPr>
              <p:spPr>
                <a:xfrm>
                  <a:off x="2104231" y="2986723"/>
                  <a:ext cx="547688" cy="76200"/>
                </a:xfrm>
                <a:custGeom>
                  <a:rect b="b" l="l" r="r" t="t"/>
                  <a:pathLst>
                    <a:path extrusionOk="0" h="18" w="138">
                      <a:moveTo>
                        <a:pt x="0" y="6"/>
                      </a:moveTo>
                      <a:cubicBezTo>
                        <a:pt x="0" y="6"/>
                        <a:pt x="55" y="1"/>
                        <a:pt x="89" y="9"/>
                      </a:cubicBezTo>
                      <a:cubicBezTo>
                        <a:pt x="123" y="18"/>
                        <a:pt x="132" y="18"/>
                        <a:pt x="132" y="18"/>
                      </a:cubicBezTo>
                      <a:cubicBezTo>
                        <a:pt x="132" y="18"/>
                        <a:pt x="138" y="15"/>
                        <a:pt x="133" y="16"/>
                      </a:cubicBezTo>
                      <a:cubicBezTo>
                        <a:pt x="123" y="17"/>
                        <a:pt x="94" y="10"/>
                        <a:pt x="90" y="8"/>
                      </a:cubicBezTo>
                      <a:cubicBezTo>
                        <a:pt x="79" y="5"/>
                        <a:pt x="24" y="0"/>
                        <a:pt x="0" y="6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9" name="Google Shape;1719;gada5606a7c_0_1464"/>
                <p:cNvSpPr/>
                <p:nvPr/>
              </p:nvSpPr>
              <p:spPr>
                <a:xfrm>
                  <a:off x="3345656" y="3058160"/>
                  <a:ext cx="960438" cy="520700"/>
                </a:xfrm>
                <a:custGeom>
                  <a:rect b="b" l="l" r="r" t="t"/>
                  <a:pathLst>
                    <a:path extrusionOk="0" h="123" w="242">
                      <a:moveTo>
                        <a:pt x="18" y="52"/>
                      </a:moveTo>
                      <a:cubicBezTo>
                        <a:pt x="18" y="52"/>
                        <a:pt x="8" y="49"/>
                        <a:pt x="12" y="30"/>
                      </a:cubicBezTo>
                      <a:cubicBezTo>
                        <a:pt x="16" y="11"/>
                        <a:pt x="52" y="0"/>
                        <a:pt x="91" y="22"/>
                      </a:cubicBezTo>
                      <a:cubicBezTo>
                        <a:pt x="123" y="40"/>
                        <a:pt x="237" y="43"/>
                        <a:pt x="235" y="91"/>
                      </a:cubicBezTo>
                      <a:cubicBezTo>
                        <a:pt x="234" y="123"/>
                        <a:pt x="194" y="119"/>
                        <a:pt x="194" y="119"/>
                      </a:cubicBezTo>
                      <a:cubicBezTo>
                        <a:pt x="194" y="111"/>
                        <a:pt x="194" y="111"/>
                        <a:pt x="194" y="111"/>
                      </a:cubicBezTo>
                      <a:cubicBezTo>
                        <a:pt x="194" y="111"/>
                        <a:pt x="242" y="112"/>
                        <a:pt x="219" y="75"/>
                      </a:cubicBezTo>
                      <a:cubicBezTo>
                        <a:pt x="202" y="48"/>
                        <a:pt x="152" y="65"/>
                        <a:pt x="119" y="79"/>
                      </a:cubicBezTo>
                      <a:cubicBezTo>
                        <a:pt x="86" y="92"/>
                        <a:pt x="21" y="115"/>
                        <a:pt x="9" y="81"/>
                      </a:cubicBezTo>
                      <a:cubicBezTo>
                        <a:pt x="0" y="57"/>
                        <a:pt x="18" y="52"/>
                        <a:pt x="18" y="52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0" name="Google Shape;1720;gada5606a7c_0_1464"/>
                <p:cNvSpPr/>
                <p:nvPr/>
              </p:nvSpPr>
              <p:spPr>
                <a:xfrm>
                  <a:off x="2012156" y="2994660"/>
                  <a:ext cx="457200" cy="177800"/>
                </a:xfrm>
                <a:custGeom>
                  <a:rect b="b" l="l" r="r" t="t"/>
                  <a:pathLst>
                    <a:path extrusionOk="0" h="42" w="115">
                      <a:moveTo>
                        <a:pt x="23" y="42"/>
                      </a:moveTo>
                      <a:cubicBezTo>
                        <a:pt x="23" y="42"/>
                        <a:pt x="9" y="32"/>
                        <a:pt x="15" y="17"/>
                      </a:cubicBezTo>
                      <a:cubicBezTo>
                        <a:pt x="20" y="3"/>
                        <a:pt x="29" y="5"/>
                        <a:pt x="39" y="4"/>
                      </a:cubicBezTo>
                      <a:cubicBezTo>
                        <a:pt x="49" y="4"/>
                        <a:pt x="98" y="3"/>
                        <a:pt x="115" y="10"/>
                      </a:cubicBezTo>
                      <a:cubicBezTo>
                        <a:pt x="115" y="10"/>
                        <a:pt x="0" y="0"/>
                        <a:pt x="23" y="42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1" name="Google Shape;1721;gada5606a7c_0_1464"/>
                <p:cNvSpPr/>
                <p:nvPr/>
              </p:nvSpPr>
              <p:spPr>
                <a:xfrm>
                  <a:off x="2072481" y="3012123"/>
                  <a:ext cx="166688" cy="93663"/>
                </a:xfrm>
                <a:custGeom>
                  <a:rect b="b" l="l" r="r" t="t"/>
                  <a:pathLst>
                    <a:path extrusionOk="0" h="22" w="42">
                      <a:moveTo>
                        <a:pt x="0" y="22"/>
                      </a:moveTo>
                      <a:cubicBezTo>
                        <a:pt x="0" y="22"/>
                        <a:pt x="0" y="6"/>
                        <a:pt x="11" y="3"/>
                      </a:cubicBezTo>
                      <a:cubicBezTo>
                        <a:pt x="23" y="0"/>
                        <a:pt x="42" y="3"/>
                        <a:pt x="42" y="3"/>
                      </a:cubicBezTo>
                      <a:cubicBezTo>
                        <a:pt x="42" y="3"/>
                        <a:pt x="14" y="2"/>
                        <a:pt x="8" y="7"/>
                      </a:cubicBezTo>
                      <a:cubicBezTo>
                        <a:pt x="2" y="12"/>
                        <a:pt x="0" y="22"/>
                        <a:pt x="0" y="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2" name="Google Shape;1722;gada5606a7c_0_1464"/>
                <p:cNvSpPr/>
                <p:nvPr/>
              </p:nvSpPr>
              <p:spPr>
                <a:xfrm>
                  <a:off x="3417094" y="3223260"/>
                  <a:ext cx="560388" cy="73025"/>
                </a:xfrm>
                <a:custGeom>
                  <a:rect b="b" l="l" r="r" t="t"/>
                  <a:pathLst>
                    <a:path extrusionOk="0" h="17" w="141">
                      <a:moveTo>
                        <a:pt x="0" y="13"/>
                      </a:moveTo>
                      <a:cubicBezTo>
                        <a:pt x="0" y="13"/>
                        <a:pt x="43" y="0"/>
                        <a:pt x="78" y="8"/>
                      </a:cubicBezTo>
                      <a:cubicBezTo>
                        <a:pt x="113" y="16"/>
                        <a:pt x="138" y="14"/>
                        <a:pt x="138" y="14"/>
                      </a:cubicBezTo>
                      <a:cubicBezTo>
                        <a:pt x="138" y="14"/>
                        <a:pt x="141" y="15"/>
                        <a:pt x="137" y="16"/>
                      </a:cubicBezTo>
                      <a:cubicBezTo>
                        <a:pt x="134" y="17"/>
                        <a:pt x="88" y="12"/>
                        <a:pt x="77" y="10"/>
                      </a:cubicBezTo>
                      <a:cubicBezTo>
                        <a:pt x="67" y="7"/>
                        <a:pt x="32" y="4"/>
                        <a:pt x="0" y="13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3" name="Google Shape;1723;gada5606a7c_0_1464"/>
                <p:cNvSpPr/>
                <p:nvPr/>
              </p:nvSpPr>
              <p:spPr>
                <a:xfrm>
                  <a:off x="3937794" y="3286760"/>
                  <a:ext cx="34925" cy="17463"/>
                </a:xfrm>
                <a:custGeom>
                  <a:rect b="b" l="l" r="r" t="t"/>
                  <a:pathLst>
                    <a:path extrusionOk="0" h="4" w="9">
                      <a:moveTo>
                        <a:pt x="9" y="0"/>
                      </a:moveTo>
                      <a:cubicBezTo>
                        <a:pt x="9" y="0"/>
                        <a:pt x="7" y="3"/>
                        <a:pt x="0" y="2"/>
                      </a:cubicBezTo>
                      <a:cubicBezTo>
                        <a:pt x="0" y="2"/>
                        <a:pt x="8" y="4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4" name="Google Shape;1724;gada5606a7c_0_1464"/>
                <p:cNvSpPr/>
                <p:nvPr/>
              </p:nvSpPr>
              <p:spPr>
                <a:xfrm>
                  <a:off x="4115594" y="3413760"/>
                  <a:ext cx="193675" cy="139700"/>
                </a:xfrm>
                <a:custGeom>
                  <a:rect b="b" l="l" r="r" t="t"/>
                  <a:pathLst>
                    <a:path extrusionOk="0" h="33" w="49">
                      <a:moveTo>
                        <a:pt x="0" y="29"/>
                      </a:moveTo>
                      <a:cubicBezTo>
                        <a:pt x="0" y="29"/>
                        <a:pt x="37" y="32"/>
                        <a:pt x="35" y="0"/>
                      </a:cubicBezTo>
                      <a:cubicBezTo>
                        <a:pt x="35" y="0"/>
                        <a:pt x="49" y="32"/>
                        <a:pt x="0" y="33"/>
                      </a:cubicBez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5" name="Google Shape;1725;gada5606a7c_0_1464"/>
                <p:cNvSpPr/>
                <p:nvPr/>
              </p:nvSpPr>
              <p:spPr>
                <a:xfrm>
                  <a:off x="3390106" y="3080385"/>
                  <a:ext cx="288925" cy="168275"/>
                </a:xfrm>
                <a:custGeom>
                  <a:rect b="b" l="l" r="r" t="t"/>
                  <a:pathLst>
                    <a:path extrusionOk="0" h="40" w="73">
                      <a:moveTo>
                        <a:pt x="4" y="40"/>
                      </a:moveTo>
                      <a:cubicBezTo>
                        <a:pt x="4" y="40"/>
                        <a:pt x="0" y="22"/>
                        <a:pt x="10" y="16"/>
                      </a:cubicBezTo>
                      <a:cubicBezTo>
                        <a:pt x="20" y="10"/>
                        <a:pt x="38" y="0"/>
                        <a:pt x="73" y="15"/>
                      </a:cubicBezTo>
                      <a:cubicBezTo>
                        <a:pt x="73" y="15"/>
                        <a:pt x="9" y="0"/>
                        <a:pt x="4" y="4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6" name="Google Shape;1726;gada5606a7c_0_1464"/>
                <p:cNvSpPr/>
                <p:nvPr/>
              </p:nvSpPr>
              <p:spPr>
                <a:xfrm>
                  <a:off x="3361531" y="3232785"/>
                  <a:ext cx="425450" cy="206375"/>
                </a:xfrm>
                <a:custGeom>
                  <a:rect b="b" l="l" r="r" t="t"/>
                  <a:pathLst>
                    <a:path extrusionOk="0" h="49" w="107">
                      <a:moveTo>
                        <a:pt x="13" y="49"/>
                      </a:moveTo>
                      <a:cubicBezTo>
                        <a:pt x="13" y="49"/>
                        <a:pt x="0" y="35"/>
                        <a:pt x="6" y="21"/>
                      </a:cubicBezTo>
                      <a:cubicBezTo>
                        <a:pt x="12" y="7"/>
                        <a:pt x="40" y="7"/>
                        <a:pt x="60" y="6"/>
                      </a:cubicBezTo>
                      <a:cubicBezTo>
                        <a:pt x="80" y="6"/>
                        <a:pt x="100" y="12"/>
                        <a:pt x="107" y="12"/>
                      </a:cubicBezTo>
                      <a:cubicBezTo>
                        <a:pt x="107" y="12"/>
                        <a:pt x="1" y="0"/>
                        <a:pt x="13" y="4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7" name="Google Shape;1727;gada5606a7c_0_1464"/>
                <p:cNvSpPr/>
                <p:nvPr/>
              </p:nvSpPr>
              <p:spPr>
                <a:xfrm>
                  <a:off x="3409156" y="3113723"/>
                  <a:ext cx="131763" cy="71438"/>
                </a:xfrm>
                <a:custGeom>
                  <a:rect b="b" l="l" r="r" t="t"/>
                  <a:pathLst>
                    <a:path extrusionOk="0" h="17" w="33">
                      <a:moveTo>
                        <a:pt x="0" y="17"/>
                      </a:moveTo>
                      <a:cubicBezTo>
                        <a:pt x="0" y="17"/>
                        <a:pt x="3" y="2"/>
                        <a:pt x="33" y="0"/>
                      </a:cubicBezTo>
                      <a:cubicBezTo>
                        <a:pt x="33" y="0"/>
                        <a:pt x="8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8" name="Google Shape;1728;gada5606a7c_0_1464"/>
                <p:cNvSpPr/>
                <p:nvPr/>
              </p:nvSpPr>
              <p:spPr>
                <a:xfrm>
                  <a:off x="3353594" y="3261360"/>
                  <a:ext cx="195263" cy="106363"/>
                </a:xfrm>
                <a:custGeom>
                  <a:rect b="b" l="l" r="r" t="t"/>
                  <a:pathLst>
                    <a:path extrusionOk="0" h="25" w="49">
                      <a:moveTo>
                        <a:pt x="7" y="25"/>
                      </a:moveTo>
                      <a:cubicBezTo>
                        <a:pt x="7" y="25"/>
                        <a:pt x="0" y="2"/>
                        <a:pt x="49" y="0"/>
                      </a:cubicBezTo>
                      <a:cubicBezTo>
                        <a:pt x="49" y="0"/>
                        <a:pt x="7" y="1"/>
                        <a:pt x="7" y="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9" name="Google Shape;1729;gada5606a7c_0_1464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0" name="Google Shape;1730;gada5606a7c_0_1464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1" name="Google Shape;1731;gada5606a7c_0_1464"/>
                <p:cNvSpPr/>
                <p:nvPr/>
              </p:nvSpPr>
              <p:spPr>
                <a:xfrm>
                  <a:off x="6600031" y="2867660"/>
                  <a:ext cx="266700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31"/>
                      </a:moveTo>
                      <a:cubicBezTo>
                        <a:pt x="67" y="22"/>
                        <a:pt x="56" y="10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732" name="Google Shape;1732;gada5606a7c_0_1464"/>
              <p:cNvSpPr/>
              <p:nvPr/>
            </p:nvSpPr>
            <p:spPr>
              <a:xfrm>
                <a:off x="2155824" y="3294588"/>
                <a:ext cx="261300" cy="524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3" name="Google Shape;1733;gada5606a7c_0_1464"/>
              <p:cNvSpPr/>
              <p:nvPr/>
            </p:nvSpPr>
            <p:spPr>
              <a:xfrm>
                <a:off x="6484145" y="3293114"/>
                <a:ext cx="261300" cy="533400"/>
              </a:xfrm>
              <a:prstGeom prst="ellipse">
                <a:avLst/>
              </a:prstGeom>
              <a:solidFill>
                <a:srgbClr val="F2AE5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 Physiology of the motor unit">
  <p:cSld name="TITLE_6">
    <p:spTree>
      <p:nvGrpSpPr>
        <p:cNvPr id="1734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gada5606a7c_0_176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36" name="Google Shape;1736;gada5606a7c_0_1765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7" name="Google Shape;1737;gada5606a7c_0_1765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8" name="Google Shape;1738;gada5606a7c_0_1765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9" name="Google Shape;1739;gada5606a7c_0_1765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0" name="Google Shape;1740;gada5606a7c_0_1765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41" name="Google Shape;1741;gada5606a7c_0_1765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742" name="Google Shape;1742;gada5606a7c_0_1765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743" name="Google Shape;1743;gada5606a7c_0_1765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4" name="Google Shape;1744;gada5606a7c_0_1765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45" name="Google Shape;1745;gada5606a7c_0_17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6" name="Google Shape;1746;gada5606a7c_0_1765"/>
          <p:cNvGrpSpPr/>
          <p:nvPr/>
        </p:nvGrpSpPr>
        <p:grpSpPr>
          <a:xfrm>
            <a:off x="0" y="-195652"/>
            <a:ext cx="6787396" cy="5008016"/>
            <a:chOff x="-3860" y="-205762"/>
            <a:chExt cx="9700437" cy="6071795"/>
          </a:xfrm>
        </p:grpSpPr>
        <p:sp>
          <p:nvSpPr>
            <p:cNvPr id="1747" name="Google Shape;1747;gada5606a7c_0_1765"/>
            <p:cNvSpPr/>
            <p:nvPr/>
          </p:nvSpPr>
          <p:spPr>
            <a:xfrm>
              <a:off x="4260068" y="2425508"/>
              <a:ext cx="2412165" cy="3222311"/>
            </a:xfrm>
            <a:custGeom>
              <a:rect b="b" l="l" r="r" t="t"/>
              <a:pathLst>
                <a:path extrusionOk="0" h="397" w="317">
                  <a:moveTo>
                    <a:pt x="0" y="296"/>
                  </a:moveTo>
                  <a:cubicBezTo>
                    <a:pt x="112" y="327"/>
                    <a:pt x="225" y="362"/>
                    <a:pt x="314" y="395"/>
                  </a:cubicBezTo>
                  <a:cubicBezTo>
                    <a:pt x="317" y="397"/>
                    <a:pt x="317" y="397"/>
                    <a:pt x="317" y="397"/>
                  </a:cubicBezTo>
                  <a:cubicBezTo>
                    <a:pt x="317" y="59"/>
                    <a:pt x="317" y="59"/>
                    <a:pt x="317" y="59"/>
                  </a:cubicBezTo>
                  <a:cubicBezTo>
                    <a:pt x="317" y="59"/>
                    <a:pt x="252" y="43"/>
                    <a:pt x="166" y="28"/>
                  </a:cubicBezTo>
                  <a:cubicBezTo>
                    <a:pt x="148" y="26"/>
                    <a:pt x="145" y="13"/>
                    <a:pt x="142" y="12"/>
                  </a:cubicBezTo>
                  <a:cubicBezTo>
                    <a:pt x="121" y="20"/>
                    <a:pt x="111" y="19"/>
                    <a:pt x="93" y="17"/>
                  </a:cubicBezTo>
                  <a:cubicBezTo>
                    <a:pt x="77" y="15"/>
                    <a:pt x="65" y="12"/>
                    <a:pt x="55" y="1"/>
                  </a:cubicBezTo>
                  <a:cubicBezTo>
                    <a:pt x="54" y="0"/>
                    <a:pt x="43" y="11"/>
                    <a:pt x="28" y="10"/>
                  </a:cubicBezTo>
                  <a:cubicBezTo>
                    <a:pt x="19" y="9"/>
                    <a:pt x="9" y="8"/>
                    <a:pt x="0" y="7"/>
                  </a:cubicBezTo>
                  <a:lnTo>
                    <a:pt x="0" y="296"/>
                  </a:lnTo>
                  <a:close/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8" name="Google Shape;1748;gada5606a7c_0_1765"/>
            <p:cNvSpPr/>
            <p:nvPr/>
          </p:nvSpPr>
          <p:spPr>
            <a:xfrm>
              <a:off x="-3860" y="1705658"/>
              <a:ext cx="8990797" cy="3127895"/>
            </a:xfrm>
            <a:custGeom>
              <a:rect b="b" l="l" r="r" t="t"/>
              <a:pathLst>
                <a:path extrusionOk="0" h="385" w="1181">
                  <a:moveTo>
                    <a:pt x="420" y="5"/>
                  </a:moveTo>
                  <a:cubicBezTo>
                    <a:pt x="277" y="0"/>
                    <a:pt x="85" y="26"/>
                    <a:pt x="0" y="3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9" y="255"/>
                    <a:pt x="135" y="272"/>
                    <a:pt x="231" y="296"/>
                  </a:cubicBezTo>
                  <a:cubicBezTo>
                    <a:pt x="324" y="319"/>
                    <a:pt x="439" y="351"/>
                    <a:pt x="560" y="385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9" y="97"/>
                    <a:pt x="579" y="98"/>
                    <a:pt x="588" y="99"/>
                  </a:cubicBezTo>
                  <a:cubicBezTo>
                    <a:pt x="588" y="99"/>
                    <a:pt x="588" y="99"/>
                    <a:pt x="588" y="99"/>
                  </a:cubicBezTo>
                  <a:cubicBezTo>
                    <a:pt x="603" y="100"/>
                    <a:pt x="614" y="89"/>
                    <a:pt x="615" y="90"/>
                  </a:cubicBezTo>
                  <a:cubicBezTo>
                    <a:pt x="625" y="101"/>
                    <a:pt x="637" y="104"/>
                    <a:pt x="653" y="106"/>
                  </a:cubicBezTo>
                  <a:cubicBezTo>
                    <a:pt x="671" y="108"/>
                    <a:pt x="681" y="109"/>
                    <a:pt x="702" y="101"/>
                  </a:cubicBezTo>
                  <a:cubicBezTo>
                    <a:pt x="705" y="102"/>
                    <a:pt x="707" y="113"/>
                    <a:pt x="722" y="116"/>
                  </a:cubicBezTo>
                  <a:cubicBezTo>
                    <a:pt x="723" y="117"/>
                    <a:pt x="724" y="117"/>
                    <a:pt x="725" y="117"/>
                  </a:cubicBezTo>
                  <a:cubicBezTo>
                    <a:pt x="725" y="117"/>
                    <a:pt x="726" y="117"/>
                    <a:pt x="726" y="117"/>
                  </a:cubicBezTo>
                  <a:cubicBezTo>
                    <a:pt x="774" y="125"/>
                    <a:pt x="815" y="134"/>
                    <a:pt x="842" y="140"/>
                  </a:cubicBezTo>
                  <a:cubicBezTo>
                    <a:pt x="843" y="140"/>
                    <a:pt x="843" y="140"/>
                    <a:pt x="843" y="140"/>
                  </a:cubicBezTo>
                  <a:cubicBezTo>
                    <a:pt x="844" y="140"/>
                    <a:pt x="845" y="141"/>
                    <a:pt x="846" y="141"/>
                  </a:cubicBezTo>
                  <a:cubicBezTo>
                    <a:pt x="846" y="141"/>
                    <a:pt x="846" y="141"/>
                    <a:pt x="847" y="141"/>
                  </a:cubicBezTo>
                  <a:cubicBezTo>
                    <a:pt x="848" y="141"/>
                    <a:pt x="849" y="141"/>
                    <a:pt x="850" y="142"/>
                  </a:cubicBezTo>
                  <a:cubicBezTo>
                    <a:pt x="850" y="142"/>
                    <a:pt x="850" y="142"/>
                    <a:pt x="850" y="142"/>
                  </a:cubicBezTo>
                  <a:cubicBezTo>
                    <a:pt x="853" y="142"/>
                    <a:pt x="856" y="143"/>
                    <a:pt x="859" y="144"/>
                  </a:cubicBezTo>
                  <a:cubicBezTo>
                    <a:pt x="859" y="144"/>
                    <a:pt x="859" y="144"/>
                    <a:pt x="859" y="144"/>
                  </a:cubicBezTo>
                  <a:cubicBezTo>
                    <a:pt x="860" y="144"/>
                    <a:pt x="861" y="144"/>
                    <a:pt x="861" y="144"/>
                  </a:cubicBezTo>
                  <a:cubicBezTo>
                    <a:pt x="862" y="144"/>
                    <a:pt x="862" y="145"/>
                    <a:pt x="862" y="145"/>
                  </a:cubicBezTo>
                  <a:cubicBezTo>
                    <a:pt x="863" y="145"/>
                    <a:pt x="864" y="145"/>
                    <a:pt x="864" y="145"/>
                  </a:cubicBezTo>
                  <a:cubicBezTo>
                    <a:pt x="865" y="145"/>
                    <a:pt x="865" y="145"/>
                    <a:pt x="865" y="145"/>
                  </a:cubicBezTo>
                  <a:cubicBezTo>
                    <a:pt x="867" y="146"/>
                    <a:pt x="869" y="146"/>
                    <a:pt x="870" y="146"/>
                  </a:cubicBezTo>
                  <a:cubicBezTo>
                    <a:pt x="870" y="147"/>
                    <a:pt x="871" y="147"/>
                    <a:pt x="871" y="147"/>
                  </a:cubicBezTo>
                  <a:cubicBezTo>
                    <a:pt x="871" y="147"/>
                    <a:pt x="872" y="147"/>
                    <a:pt x="872" y="147"/>
                  </a:cubicBezTo>
                  <a:cubicBezTo>
                    <a:pt x="872" y="147"/>
                    <a:pt x="872" y="147"/>
                    <a:pt x="873" y="147"/>
                  </a:cubicBezTo>
                  <a:cubicBezTo>
                    <a:pt x="873" y="147"/>
                    <a:pt x="877" y="147"/>
                    <a:pt x="877" y="147"/>
                  </a:cubicBezTo>
                  <a:cubicBezTo>
                    <a:pt x="877" y="147"/>
                    <a:pt x="877" y="147"/>
                    <a:pt x="877" y="147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9"/>
                    <a:pt x="877" y="149"/>
                    <a:pt x="877" y="149"/>
                  </a:cubicBezTo>
                  <a:cubicBezTo>
                    <a:pt x="905" y="133"/>
                    <a:pt x="936" y="122"/>
                    <a:pt x="970" y="115"/>
                  </a:cubicBezTo>
                  <a:cubicBezTo>
                    <a:pt x="1050" y="100"/>
                    <a:pt x="1127" y="116"/>
                    <a:pt x="1181" y="153"/>
                  </a:cubicBezTo>
                  <a:cubicBezTo>
                    <a:pt x="1036" y="48"/>
                    <a:pt x="691" y="14"/>
                    <a:pt x="420" y="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9" name="Google Shape;1749;gada5606a7c_0_1765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0" name="Google Shape;1750;gada5606a7c_0_1765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1" name="Google Shape;1751;gada5606a7c_0_1765"/>
            <p:cNvSpPr/>
            <p:nvPr/>
          </p:nvSpPr>
          <p:spPr>
            <a:xfrm>
              <a:off x="6672234" y="2430526"/>
              <a:ext cx="3024343" cy="3435507"/>
            </a:xfrm>
            <a:custGeom>
              <a:rect b="b" l="l" r="r" t="t"/>
              <a:pathLst>
                <a:path extrusionOk="0" h="423" w="397">
                  <a:moveTo>
                    <a:pt x="377" y="171"/>
                  </a:moveTo>
                  <a:cubicBezTo>
                    <a:pt x="356" y="65"/>
                    <a:pt x="229" y="0"/>
                    <a:pt x="93" y="26"/>
                  </a:cubicBezTo>
                  <a:cubicBezTo>
                    <a:pt x="59" y="33"/>
                    <a:pt x="28" y="44"/>
                    <a:pt x="0" y="60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48" y="417"/>
                    <a:pt x="108" y="423"/>
                    <a:pt x="168" y="411"/>
                  </a:cubicBezTo>
                  <a:cubicBezTo>
                    <a:pt x="304" y="385"/>
                    <a:pt x="397" y="277"/>
                    <a:pt x="377" y="171"/>
                  </a:cubicBezTo>
                  <a:close/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2" name="Google Shape;1752;gada5606a7c_0_1765"/>
            <p:cNvSpPr/>
            <p:nvPr/>
          </p:nvSpPr>
          <p:spPr>
            <a:xfrm>
              <a:off x="3535201" y="2591946"/>
              <a:ext cx="724868" cy="2135009"/>
            </a:xfrm>
            <a:custGeom>
              <a:rect b="b" l="l" r="r" t="t"/>
              <a:pathLst>
                <a:path extrusionOk="0" h="263" w="95">
                  <a:moveTo>
                    <a:pt x="95" y="263"/>
                  </a:moveTo>
                  <a:cubicBezTo>
                    <a:pt x="50" y="242"/>
                    <a:pt x="19" y="204"/>
                    <a:pt x="11" y="162"/>
                  </a:cubicBezTo>
                  <a:cubicBezTo>
                    <a:pt x="0" y="104"/>
                    <a:pt x="33" y="39"/>
                    <a:pt x="95" y="0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3" name="Google Shape;1753;gada5606a7c_0_1765"/>
            <p:cNvSpPr/>
            <p:nvPr/>
          </p:nvSpPr>
          <p:spPr>
            <a:xfrm>
              <a:off x="6672234" y="2625448"/>
              <a:ext cx="2923836" cy="3133987"/>
            </a:xfrm>
            <a:custGeom>
              <a:rect b="b" l="l" r="r" t="t"/>
              <a:pathLst>
                <a:path extrusionOk="0" h="386" w="384">
                  <a:moveTo>
                    <a:pt x="0" y="49"/>
                  </a:moveTo>
                  <a:cubicBezTo>
                    <a:pt x="0" y="49"/>
                    <a:pt x="6" y="46"/>
                    <a:pt x="13" y="43"/>
                  </a:cubicBezTo>
                  <a:cubicBezTo>
                    <a:pt x="39" y="30"/>
                    <a:pt x="66" y="20"/>
                    <a:pt x="95" y="14"/>
                  </a:cubicBezTo>
                  <a:cubicBezTo>
                    <a:pt x="169" y="0"/>
                    <a:pt x="241" y="13"/>
                    <a:pt x="295" y="49"/>
                  </a:cubicBezTo>
                  <a:cubicBezTo>
                    <a:pt x="333" y="74"/>
                    <a:pt x="357" y="109"/>
                    <a:pt x="365" y="149"/>
                  </a:cubicBezTo>
                  <a:cubicBezTo>
                    <a:pt x="365" y="149"/>
                    <a:pt x="365" y="149"/>
                    <a:pt x="365" y="149"/>
                  </a:cubicBezTo>
                  <a:cubicBezTo>
                    <a:pt x="384" y="249"/>
                    <a:pt x="295" y="350"/>
                    <a:pt x="165" y="375"/>
                  </a:cubicBezTo>
                  <a:cubicBezTo>
                    <a:pt x="113" y="386"/>
                    <a:pt x="59" y="382"/>
                    <a:pt x="13" y="364"/>
                  </a:cubicBezTo>
                  <a:cubicBezTo>
                    <a:pt x="0" y="359"/>
                    <a:pt x="0" y="359"/>
                    <a:pt x="0" y="359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4" name="Google Shape;1754;gada5606a7c_0_1765"/>
            <p:cNvSpPr/>
            <p:nvPr/>
          </p:nvSpPr>
          <p:spPr>
            <a:xfrm>
              <a:off x="4260068" y="2558443"/>
              <a:ext cx="2412165" cy="2981704"/>
            </a:xfrm>
            <a:custGeom>
              <a:rect b="b" l="l" r="r" t="t"/>
              <a:pathLst>
                <a:path extrusionOk="0" h="367" w="317">
                  <a:moveTo>
                    <a:pt x="0" y="4"/>
                  </a:moveTo>
                  <a:cubicBezTo>
                    <a:pt x="7" y="5"/>
                    <a:pt x="27" y="6"/>
                    <a:pt x="27" y="6"/>
                  </a:cubicBezTo>
                  <a:cubicBezTo>
                    <a:pt x="38" y="7"/>
                    <a:pt x="48" y="3"/>
                    <a:pt x="54" y="0"/>
                  </a:cubicBezTo>
                  <a:cubicBezTo>
                    <a:pt x="66" y="9"/>
                    <a:pt x="79" y="11"/>
                    <a:pt x="92" y="13"/>
                  </a:cubicBezTo>
                  <a:cubicBezTo>
                    <a:pt x="109" y="15"/>
                    <a:pt x="120" y="16"/>
                    <a:pt x="138" y="10"/>
                  </a:cubicBezTo>
                  <a:cubicBezTo>
                    <a:pt x="143" y="16"/>
                    <a:pt x="151" y="22"/>
                    <a:pt x="164" y="24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231" y="35"/>
                    <a:pt x="297" y="52"/>
                    <a:pt x="317" y="57"/>
                  </a:cubicBezTo>
                  <a:cubicBezTo>
                    <a:pt x="317" y="367"/>
                    <a:pt x="317" y="367"/>
                    <a:pt x="317" y="367"/>
                  </a:cubicBezTo>
                  <a:cubicBezTo>
                    <a:pt x="238" y="338"/>
                    <a:pt x="114" y="299"/>
                    <a:pt x="0" y="267"/>
                  </a:cubicBezTo>
                </a:path>
              </a:pathLst>
            </a:custGeom>
            <a:solidFill>
              <a:srgbClr val="F4A58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5" name="Google Shape;1755;gada5606a7c_0_1765"/>
            <p:cNvSpPr/>
            <p:nvPr/>
          </p:nvSpPr>
          <p:spPr>
            <a:xfrm>
              <a:off x="340300" y="3566558"/>
              <a:ext cx="3599975" cy="1129941"/>
            </a:xfrm>
            <a:custGeom>
              <a:rect b="b" l="l" r="r" t="t"/>
              <a:pathLst>
                <a:path extrusionOk="0" h="139" w="473">
                  <a:moveTo>
                    <a:pt x="0" y="19"/>
                  </a:moveTo>
                  <a:cubicBezTo>
                    <a:pt x="34" y="23"/>
                    <a:pt x="265" y="81"/>
                    <a:pt x="333" y="97"/>
                  </a:cubicBezTo>
                  <a:cubicBezTo>
                    <a:pt x="401" y="113"/>
                    <a:pt x="473" y="139"/>
                    <a:pt x="473" y="139"/>
                  </a:cubicBezTo>
                  <a:cubicBezTo>
                    <a:pt x="453" y="129"/>
                    <a:pt x="393" y="81"/>
                    <a:pt x="409" y="0"/>
                  </a:cubicBezTo>
                  <a:cubicBezTo>
                    <a:pt x="400" y="12"/>
                    <a:pt x="362" y="52"/>
                    <a:pt x="321" y="56"/>
                  </a:cubicBezTo>
                  <a:cubicBezTo>
                    <a:pt x="280" y="60"/>
                    <a:pt x="38" y="17"/>
                    <a:pt x="0" y="19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6" name="Google Shape;1756;gada5606a7c_0_1765"/>
            <p:cNvSpPr/>
            <p:nvPr/>
          </p:nvSpPr>
          <p:spPr>
            <a:xfrm>
              <a:off x="6529087" y="2138142"/>
              <a:ext cx="584767" cy="609130"/>
            </a:xfrm>
            <a:custGeom>
              <a:rect b="b" l="l" r="r" t="t"/>
              <a:pathLst>
                <a:path extrusionOk="0" h="81" w="77">
                  <a:moveTo>
                    <a:pt x="49" y="4"/>
                  </a:moveTo>
                  <a:cubicBezTo>
                    <a:pt x="45" y="14"/>
                    <a:pt x="41" y="25"/>
                    <a:pt x="47" y="35"/>
                  </a:cubicBezTo>
                  <a:cubicBezTo>
                    <a:pt x="54" y="47"/>
                    <a:pt x="77" y="54"/>
                    <a:pt x="63" y="70"/>
                  </a:cubicBezTo>
                  <a:cubicBezTo>
                    <a:pt x="53" y="81"/>
                    <a:pt x="36" y="81"/>
                    <a:pt x="23" y="76"/>
                  </a:cubicBezTo>
                  <a:cubicBezTo>
                    <a:pt x="0" y="67"/>
                    <a:pt x="25" y="19"/>
                    <a:pt x="28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7" name="Google Shape;1757;gada5606a7c_0_1765"/>
            <p:cNvSpPr/>
            <p:nvPr/>
          </p:nvSpPr>
          <p:spPr>
            <a:xfrm>
              <a:off x="5216405" y="1975395"/>
              <a:ext cx="420302" cy="560402"/>
            </a:xfrm>
            <a:custGeom>
              <a:rect b="b" l="l" r="r" t="t"/>
              <a:pathLst>
                <a:path extrusionOk="0" h="69" w="55">
                  <a:moveTo>
                    <a:pt x="55" y="0"/>
                  </a:moveTo>
                  <a:cubicBezTo>
                    <a:pt x="49" y="9"/>
                    <a:pt x="43" y="16"/>
                    <a:pt x="39" y="26"/>
                  </a:cubicBezTo>
                  <a:cubicBezTo>
                    <a:pt x="35" y="35"/>
                    <a:pt x="38" y="47"/>
                    <a:pt x="33" y="55"/>
                  </a:cubicBezTo>
                  <a:cubicBezTo>
                    <a:pt x="30" y="63"/>
                    <a:pt x="19" y="69"/>
                    <a:pt x="10" y="67"/>
                  </a:cubicBezTo>
                  <a:cubicBezTo>
                    <a:pt x="2" y="66"/>
                    <a:pt x="5" y="67"/>
                    <a:pt x="3" y="60"/>
                  </a:cubicBezTo>
                  <a:cubicBezTo>
                    <a:pt x="0" y="49"/>
                    <a:pt x="11" y="23"/>
                    <a:pt x="16" y="12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8" name="Google Shape;1758;gada5606a7c_0_1765"/>
            <p:cNvSpPr/>
            <p:nvPr/>
          </p:nvSpPr>
          <p:spPr>
            <a:xfrm>
              <a:off x="2493584" y="1755157"/>
              <a:ext cx="1355320" cy="914676"/>
            </a:xfrm>
            <a:custGeom>
              <a:rect b="b" l="l" r="r" t="t"/>
              <a:pathLst>
                <a:path extrusionOk="0" h="125" w="178">
                  <a:moveTo>
                    <a:pt x="178" y="7"/>
                  </a:moveTo>
                  <a:cubicBezTo>
                    <a:pt x="157" y="15"/>
                    <a:pt x="78" y="36"/>
                    <a:pt x="97" y="51"/>
                  </a:cubicBezTo>
                  <a:cubicBezTo>
                    <a:pt x="104" y="60"/>
                    <a:pt x="115" y="64"/>
                    <a:pt x="108" y="80"/>
                  </a:cubicBezTo>
                  <a:cubicBezTo>
                    <a:pt x="98" y="104"/>
                    <a:pt x="1" y="125"/>
                    <a:pt x="0" y="9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59" name="Google Shape;1759;gada5606a7c_0_1765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760" name="Google Shape;1760;gada5606a7c_0_1765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1761" name="Google Shape;1761;gada5606a7c_0_1765"/>
            <p:cNvSpPr/>
            <p:nvPr/>
          </p:nvSpPr>
          <p:spPr>
            <a:xfrm>
              <a:off x="4701690" y="2381795"/>
              <a:ext cx="645681" cy="210151"/>
            </a:xfrm>
            <a:custGeom>
              <a:rect b="b" l="l" r="r" t="t"/>
              <a:pathLst>
                <a:path extrusionOk="0" h="26" w="85">
                  <a:moveTo>
                    <a:pt x="85" y="13"/>
                  </a:moveTo>
                  <a:cubicBezTo>
                    <a:pt x="72" y="4"/>
                    <a:pt x="72" y="4"/>
                    <a:pt x="72" y="4"/>
                  </a:cubicBezTo>
                  <a:cubicBezTo>
                    <a:pt x="64" y="6"/>
                    <a:pt x="55" y="5"/>
                    <a:pt x="47" y="5"/>
                  </a:cubicBezTo>
                  <a:cubicBezTo>
                    <a:pt x="38" y="5"/>
                    <a:pt x="31" y="6"/>
                    <a:pt x="22" y="5"/>
                  </a:cubicBezTo>
                  <a:cubicBezTo>
                    <a:pt x="19" y="4"/>
                    <a:pt x="9" y="0"/>
                    <a:pt x="6" y="3"/>
                  </a:cubicBezTo>
                  <a:cubicBezTo>
                    <a:pt x="0" y="9"/>
                    <a:pt x="9" y="16"/>
                    <a:pt x="16" y="19"/>
                  </a:cubicBezTo>
                  <a:cubicBezTo>
                    <a:pt x="21" y="21"/>
                    <a:pt x="28" y="22"/>
                    <a:pt x="35" y="23"/>
                  </a:cubicBezTo>
                  <a:cubicBezTo>
                    <a:pt x="53" y="25"/>
                    <a:pt x="63" y="26"/>
                    <a:pt x="83" y="19"/>
                  </a:cubicBezTo>
                  <a:cubicBezTo>
                    <a:pt x="84" y="17"/>
                    <a:pt x="85" y="15"/>
                    <a:pt x="85" y="13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2" name="Google Shape;1762;gada5606a7c_0_1765"/>
            <p:cNvSpPr/>
            <p:nvPr/>
          </p:nvSpPr>
          <p:spPr>
            <a:xfrm>
              <a:off x="7625526" y="2348293"/>
              <a:ext cx="913699" cy="356343"/>
            </a:xfrm>
            <a:custGeom>
              <a:rect b="b" l="l" r="r" t="t"/>
              <a:pathLst>
                <a:path extrusionOk="0" h="44" w="120">
                  <a:moveTo>
                    <a:pt x="6" y="28"/>
                  </a:moveTo>
                  <a:cubicBezTo>
                    <a:pt x="41" y="28"/>
                    <a:pt x="87" y="32"/>
                    <a:pt x="120" y="44"/>
                  </a:cubicBezTo>
                  <a:cubicBezTo>
                    <a:pt x="113" y="33"/>
                    <a:pt x="72" y="23"/>
                    <a:pt x="60" y="19"/>
                  </a:cubicBezTo>
                  <a:cubicBezTo>
                    <a:pt x="40" y="11"/>
                    <a:pt x="21" y="3"/>
                    <a:pt x="0" y="0"/>
                  </a:cubicBezTo>
                  <a:cubicBezTo>
                    <a:pt x="12" y="4"/>
                    <a:pt x="28" y="13"/>
                    <a:pt x="22" y="28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63" name="Google Shape;1763;gada5606a7c_0_1765"/>
            <p:cNvGrpSpPr/>
            <p:nvPr/>
          </p:nvGrpSpPr>
          <p:grpSpPr>
            <a:xfrm>
              <a:off x="2358126" y="-205762"/>
              <a:ext cx="7262309" cy="2971491"/>
              <a:chOff x="2361986" y="-142671"/>
              <a:chExt cx="7262309" cy="3554415"/>
            </a:xfrm>
          </p:grpSpPr>
          <p:sp>
            <p:nvSpPr>
              <p:cNvPr id="1764" name="Google Shape;1764;gada5606a7c_0_1765"/>
              <p:cNvSpPr/>
              <p:nvPr/>
            </p:nvSpPr>
            <p:spPr>
              <a:xfrm>
                <a:off x="8457806" y="-142671"/>
                <a:ext cx="1166489" cy="1519786"/>
              </a:xfrm>
              <a:custGeom>
                <a:rect b="b" l="l" r="r" t="t"/>
                <a:pathLst>
                  <a:path extrusionOk="0" h="187" w="153">
                    <a:moveTo>
                      <a:pt x="50" y="0"/>
                    </a:moveTo>
                    <a:cubicBezTo>
                      <a:pt x="44" y="33"/>
                      <a:pt x="26" y="75"/>
                      <a:pt x="14" y="91"/>
                    </a:cubicBezTo>
                    <a:cubicBezTo>
                      <a:pt x="0" y="109"/>
                      <a:pt x="3" y="120"/>
                      <a:pt x="6" y="130"/>
                    </a:cubicBezTo>
                    <a:cubicBezTo>
                      <a:pt x="7" y="131"/>
                      <a:pt x="7" y="131"/>
                      <a:pt x="7" y="131"/>
                    </a:cubicBezTo>
                    <a:cubicBezTo>
                      <a:pt x="9" y="129"/>
                      <a:pt x="10" y="127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5" y="122"/>
                      <a:pt x="17" y="119"/>
                      <a:pt x="20" y="116"/>
                    </a:cubicBezTo>
                    <a:cubicBezTo>
                      <a:pt x="36" y="113"/>
                      <a:pt x="69" y="141"/>
                      <a:pt x="61" y="161"/>
                    </a:cubicBezTo>
                    <a:cubicBezTo>
                      <a:pt x="56" y="166"/>
                      <a:pt x="51" y="171"/>
                      <a:pt x="46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47" y="176"/>
                      <a:pt x="62" y="187"/>
                      <a:pt x="94" y="154"/>
                    </a:cubicBezTo>
                    <a:cubicBezTo>
                      <a:pt x="125" y="121"/>
                      <a:pt x="145" y="53"/>
                      <a:pt x="153" y="25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EE87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5" name="Google Shape;1765;gada5606a7c_0_1765"/>
              <p:cNvSpPr/>
              <p:nvPr/>
            </p:nvSpPr>
            <p:spPr>
              <a:xfrm>
                <a:off x="8473035" y="588288"/>
                <a:ext cx="679183" cy="730959"/>
              </a:xfrm>
              <a:custGeom>
                <a:rect b="b" l="l" r="r" t="t"/>
                <a:pathLst>
                  <a:path extrusionOk="0" h="90" w="89">
                    <a:moveTo>
                      <a:pt x="55" y="24"/>
                    </a:moveTo>
                    <a:cubicBezTo>
                      <a:pt x="36" y="7"/>
                      <a:pt x="10" y="0"/>
                      <a:pt x="3" y="17"/>
                    </a:cubicBezTo>
                    <a:cubicBezTo>
                      <a:pt x="0" y="26"/>
                      <a:pt x="2" y="33"/>
                      <a:pt x="4" y="40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7" y="39"/>
                      <a:pt x="8" y="37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2"/>
                      <a:pt x="15" y="29"/>
                      <a:pt x="18" y="26"/>
                    </a:cubicBezTo>
                    <a:cubicBezTo>
                      <a:pt x="34" y="23"/>
                      <a:pt x="67" y="51"/>
                      <a:pt x="59" y="71"/>
                    </a:cubicBezTo>
                    <a:cubicBezTo>
                      <a:pt x="54" y="76"/>
                      <a:pt x="49" y="81"/>
                      <a:pt x="44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5" y="86"/>
                      <a:pt x="51" y="90"/>
                      <a:pt x="63" y="86"/>
                    </a:cubicBezTo>
                    <a:cubicBezTo>
                      <a:pt x="89" y="71"/>
                      <a:pt x="76" y="42"/>
                      <a:pt x="55" y="24"/>
                    </a:cubicBezTo>
                    <a:close/>
                  </a:path>
                </a:pathLst>
              </a:custGeom>
              <a:solidFill>
                <a:srgbClr val="FFF7C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6" name="Google Shape;1766;gada5606a7c_0_1765"/>
              <p:cNvSpPr/>
              <p:nvPr/>
            </p:nvSpPr>
            <p:spPr>
              <a:xfrm>
                <a:off x="2361986" y="737652"/>
                <a:ext cx="6630409" cy="2674092"/>
              </a:xfrm>
              <a:custGeom>
                <a:rect b="b" l="l" r="r" t="t"/>
                <a:pathLst>
                  <a:path extrusionOk="0" h="329" w="871">
                    <a:moveTo>
                      <a:pt x="390" y="290"/>
                    </a:moveTo>
                    <a:cubicBezTo>
                      <a:pt x="397" y="286"/>
                      <a:pt x="399" y="267"/>
                      <a:pt x="403" y="261"/>
                    </a:cubicBezTo>
                    <a:cubicBezTo>
                      <a:pt x="403" y="260"/>
                      <a:pt x="404" y="259"/>
                      <a:pt x="405" y="258"/>
                    </a:cubicBezTo>
                    <a:cubicBezTo>
                      <a:pt x="418" y="239"/>
                      <a:pt x="433" y="217"/>
                      <a:pt x="472" y="200"/>
                    </a:cubicBezTo>
                    <a:cubicBezTo>
                      <a:pt x="478" y="198"/>
                      <a:pt x="492" y="192"/>
                      <a:pt x="514" y="189"/>
                    </a:cubicBezTo>
                    <a:cubicBezTo>
                      <a:pt x="530" y="187"/>
                      <a:pt x="556" y="183"/>
                      <a:pt x="588" y="176"/>
                    </a:cubicBezTo>
                    <a:cubicBezTo>
                      <a:pt x="593" y="174"/>
                      <a:pt x="604" y="171"/>
                      <a:pt x="598" y="179"/>
                    </a:cubicBezTo>
                    <a:cubicBezTo>
                      <a:pt x="573" y="206"/>
                      <a:pt x="554" y="239"/>
                      <a:pt x="548" y="284"/>
                    </a:cubicBezTo>
                    <a:cubicBezTo>
                      <a:pt x="547" y="291"/>
                      <a:pt x="525" y="297"/>
                      <a:pt x="522" y="309"/>
                    </a:cubicBezTo>
                    <a:cubicBezTo>
                      <a:pt x="520" y="322"/>
                      <a:pt x="546" y="329"/>
                      <a:pt x="568" y="328"/>
                    </a:cubicBezTo>
                    <a:cubicBezTo>
                      <a:pt x="590" y="327"/>
                      <a:pt x="604" y="319"/>
                      <a:pt x="603" y="309"/>
                    </a:cubicBezTo>
                    <a:cubicBezTo>
                      <a:pt x="602" y="301"/>
                      <a:pt x="584" y="294"/>
                      <a:pt x="584" y="285"/>
                    </a:cubicBezTo>
                    <a:cubicBezTo>
                      <a:pt x="594" y="218"/>
                      <a:pt x="639" y="175"/>
                      <a:pt x="684" y="153"/>
                    </a:cubicBezTo>
                    <a:cubicBezTo>
                      <a:pt x="684" y="153"/>
                      <a:pt x="723" y="137"/>
                      <a:pt x="725" y="136"/>
                    </a:cubicBezTo>
                    <a:cubicBezTo>
                      <a:pt x="731" y="134"/>
                      <a:pt x="732" y="141"/>
                      <a:pt x="733" y="143"/>
                    </a:cubicBezTo>
                    <a:cubicBezTo>
                      <a:pt x="734" y="153"/>
                      <a:pt x="736" y="156"/>
                      <a:pt x="739" y="166"/>
                    </a:cubicBezTo>
                    <a:cubicBezTo>
                      <a:pt x="747" y="194"/>
                      <a:pt x="753" y="231"/>
                      <a:pt x="742" y="262"/>
                    </a:cubicBezTo>
                    <a:cubicBezTo>
                      <a:pt x="736" y="274"/>
                      <a:pt x="715" y="268"/>
                      <a:pt x="712" y="276"/>
                    </a:cubicBezTo>
                    <a:cubicBezTo>
                      <a:pt x="712" y="276"/>
                      <a:pt x="712" y="276"/>
                      <a:pt x="712" y="276"/>
                    </a:cubicBezTo>
                    <a:cubicBezTo>
                      <a:pt x="735" y="283"/>
                      <a:pt x="757" y="291"/>
                      <a:pt x="778" y="299"/>
                    </a:cubicBezTo>
                    <a:cubicBezTo>
                      <a:pt x="776" y="298"/>
                      <a:pt x="768" y="292"/>
                      <a:pt x="772" y="283"/>
                    </a:cubicBezTo>
                    <a:cubicBezTo>
                      <a:pt x="792" y="239"/>
                      <a:pt x="782" y="188"/>
                      <a:pt x="773" y="156"/>
                    </a:cubicBezTo>
                    <a:cubicBezTo>
                      <a:pt x="764" y="130"/>
                      <a:pt x="778" y="113"/>
                      <a:pt x="800" y="100"/>
                    </a:cubicBezTo>
                    <a:cubicBezTo>
                      <a:pt x="824" y="84"/>
                      <a:pt x="845" y="67"/>
                      <a:pt x="863" y="48"/>
                    </a:cubicBezTo>
                    <a:cubicBezTo>
                      <a:pt x="871" y="28"/>
                      <a:pt x="838" y="0"/>
                      <a:pt x="822" y="3"/>
                    </a:cubicBezTo>
                    <a:cubicBezTo>
                      <a:pt x="819" y="6"/>
                      <a:pt x="817" y="9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792" y="37"/>
                      <a:pt x="765" y="59"/>
                      <a:pt x="729" y="78"/>
                    </a:cubicBezTo>
                    <a:cubicBezTo>
                      <a:pt x="641" y="125"/>
                      <a:pt x="545" y="140"/>
                      <a:pt x="508" y="145"/>
                    </a:cubicBezTo>
                    <a:cubicBezTo>
                      <a:pt x="447" y="154"/>
                      <a:pt x="386" y="161"/>
                      <a:pt x="325" y="161"/>
                    </a:cubicBezTo>
                    <a:cubicBezTo>
                      <a:pt x="205" y="161"/>
                      <a:pt x="99" y="161"/>
                      <a:pt x="50" y="233"/>
                    </a:cubicBezTo>
                    <a:cubicBezTo>
                      <a:pt x="35" y="253"/>
                      <a:pt x="0" y="264"/>
                      <a:pt x="4" y="287"/>
                    </a:cubicBezTo>
                    <a:cubicBezTo>
                      <a:pt x="9" y="310"/>
                      <a:pt x="50" y="303"/>
                      <a:pt x="76" y="297"/>
                    </a:cubicBezTo>
                    <a:cubicBezTo>
                      <a:pt x="103" y="290"/>
                      <a:pt x="116" y="279"/>
                      <a:pt x="113" y="269"/>
                    </a:cubicBezTo>
                    <a:cubicBezTo>
                      <a:pt x="110" y="259"/>
                      <a:pt x="78" y="260"/>
                      <a:pt x="93" y="238"/>
                    </a:cubicBezTo>
                    <a:cubicBezTo>
                      <a:pt x="93" y="238"/>
                      <a:pt x="93" y="238"/>
                      <a:pt x="93" y="238"/>
                    </a:cubicBezTo>
                    <a:cubicBezTo>
                      <a:pt x="139" y="197"/>
                      <a:pt x="226" y="197"/>
                      <a:pt x="325" y="197"/>
                    </a:cubicBezTo>
                    <a:cubicBezTo>
                      <a:pt x="347" y="197"/>
                      <a:pt x="370" y="197"/>
                      <a:pt x="393" y="197"/>
                    </a:cubicBezTo>
                    <a:cubicBezTo>
                      <a:pt x="398" y="197"/>
                      <a:pt x="407" y="198"/>
                      <a:pt x="400" y="206"/>
                    </a:cubicBezTo>
                    <a:cubicBezTo>
                      <a:pt x="389" y="217"/>
                      <a:pt x="380" y="231"/>
                      <a:pt x="373" y="241"/>
                    </a:cubicBezTo>
                    <a:cubicBezTo>
                      <a:pt x="372" y="242"/>
                      <a:pt x="374" y="239"/>
                      <a:pt x="373" y="241"/>
                    </a:cubicBezTo>
                    <a:cubicBezTo>
                      <a:pt x="373" y="241"/>
                      <a:pt x="373" y="241"/>
                      <a:pt x="373" y="241"/>
                    </a:cubicBezTo>
                    <a:cubicBezTo>
                      <a:pt x="366" y="249"/>
                      <a:pt x="355" y="252"/>
                      <a:pt x="345" y="255"/>
                    </a:cubicBezTo>
                    <a:cubicBezTo>
                      <a:pt x="335" y="258"/>
                      <a:pt x="321" y="263"/>
                      <a:pt x="313" y="271"/>
                    </a:cubicBezTo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67" name="Google Shape;1767;gada5606a7c_0_1765"/>
            <p:cNvSpPr/>
            <p:nvPr/>
          </p:nvSpPr>
          <p:spPr>
            <a:xfrm>
              <a:off x="4707781" y="2288452"/>
              <a:ext cx="633498" cy="316748"/>
            </a:xfrm>
            <a:custGeom>
              <a:rect b="b" l="l" r="r" t="t"/>
              <a:pathLst>
                <a:path extrusionOk="0" h="39" w="83">
                  <a:moveTo>
                    <a:pt x="82" y="23"/>
                  </a:moveTo>
                  <a:cubicBezTo>
                    <a:pt x="82" y="33"/>
                    <a:pt x="63" y="39"/>
                    <a:pt x="40" y="38"/>
                  </a:cubicBezTo>
                  <a:cubicBezTo>
                    <a:pt x="17" y="36"/>
                    <a:pt x="0" y="26"/>
                    <a:pt x="0" y="16"/>
                  </a:cubicBezTo>
                  <a:cubicBezTo>
                    <a:pt x="1" y="6"/>
                    <a:pt x="20" y="0"/>
                    <a:pt x="43" y="2"/>
                  </a:cubicBezTo>
                  <a:cubicBezTo>
                    <a:pt x="66" y="4"/>
                    <a:pt x="83" y="13"/>
                    <a:pt x="82" y="23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68" name="Google Shape;1768;gada5606a7c_0_1765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769" name="Google Shape;1769;gada5606a7c_0_1765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770" name="Google Shape;1770;gada5606a7c_0_1765"/>
            <p:cNvCxnSpPr/>
            <p:nvPr/>
          </p:nvCxnSpPr>
          <p:spPr>
            <a:xfrm>
              <a:off x="4631639" y="2640676"/>
              <a:ext cx="3000" cy="2159400"/>
            </a:xfrm>
            <a:prstGeom prst="straightConnector1">
              <a:avLst/>
            </a:prstGeom>
            <a:noFill/>
            <a:ln cap="flat" cmpd="sng" w="47625">
              <a:solidFill>
                <a:srgbClr val="F4A58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ic Title" type="title">
  <p:cSld name="TITLE">
    <p:spTree>
      <p:nvGrpSpPr>
        <p:cNvPr id="177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ada5606a7c_0_180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73" name="Google Shape;1773;gada5606a7c_0_1802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4" name="Google Shape;1774;gada5606a7c_0_1802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5" name="Google Shape;1775;gada5606a7c_0_1802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6" name="Google Shape;1776;gada5606a7c_0_1802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7" name="Google Shape;1777;gada5606a7c_0_1802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78" name="Google Shape;1778;gada5606a7c_0_1802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779" name="Google Shape;1779;gada5606a7c_0_1802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780" name="Google Shape;1780;gada5606a7c_0_1802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1" name="Google Shape;1781;gada5606a7c_0_1802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82" name="Google Shape;1782;gada5606a7c_0_18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. Nerve conduction studies &amp; EMG">
  <p:cSld name="TITLE_7">
    <p:spTree>
      <p:nvGrpSpPr>
        <p:cNvPr id="1783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4" name="Google Shape;1784;gada5606a7c_0_1814"/>
          <p:cNvGrpSpPr/>
          <p:nvPr/>
        </p:nvGrpSpPr>
        <p:grpSpPr>
          <a:xfrm rot="1854140">
            <a:off x="-853264" y="-221377"/>
            <a:ext cx="12979291" cy="6560232"/>
            <a:chOff x="-3407467" y="371098"/>
            <a:chExt cx="10675616" cy="5395866"/>
          </a:xfrm>
        </p:grpSpPr>
        <p:sp>
          <p:nvSpPr>
            <p:cNvPr id="1785" name="Google Shape;1785;gada5606a7c_0_1814"/>
            <p:cNvSpPr/>
            <p:nvPr/>
          </p:nvSpPr>
          <p:spPr>
            <a:xfrm rot="5400000">
              <a:off x="-316053" y="1204829"/>
              <a:ext cx="964353" cy="4741133"/>
            </a:xfrm>
            <a:custGeom>
              <a:rect b="b" l="l" r="r" t="t"/>
              <a:pathLst>
                <a:path extrusionOk="0" h="2515" w="512">
                  <a:moveTo>
                    <a:pt x="437" y="1248"/>
                  </a:moveTo>
                  <a:cubicBezTo>
                    <a:pt x="473" y="1236"/>
                    <a:pt x="512" y="1191"/>
                    <a:pt x="505" y="1143"/>
                  </a:cubicBezTo>
                  <a:cubicBezTo>
                    <a:pt x="484" y="1001"/>
                    <a:pt x="484" y="1001"/>
                    <a:pt x="484" y="1001"/>
                  </a:cubicBezTo>
                  <a:cubicBezTo>
                    <a:pt x="478" y="958"/>
                    <a:pt x="434" y="934"/>
                    <a:pt x="401" y="926"/>
                  </a:cubicBezTo>
                  <a:cubicBezTo>
                    <a:pt x="433" y="907"/>
                    <a:pt x="461" y="857"/>
                    <a:pt x="444" y="811"/>
                  </a:cubicBezTo>
                  <a:cubicBezTo>
                    <a:pt x="395" y="676"/>
                    <a:pt x="395" y="676"/>
                    <a:pt x="395" y="676"/>
                  </a:cubicBezTo>
                  <a:cubicBezTo>
                    <a:pt x="382" y="638"/>
                    <a:pt x="339" y="623"/>
                    <a:pt x="307" y="619"/>
                  </a:cubicBezTo>
                  <a:cubicBezTo>
                    <a:pt x="327" y="599"/>
                    <a:pt x="352" y="569"/>
                    <a:pt x="343" y="533"/>
                  </a:cubicBezTo>
                  <a:cubicBezTo>
                    <a:pt x="305" y="395"/>
                    <a:pt x="305" y="395"/>
                    <a:pt x="305" y="395"/>
                  </a:cubicBezTo>
                  <a:cubicBezTo>
                    <a:pt x="295" y="355"/>
                    <a:pt x="250" y="326"/>
                    <a:pt x="219" y="319"/>
                  </a:cubicBezTo>
                  <a:cubicBezTo>
                    <a:pt x="243" y="301"/>
                    <a:pt x="276" y="265"/>
                    <a:pt x="268" y="226"/>
                  </a:cubicBezTo>
                  <a:cubicBezTo>
                    <a:pt x="238" y="85"/>
                    <a:pt x="238" y="85"/>
                    <a:pt x="238" y="85"/>
                  </a:cubicBezTo>
                  <a:cubicBezTo>
                    <a:pt x="227" y="32"/>
                    <a:pt x="163" y="0"/>
                    <a:pt x="120" y="9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47" y="24"/>
                    <a:pt x="0" y="75"/>
                    <a:pt x="12" y="129"/>
                  </a:cubicBezTo>
                  <a:cubicBezTo>
                    <a:pt x="41" y="269"/>
                    <a:pt x="41" y="269"/>
                    <a:pt x="41" y="269"/>
                  </a:cubicBezTo>
                  <a:cubicBezTo>
                    <a:pt x="50" y="312"/>
                    <a:pt x="100" y="337"/>
                    <a:pt x="133" y="340"/>
                  </a:cubicBezTo>
                  <a:cubicBezTo>
                    <a:pt x="107" y="361"/>
                    <a:pt x="78" y="417"/>
                    <a:pt x="90" y="459"/>
                  </a:cubicBezTo>
                  <a:cubicBezTo>
                    <a:pt x="127" y="597"/>
                    <a:pt x="127" y="597"/>
                    <a:pt x="127" y="597"/>
                  </a:cubicBezTo>
                  <a:cubicBezTo>
                    <a:pt x="138" y="641"/>
                    <a:pt x="186" y="649"/>
                    <a:pt x="221" y="649"/>
                  </a:cubicBezTo>
                  <a:cubicBezTo>
                    <a:pt x="198" y="673"/>
                    <a:pt x="173" y="719"/>
                    <a:pt x="187" y="759"/>
                  </a:cubicBezTo>
                  <a:cubicBezTo>
                    <a:pt x="236" y="894"/>
                    <a:pt x="236" y="894"/>
                    <a:pt x="236" y="894"/>
                  </a:cubicBezTo>
                  <a:cubicBezTo>
                    <a:pt x="247" y="925"/>
                    <a:pt x="287" y="938"/>
                    <a:pt x="311" y="945"/>
                  </a:cubicBezTo>
                  <a:cubicBezTo>
                    <a:pt x="288" y="965"/>
                    <a:pt x="259" y="1004"/>
                    <a:pt x="265" y="1042"/>
                  </a:cubicBezTo>
                  <a:cubicBezTo>
                    <a:pt x="285" y="1184"/>
                    <a:pt x="285" y="1184"/>
                    <a:pt x="285" y="1184"/>
                  </a:cubicBezTo>
                  <a:cubicBezTo>
                    <a:pt x="291" y="1220"/>
                    <a:pt x="325" y="1239"/>
                    <a:pt x="349" y="1250"/>
                  </a:cubicBezTo>
                  <a:cubicBezTo>
                    <a:pt x="322" y="1265"/>
                    <a:pt x="284" y="1299"/>
                    <a:pt x="283" y="1339"/>
                  </a:cubicBezTo>
                  <a:cubicBezTo>
                    <a:pt x="278" y="1482"/>
                    <a:pt x="278" y="1482"/>
                    <a:pt x="278" y="1482"/>
                  </a:cubicBezTo>
                  <a:cubicBezTo>
                    <a:pt x="278" y="1516"/>
                    <a:pt x="308" y="1541"/>
                    <a:pt x="328" y="1556"/>
                  </a:cubicBezTo>
                  <a:cubicBezTo>
                    <a:pt x="299" y="1566"/>
                    <a:pt x="258" y="1587"/>
                    <a:pt x="249" y="1625"/>
                  </a:cubicBezTo>
                  <a:cubicBezTo>
                    <a:pt x="216" y="1764"/>
                    <a:pt x="216" y="1764"/>
                    <a:pt x="216" y="1764"/>
                  </a:cubicBezTo>
                  <a:cubicBezTo>
                    <a:pt x="206" y="1806"/>
                    <a:pt x="237" y="1848"/>
                    <a:pt x="264" y="1865"/>
                  </a:cubicBezTo>
                  <a:cubicBezTo>
                    <a:pt x="230" y="1870"/>
                    <a:pt x="180" y="1896"/>
                    <a:pt x="170" y="1940"/>
                  </a:cubicBezTo>
                  <a:cubicBezTo>
                    <a:pt x="140" y="2080"/>
                    <a:pt x="140" y="2080"/>
                    <a:pt x="140" y="2080"/>
                  </a:cubicBezTo>
                  <a:cubicBezTo>
                    <a:pt x="130" y="2123"/>
                    <a:pt x="164" y="2162"/>
                    <a:pt x="193" y="2179"/>
                  </a:cubicBezTo>
                  <a:cubicBezTo>
                    <a:pt x="161" y="2188"/>
                    <a:pt x="114" y="2214"/>
                    <a:pt x="107" y="2256"/>
                  </a:cubicBezTo>
                  <a:cubicBezTo>
                    <a:pt x="83" y="2398"/>
                    <a:pt x="83" y="2398"/>
                    <a:pt x="83" y="2398"/>
                  </a:cubicBezTo>
                  <a:cubicBezTo>
                    <a:pt x="74" y="2452"/>
                    <a:pt x="123" y="2496"/>
                    <a:pt x="167" y="2503"/>
                  </a:cubicBezTo>
                  <a:cubicBezTo>
                    <a:pt x="197" y="2508"/>
                    <a:pt x="197" y="2508"/>
                    <a:pt x="197" y="2508"/>
                  </a:cubicBezTo>
                  <a:cubicBezTo>
                    <a:pt x="240" y="2515"/>
                    <a:pt x="297" y="2493"/>
                    <a:pt x="306" y="2439"/>
                  </a:cubicBezTo>
                  <a:cubicBezTo>
                    <a:pt x="330" y="2298"/>
                    <a:pt x="330" y="2298"/>
                    <a:pt x="330" y="2298"/>
                  </a:cubicBezTo>
                  <a:cubicBezTo>
                    <a:pt x="336" y="2257"/>
                    <a:pt x="306" y="2215"/>
                    <a:pt x="281" y="2195"/>
                  </a:cubicBezTo>
                  <a:cubicBezTo>
                    <a:pt x="310" y="2189"/>
                    <a:pt x="352" y="2172"/>
                    <a:pt x="361" y="2133"/>
                  </a:cubicBezTo>
                  <a:cubicBezTo>
                    <a:pt x="391" y="1993"/>
                    <a:pt x="391" y="1993"/>
                    <a:pt x="391" y="1993"/>
                  </a:cubicBezTo>
                  <a:cubicBezTo>
                    <a:pt x="401" y="1951"/>
                    <a:pt x="369" y="1905"/>
                    <a:pt x="343" y="1885"/>
                  </a:cubicBezTo>
                  <a:cubicBezTo>
                    <a:pt x="377" y="1883"/>
                    <a:pt x="420" y="1861"/>
                    <a:pt x="431" y="1818"/>
                  </a:cubicBezTo>
                  <a:cubicBezTo>
                    <a:pt x="463" y="1678"/>
                    <a:pt x="463" y="1678"/>
                    <a:pt x="463" y="1678"/>
                  </a:cubicBezTo>
                  <a:cubicBezTo>
                    <a:pt x="474" y="1635"/>
                    <a:pt x="446" y="1592"/>
                    <a:pt x="418" y="1572"/>
                  </a:cubicBezTo>
                  <a:cubicBezTo>
                    <a:pt x="455" y="1567"/>
                    <a:pt x="501" y="1536"/>
                    <a:pt x="502" y="1488"/>
                  </a:cubicBezTo>
                  <a:cubicBezTo>
                    <a:pt x="506" y="1344"/>
                    <a:pt x="506" y="1344"/>
                    <a:pt x="506" y="1344"/>
                  </a:cubicBezTo>
                  <a:cubicBezTo>
                    <a:pt x="507" y="1300"/>
                    <a:pt x="469" y="1261"/>
                    <a:pt x="437" y="1248"/>
                  </a:cubicBezTo>
                  <a:close/>
                </a:path>
              </a:pathLst>
            </a:custGeom>
            <a:solidFill>
              <a:srgbClr val="F2F0F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6" name="Google Shape;1786;gada5606a7c_0_1814"/>
            <p:cNvSpPr/>
            <p:nvPr/>
          </p:nvSpPr>
          <p:spPr>
            <a:xfrm rot="5400000">
              <a:off x="2054514" y="553328"/>
              <a:ext cx="5395866" cy="5031405"/>
            </a:xfrm>
            <a:custGeom>
              <a:rect b="b" l="l" r="r" t="t"/>
              <a:pathLst>
                <a:path extrusionOk="0" h="2669" w="2857">
                  <a:moveTo>
                    <a:pt x="2643" y="1435"/>
                  </a:moveTo>
                  <a:cubicBezTo>
                    <a:pt x="2646" y="1443"/>
                    <a:pt x="2649" y="1451"/>
                    <a:pt x="2652" y="1459"/>
                  </a:cubicBezTo>
                  <a:cubicBezTo>
                    <a:pt x="2652" y="1459"/>
                    <a:pt x="2651" y="1449"/>
                    <a:pt x="2643" y="1435"/>
                  </a:cubicBezTo>
                  <a:close/>
                  <a:moveTo>
                    <a:pt x="2786" y="2066"/>
                  </a:moveTo>
                  <a:cubicBezTo>
                    <a:pt x="2787" y="2067"/>
                    <a:pt x="2788" y="2068"/>
                    <a:pt x="2789" y="2069"/>
                  </a:cubicBezTo>
                  <a:cubicBezTo>
                    <a:pt x="2789" y="2069"/>
                    <a:pt x="2788" y="2068"/>
                    <a:pt x="2786" y="2066"/>
                  </a:cubicBezTo>
                  <a:close/>
                  <a:moveTo>
                    <a:pt x="1949" y="361"/>
                  </a:moveTo>
                  <a:cubicBezTo>
                    <a:pt x="1950" y="361"/>
                    <a:pt x="1950" y="362"/>
                    <a:pt x="1951" y="362"/>
                  </a:cubicBezTo>
                  <a:cubicBezTo>
                    <a:pt x="1951" y="362"/>
                    <a:pt x="1950" y="362"/>
                    <a:pt x="1949" y="361"/>
                  </a:cubicBezTo>
                  <a:close/>
                  <a:moveTo>
                    <a:pt x="2722" y="2289"/>
                  </a:moveTo>
                  <a:cubicBezTo>
                    <a:pt x="2668" y="1818"/>
                    <a:pt x="2456" y="2524"/>
                    <a:pt x="2408" y="2275"/>
                  </a:cubicBezTo>
                  <a:cubicBezTo>
                    <a:pt x="2374" y="2098"/>
                    <a:pt x="2318" y="1997"/>
                    <a:pt x="2269" y="1941"/>
                  </a:cubicBezTo>
                  <a:cubicBezTo>
                    <a:pt x="2345" y="1937"/>
                    <a:pt x="2368" y="1919"/>
                    <a:pt x="2420" y="2004"/>
                  </a:cubicBezTo>
                  <a:cubicBezTo>
                    <a:pt x="2485" y="2112"/>
                    <a:pt x="2587" y="2057"/>
                    <a:pt x="2671" y="2037"/>
                  </a:cubicBezTo>
                  <a:cubicBezTo>
                    <a:pt x="2741" y="2020"/>
                    <a:pt x="2776" y="2054"/>
                    <a:pt x="2786" y="2066"/>
                  </a:cubicBezTo>
                  <a:cubicBezTo>
                    <a:pt x="2717" y="1975"/>
                    <a:pt x="2669" y="2015"/>
                    <a:pt x="2623" y="2020"/>
                  </a:cubicBezTo>
                  <a:cubicBezTo>
                    <a:pt x="2577" y="2025"/>
                    <a:pt x="2555" y="2011"/>
                    <a:pt x="2555" y="2011"/>
                  </a:cubicBezTo>
                  <a:cubicBezTo>
                    <a:pt x="2398" y="1963"/>
                    <a:pt x="2496" y="1882"/>
                    <a:pt x="2529" y="1783"/>
                  </a:cubicBezTo>
                  <a:cubicBezTo>
                    <a:pt x="2602" y="1565"/>
                    <a:pt x="2747" y="1558"/>
                    <a:pt x="2747" y="1558"/>
                  </a:cubicBezTo>
                  <a:cubicBezTo>
                    <a:pt x="2610" y="1527"/>
                    <a:pt x="2543" y="1672"/>
                    <a:pt x="2495" y="1742"/>
                  </a:cubicBezTo>
                  <a:cubicBezTo>
                    <a:pt x="2447" y="1811"/>
                    <a:pt x="2433" y="1888"/>
                    <a:pt x="2331" y="1847"/>
                  </a:cubicBezTo>
                  <a:cubicBezTo>
                    <a:pt x="2188" y="1790"/>
                    <a:pt x="2240" y="1813"/>
                    <a:pt x="2134" y="1796"/>
                  </a:cubicBezTo>
                  <a:cubicBezTo>
                    <a:pt x="2029" y="1779"/>
                    <a:pt x="2092" y="1721"/>
                    <a:pt x="2033" y="1620"/>
                  </a:cubicBezTo>
                  <a:cubicBezTo>
                    <a:pt x="1974" y="1519"/>
                    <a:pt x="2036" y="1486"/>
                    <a:pt x="2079" y="1450"/>
                  </a:cubicBezTo>
                  <a:cubicBezTo>
                    <a:pt x="2123" y="1414"/>
                    <a:pt x="2130" y="1391"/>
                    <a:pt x="2130" y="1391"/>
                  </a:cubicBezTo>
                  <a:cubicBezTo>
                    <a:pt x="2254" y="1249"/>
                    <a:pt x="2308" y="1374"/>
                    <a:pt x="2400" y="1366"/>
                  </a:cubicBezTo>
                  <a:cubicBezTo>
                    <a:pt x="2568" y="1353"/>
                    <a:pt x="2624" y="1403"/>
                    <a:pt x="2643" y="1435"/>
                  </a:cubicBezTo>
                  <a:cubicBezTo>
                    <a:pt x="2615" y="1372"/>
                    <a:pt x="2570" y="1347"/>
                    <a:pt x="2493" y="1345"/>
                  </a:cubicBezTo>
                  <a:cubicBezTo>
                    <a:pt x="2407" y="1343"/>
                    <a:pt x="2355" y="1312"/>
                    <a:pt x="2430" y="1288"/>
                  </a:cubicBezTo>
                  <a:cubicBezTo>
                    <a:pt x="2505" y="1264"/>
                    <a:pt x="2559" y="1156"/>
                    <a:pt x="2559" y="1156"/>
                  </a:cubicBezTo>
                  <a:cubicBezTo>
                    <a:pt x="2515" y="1238"/>
                    <a:pt x="2401" y="1298"/>
                    <a:pt x="2282" y="1268"/>
                  </a:cubicBezTo>
                  <a:cubicBezTo>
                    <a:pt x="2163" y="1239"/>
                    <a:pt x="2136" y="1218"/>
                    <a:pt x="2100" y="1279"/>
                  </a:cubicBezTo>
                  <a:cubicBezTo>
                    <a:pt x="2064" y="1340"/>
                    <a:pt x="1989" y="1365"/>
                    <a:pt x="1936" y="1356"/>
                  </a:cubicBezTo>
                  <a:cubicBezTo>
                    <a:pt x="1883" y="1347"/>
                    <a:pt x="1862" y="1302"/>
                    <a:pt x="1862" y="1302"/>
                  </a:cubicBezTo>
                  <a:cubicBezTo>
                    <a:pt x="1835" y="1216"/>
                    <a:pt x="1852" y="1193"/>
                    <a:pt x="2007" y="1130"/>
                  </a:cubicBezTo>
                  <a:cubicBezTo>
                    <a:pt x="2162" y="1068"/>
                    <a:pt x="2039" y="905"/>
                    <a:pt x="2125" y="881"/>
                  </a:cubicBezTo>
                  <a:cubicBezTo>
                    <a:pt x="2211" y="857"/>
                    <a:pt x="2205" y="815"/>
                    <a:pt x="2205" y="815"/>
                  </a:cubicBezTo>
                  <a:cubicBezTo>
                    <a:pt x="2189" y="889"/>
                    <a:pt x="2056" y="820"/>
                    <a:pt x="2062" y="969"/>
                  </a:cubicBezTo>
                  <a:cubicBezTo>
                    <a:pt x="2069" y="1118"/>
                    <a:pt x="2001" y="1102"/>
                    <a:pt x="2001" y="1102"/>
                  </a:cubicBezTo>
                  <a:cubicBezTo>
                    <a:pt x="2054" y="1039"/>
                    <a:pt x="2001" y="965"/>
                    <a:pt x="1966" y="898"/>
                  </a:cubicBezTo>
                  <a:cubicBezTo>
                    <a:pt x="1930" y="831"/>
                    <a:pt x="1988" y="778"/>
                    <a:pt x="1988" y="778"/>
                  </a:cubicBezTo>
                  <a:cubicBezTo>
                    <a:pt x="1988" y="778"/>
                    <a:pt x="1879" y="785"/>
                    <a:pt x="1970" y="959"/>
                  </a:cubicBezTo>
                  <a:cubicBezTo>
                    <a:pt x="2061" y="1134"/>
                    <a:pt x="1894" y="1099"/>
                    <a:pt x="1846" y="1188"/>
                  </a:cubicBezTo>
                  <a:cubicBezTo>
                    <a:pt x="1798" y="1277"/>
                    <a:pt x="1809" y="1225"/>
                    <a:pt x="1748" y="1135"/>
                  </a:cubicBezTo>
                  <a:cubicBezTo>
                    <a:pt x="1688" y="1045"/>
                    <a:pt x="1752" y="1053"/>
                    <a:pt x="1762" y="949"/>
                  </a:cubicBezTo>
                  <a:cubicBezTo>
                    <a:pt x="1768" y="880"/>
                    <a:pt x="1749" y="836"/>
                    <a:pt x="1723" y="799"/>
                  </a:cubicBezTo>
                  <a:cubicBezTo>
                    <a:pt x="1719" y="741"/>
                    <a:pt x="1723" y="627"/>
                    <a:pt x="1811" y="655"/>
                  </a:cubicBezTo>
                  <a:cubicBezTo>
                    <a:pt x="1930" y="694"/>
                    <a:pt x="1897" y="468"/>
                    <a:pt x="1909" y="400"/>
                  </a:cubicBezTo>
                  <a:cubicBezTo>
                    <a:pt x="1919" y="341"/>
                    <a:pt x="1943" y="356"/>
                    <a:pt x="1949" y="361"/>
                  </a:cubicBezTo>
                  <a:cubicBezTo>
                    <a:pt x="1817" y="246"/>
                    <a:pt x="1919" y="661"/>
                    <a:pt x="1794" y="599"/>
                  </a:cubicBezTo>
                  <a:cubicBezTo>
                    <a:pt x="1695" y="549"/>
                    <a:pt x="1694" y="701"/>
                    <a:pt x="1698" y="766"/>
                  </a:cubicBezTo>
                  <a:cubicBezTo>
                    <a:pt x="1642" y="697"/>
                    <a:pt x="1582" y="633"/>
                    <a:pt x="1662" y="435"/>
                  </a:cubicBezTo>
                  <a:cubicBezTo>
                    <a:pt x="1797" y="107"/>
                    <a:pt x="1741" y="0"/>
                    <a:pt x="1741" y="0"/>
                  </a:cubicBezTo>
                  <a:cubicBezTo>
                    <a:pt x="1741" y="0"/>
                    <a:pt x="1768" y="154"/>
                    <a:pt x="1624" y="411"/>
                  </a:cubicBezTo>
                  <a:cubicBezTo>
                    <a:pt x="1589" y="475"/>
                    <a:pt x="1579" y="538"/>
                    <a:pt x="1581" y="597"/>
                  </a:cubicBezTo>
                  <a:cubicBezTo>
                    <a:pt x="1461" y="457"/>
                    <a:pt x="1440" y="727"/>
                    <a:pt x="1280" y="484"/>
                  </a:cubicBezTo>
                  <a:cubicBezTo>
                    <a:pt x="1165" y="312"/>
                    <a:pt x="1134" y="513"/>
                    <a:pt x="1134" y="513"/>
                  </a:cubicBezTo>
                  <a:cubicBezTo>
                    <a:pt x="1204" y="308"/>
                    <a:pt x="1293" y="697"/>
                    <a:pt x="1428" y="636"/>
                  </a:cubicBezTo>
                  <a:cubicBezTo>
                    <a:pt x="1499" y="604"/>
                    <a:pt x="1555" y="638"/>
                    <a:pt x="1593" y="678"/>
                  </a:cubicBezTo>
                  <a:cubicBezTo>
                    <a:pt x="1624" y="821"/>
                    <a:pt x="1704" y="937"/>
                    <a:pt x="1621" y="994"/>
                  </a:cubicBezTo>
                  <a:cubicBezTo>
                    <a:pt x="1490" y="1083"/>
                    <a:pt x="1431" y="1384"/>
                    <a:pt x="1268" y="1337"/>
                  </a:cubicBezTo>
                  <a:cubicBezTo>
                    <a:pt x="1212" y="1320"/>
                    <a:pt x="1172" y="1358"/>
                    <a:pt x="1094" y="1354"/>
                  </a:cubicBezTo>
                  <a:cubicBezTo>
                    <a:pt x="1016" y="1350"/>
                    <a:pt x="1022" y="1229"/>
                    <a:pt x="1099" y="1172"/>
                  </a:cubicBezTo>
                  <a:cubicBezTo>
                    <a:pt x="1175" y="1115"/>
                    <a:pt x="1331" y="1140"/>
                    <a:pt x="1200" y="981"/>
                  </a:cubicBezTo>
                  <a:cubicBezTo>
                    <a:pt x="1069" y="822"/>
                    <a:pt x="1132" y="769"/>
                    <a:pt x="1132" y="769"/>
                  </a:cubicBezTo>
                  <a:cubicBezTo>
                    <a:pt x="1007" y="841"/>
                    <a:pt x="1308" y="1065"/>
                    <a:pt x="1150" y="1105"/>
                  </a:cubicBezTo>
                  <a:cubicBezTo>
                    <a:pt x="991" y="1144"/>
                    <a:pt x="1008" y="1337"/>
                    <a:pt x="1008" y="1337"/>
                  </a:cubicBezTo>
                  <a:cubicBezTo>
                    <a:pt x="749" y="1289"/>
                    <a:pt x="1005" y="1041"/>
                    <a:pt x="700" y="982"/>
                  </a:cubicBezTo>
                  <a:cubicBezTo>
                    <a:pt x="394" y="923"/>
                    <a:pt x="457" y="791"/>
                    <a:pt x="457" y="791"/>
                  </a:cubicBezTo>
                  <a:cubicBezTo>
                    <a:pt x="405" y="843"/>
                    <a:pt x="478" y="1000"/>
                    <a:pt x="644" y="1005"/>
                  </a:cubicBezTo>
                  <a:cubicBezTo>
                    <a:pt x="811" y="1011"/>
                    <a:pt x="834" y="1141"/>
                    <a:pt x="834" y="1141"/>
                  </a:cubicBezTo>
                  <a:cubicBezTo>
                    <a:pt x="790" y="1053"/>
                    <a:pt x="757" y="1245"/>
                    <a:pt x="597" y="1129"/>
                  </a:cubicBezTo>
                  <a:cubicBezTo>
                    <a:pt x="494" y="1054"/>
                    <a:pt x="496" y="1190"/>
                    <a:pt x="496" y="1190"/>
                  </a:cubicBezTo>
                  <a:cubicBezTo>
                    <a:pt x="525" y="1026"/>
                    <a:pt x="694" y="1290"/>
                    <a:pt x="758" y="1189"/>
                  </a:cubicBezTo>
                  <a:cubicBezTo>
                    <a:pt x="823" y="1088"/>
                    <a:pt x="822" y="1403"/>
                    <a:pt x="1045" y="1417"/>
                  </a:cubicBezTo>
                  <a:cubicBezTo>
                    <a:pt x="1197" y="1427"/>
                    <a:pt x="1275" y="1396"/>
                    <a:pt x="1242" y="1520"/>
                  </a:cubicBezTo>
                  <a:cubicBezTo>
                    <a:pt x="1210" y="1643"/>
                    <a:pt x="1132" y="1600"/>
                    <a:pt x="1072" y="1491"/>
                  </a:cubicBezTo>
                  <a:cubicBezTo>
                    <a:pt x="1012" y="1381"/>
                    <a:pt x="863" y="1519"/>
                    <a:pt x="876" y="1478"/>
                  </a:cubicBezTo>
                  <a:cubicBezTo>
                    <a:pt x="889" y="1436"/>
                    <a:pt x="857" y="1420"/>
                    <a:pt x="857" y="1420"/>
                  </a:cubicBezTo>
                  <a:cubicBezTo>
                    <a:pt x="871" y="1479"/>
                    <a:pt x="787" y="1548"/>
                    <a:pt x="949" y="1495"/>
                  </a:cubicBezTo>
                  <a:cubicBezTo>
                    <a:pt x="1110" y="1443"/>
                    <a:pt x="1112" y="1709"/>
                    <a:pt x="1059" y="1604"/>
                  </a:cubicBezTo>
                  <a:cubicBezTo>
                    <a:pt x="1006" y="1499"/>
                    <a:pt x="864" y="1699"/>
                    <a:pt x="829" y="1534"/>
                  </a:cubicBezTo>
                  <a:cubicBezTo>
                    <a:pt x="805" y="1422"/>
                    <a:pt x="723" y="1560"/>
                    <a:pt x="723" y="1560"/>
                  </a:cubicBezTo>
                  <a:cubicBezTo>
                    <a:pt x="723" y="1560"/>
                    <a:pt x="792" y="1447"/>
                    <a:pt x="824" y="1577"/>
                  </a:cubicBezTo>
                  <a:cubicBezTo>
                    <a:pt x="856" y="1708"/>
                    <a:pt x="1014" y="1538"/>
                    <a:pt x="1048" y="1630"/>
                  </a:cubicBezTo>
                  <a:cubicBezTo>
                    <a:pt x="1082" y="1722"/>
                    <a:pt x="1278" y="1566"/>
                    <a:pt x="1128" y="1836"/>
                  </a:cubicBezTo>
                  <a:cubicBezTo>
                    <a:pt x="1026" y="2019"/>
                    <a:pt x="845" y="1542"/>
                    <a:pt x="676" y="1769"/>
                  </a:cubicBezTo>
                  <a:cubicBezTo>
                    <a:pt x="601" y="1869"/>
                    <a:pt x="478" y="1767"/>
                    <a:pt x="478" y="1767"/>
                  </a:cubicBezTo>
                  <a:cubicBezTo>
                    <a:pt x="517" y="1825"/>
                    <a:pt x="562" y="1895"/>
                    <a:pt x="708" y="1795"/>
                  </a:cubicBezTo>
                  <a:cubicBezTo>
                    <a:pt x="855" y="1696"/>
                    <a:pt x="829" y="1821"/>
                    <a:pt x="905" y="1861"/>
                  </a:cubicBezTo>
                  <a:cubicBezTo>
                    <a:pt x="981" y="1902"/>
                    <a:pt x="1089" y="1963"/>
                    <a:pt x="860" y="1976"/>
                  </a:cubicBezTo>
                  <a:cubicBezTo>
                    <a:pt x="630" y="1989"/>
                    <a:pt x="733" y="2367"/>
                    <a:pt x="288" y="2395"/>
                  </a:cubicBezTo>
                  <a:cubicBezTo>
                    <a:pt x="0" y="2413"/>
                    <a:pt x="68" y="2513"/>
                    <a:pt x="68" y="2513"/>
                  </a:cubicBezTo>
                  <a:cubicBezTo>
                    <a:pt x="68" y="2513"/>
                    <a:pt x="34" y="2419"/>
                    <a:pt x="288" y="2439"/>
                  </a:cubicBezTo>
                  <a:cubicBezTo>
                    <a:pt x="543" y="2459"/>
                    <a:pt x="648" y="2267"/>
                    <a:pt x="739" y="2145"/>
                  </a:cubicBezTo>
                  <a:cubicBezTo>
                    <a:pt x="831" y="2023"/>
                    <a:pt x="756" y="2195"/>
                    <a:pt x="881" y="2226"/>
                  </a:cubicBezTo>
                  <a:cubicBezTo>
                    <a:pt x="1006" y="2256"/>
                    <a:pt x="938" y="2304"/>
                    <a:pt x="922" y="2420"/>
                  </a:cubicBezTo>
                  <a:cubicBezTo>
                    <a:pt x="907" y="2536"/>
                    <a:pt x="1016" y="2539"/>
                    <a:pt x="1016" y="2539"/>
                  </a:cubicBezTo>
                  <a:cubicBezTo>
                    <a:pt x="846" y="2445"/>
                    <a:pt x="1076" y="2267"/>
                    <a:pt x="969" y="2228"/>
                  </a:cubicBezTo>
                  <a:cubicBezTo>
                    <a:pt x="861" y="2188"/>
                    <a:pt x="845" y="2068"/>
                    <a:pt x="917" y="2057"/>
                  </a:cubicBezTo>
                  <a:cubicBezTo>
                    <a:pt x="988" y="2046"/>
                    <a:pt x="1035" y="1985"/>
                    <a:pt x="1183" y="1939"/>
                  </a:cubicBezTo>
                  <a:cubicBezTo>
                    <a:pt x="1332" y="1893"/>
                    <a:pt x="1465" y="2233"/>
                    <a:pt x="1500" y="2318"/>
                  </a:cubicBezTo>
                  <a:cubicBezTo>
                    <a:pt x="1535" y="2403"/>
                    <a:pt x="1515" y="2594"/>
                    <a:pt x="1515" y="2594"/>
                  </a:cubicBezTo>
                  <a:cubicBezTo>
                    <a:pt x="1539" y="2644"/>
                    <a:pt x="1587" y="2610"/>
                    <a:pt x="1587" y="2610"/>
                  </a:cubicBezTo>
                  <a:cubicBezTo>
                    <a:pt x="1582" y="2534"/>
                    <a:pt x="1633" y="2232"/>
                    <a:pt x="1693" y="2201"/>
                  </a:cubicBezTo>
                  <a:cubicBezTo>
                    <a:pt x="1754" y="2170"/>
                    <a:pt x="1815" y="2115"/>
                    <a:pt x="1892" y="2038"/>
                  </a:cubicBezTo>
                  <a:cubicBezTo>
                    <a:pt x="1959" y="1972"/>
                    <a:pt x="2036" y="1935"/>
                    <a:pt x="2147" y="1936"/>
                  </a:cubicBezTo>
                  <a:cubicBezTo>
                    <a:pt x="2173" y="1955"/>
                    <a:pt x="2197" y="1985"/>
                    <a:pt x="2221" y="2005"/>
                  </a:cubicBezTo>
                  <a:cubicBezTo>
                    <a:pt x="2298" y="2066"/>
                    <a:pt x="2350" y="2475"/>
                    <a:pt x="2468" y="2435"/>
                  </a:cubicBezTo>
                  <a:cubicBezTo>
                    <a:pt x="2534" y="2413"/>
                    <a:pt x="2572" y="2264"/>
                    <a:pt x="2608" y="2212"/>
                  </a:cubicBezTo>
                  <a:cubicBezTo>
                    <a:pt x="2680" y="2105"/>
                    <a:pt x="2691" y="2263"/>
                    <a:pt x="2702" y="2323"/>
                  </a:cubicBezTo>
                  <a:cubicBezTo>
                    <a:pt x="2710" y="2363"/>
                    <a:pt x="2729" y="2534"/>
                    <a:pt x="2790" y="2528"/>
                  </a:cubicBezTo>
                  <a:cubicBezTo>
                    <a:pt x="2821" y="2525"/>
                    <a:pt x="2855" y="2455"/>
                    <a:pt x="2857" y="2429"/>
                  </a:cubicBezTo>
                  <a:cubicBezTo>
                    <a:pt x="2857" y="2429"/>
                    <a:pt x="2765" y="2669"/>
                    <a:pt x="2722" y="2289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7" name="Google Shape;1787;gada5606a7c_0_1814"/>
            <p:cNvSpPr/>
            <p:nvPr/>
          </p:nvSpPr>
          <p:spPr>
            <a:xfrm rot="5400000">
              <a:off x="3238184" y="2869063"/>
              <a:ext cx="825667" cy="919200"/>
            </a:xfrm>
            <a:custGeom>
              <a:rect b="b" l="l" r="r" t="t"/>
              <a:pathLst>
                <a:path extrusionOk="0" h="488" w="436">
                  <a:moveTo>
                    <a:pt x="389" y="102"/>
                  </a:moveTo>
                  <a:cubicBezTo>
                    <a:pt x="370" y="107"/>
                    <a:pt x="353" y="121"/>
                    <a:pt x="334" y="126"/>
                  </a:cubicBezTo>
                  <a:cubicBezTo>
                    <a:pt x="310" y="132"/>
                    <a:pt x="277" y="128"/>
                    <a:pt x="254" y="123"/>
                  </a:cubicBezTo>
                  <a:cubicBezTo>
                    <a:pt x="228" y="117"/>
                    <a:pt x="198" y="108"/>
                    <a:pt x="173" y="98"/>
                  </a:cubicBezTo>
                  <a:cubicBezTo>
                    <a:pt x="146" y="88"/>
                    <a:pt x="130" y="65"/>
                    <a:pt x="107" y="48"/>
                  </a:cubicBezTo>
                  <a:cubicBezTo>
                    <a:pt x="72" y="24"/>
                    <a:pt x="3" y="0"/>
                    <a:pt x="1" y="61"/>
                  </a:cubicBezTo>
                  <a:cubicBezTo>
                    <a:pt x="0" y="122"/>
                    <a:pt x="45" y="190"/>
                    <a:pt x="78" y="238"/>
                  </a:cubicBezTo>
                  <a:cubicBezTo>
                    <a:pt x="123" y="304"/>
                    <a:pt x="193" y="488"/>
                    <a:pt x="280" y="358"/>
                  </a:cubicBezTo>
                  <a:cubicBezTo>
                    <a:pt x="316" y="305"/>
                    <a:pt x="354" y="255"/>
                    <a:pt x="389" y="204"/>
                  </a:cubicBezTo>
                  <a:cubicBezTo>
                    <a:pt x="402" y="185"/>
                    <a:pt x="436" y="134"/>
                    <a:pt x="426" y="109"/>
                  </a:cubicBezTo>
                  <a:cubicBezTo>
                    <a:pt x="418" y="91"/>
                    <a:pt x="393" y="85"/>
                    <a:pt x="381" y="102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8" name="Google Shape;1788;gada5606a7c_0_1814"/>
            <p:cNvSpPr/>
            <p:nvPr/>
          </p:nvSpPr>
          <p:spPr>
            <a:xfrm rot="5400000">
              <a:off x="2891469" y="3328663"/>
              <a:ext cx="3225" cy="32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494E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9" name="Google Shape;1789;gada5606a7c_0_1814"/>
            <p:cNvSpPr/>
            <p:nvPr/>
          </p:nvSpPr>
          <p:spPr>
            <a:xfrm rot="5400000">
              <a:off x="2730206" y="4799382"/>
              <a:ext cx="406383" cy="399932"/>
            </a:xfrm>
            <a:custGeom>
              <a:rect b="b" l="l" r="r" t="t"/>
              <a:pathLst>
                <a:path extrusionOk="0" h="211" w="214">
                  <a:moveTo>
                    <a:pt x="1" y="0"/>
                  </a:moveTo>
                  <a:cubicBezTo>
                    <a:pt x="0" y="8"/>
                    <a:pt x="8" y="19"/>
                    <a:pt x="10" y="28"/>
                  </a:cubicBezTo>
                  <a:cubicBezTo>
                    <a:pt x="16" y="44"/>
                    <a:pt x="17" y="61"/>
                    <a:pt x="22" y="77"/>
                  </a:cubicBezTo>
                  <a:cubicBezTo>
                    <a:pt x="29" y="99"/>
                    <a:pt x="40" y="121"/>
                    <a:pt x="50" y="141"/>
                  </a:cubicBezTo>
                  <a:cubicBezTo>
                    <a:pt x="61" y="165"/>
                    <a:pt x="74" y="201"/>
                    <a:pt x="103" y="206"/>
                  </a:cubicBezTo>
                  <a:cubicBezTo>
                    <a:pt x="134" y="211"/>
                    <a:pt x="153" y="172"/>
                    <a:pt x="167" y="150"/>
                  </a:cubicBezTo>
                  <a:cubicBezTo>
                    <a:pt x="178" y="133"/>
                    <a:pt x="183" y="113"/>
                    <a:pt x="192" y="95"/>
                  </a:cubicBezTo>
                  <a:cubicBezTo>
                    <a:pt x="200" y="80"/>
                    <a:pt x="209" y="64"/>
                    <a:pt x="214" y="49"/>
                  </a:cubicBezTo>
                  <a:cubicBezTo>
                    <a:pt x="200" y="53"/>
                    <a:pt x="180" y="98"/>
                    <a:pt x="169" y="112"/>
                  </a:cubicBezTo>
                  <a:cubicBezTo>
                    <a:pt x="158" y="127"/>
                    <a:pt x="146" y="144"/>
                    <a:pt x="130" y="153"/>
                  </a:cubicBezTo>
                  <a:cubicBezTo>
                    <a:pt x="101" y="171"/>
                    <a:pt x="86" y="158"/>
                    <a:pt x="73" y="131"/>
                  </a:cubicBezTo>
                  <a:cubicBezTo>
                    <a:pt x="54" y="86"/>
                    <a:pt x="25" y="46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0" name="Google Shape;1790;gada5606a7c_0_1814"/>
            <p:cNvSpPr/>
            <p:nvPr/>
          </p:nvSpPr>
          <p:spPr>
            <a:xfrm rot="5400000">
              <a:off x="3570387" y="4836473"/>
              <a:ext cx="148362" cy="299949"/>
            </a:xfrm>
            <a:custGeom>
              <a:rect b="b" l="l" r="r" t="t"/>
              <a:pathLst>
                <a:path extrusionOk="0" h="159" w="79">
                  <a:moveTo>
                    <a:pt x="79" y="2"/>
                  </a:moveTo>
                  <a:cubicBezTo>
                    <a:pt x="78" y="13"/>
                    <a:pt x="62" y="27"/>
                    <a:pt x="57" y="38"/>
                  </a:cubicBezTo>
                  <a:cubicBezTo>
                    <a:pt x="50" y="53"/>
                    <a:pt x="44" y="71"/>
                    <a:pt x="41" y="87"/>
                  </a:cubicBezTo>
                  <a:cubicBezTo>
                    <a:pt x="38" y="101"/>
                    <a:pt x="37" y="116"/>
                    <a:pt x="39" y="130"/>
                  </a:cubicBezTo>
                  <a:cubicBezTo>
                    <a:pt x="40" y="139"/>
                    <a:pt x="45" y="150"/>
                    <a:pt x="41" y="159"/>
                  </a:cubicBezTo>
                  <a:cubicBezTo>
                    <a:pt x="22" y="151"/>
                    <a:pt x="22" y="112"/>
                    <a:pt x="11" y="95"/>
                  </a:cubicBezTo>
                  <a:cubicBezTo>
                    <a:pt x="0" y="79"/>
                    <a:pt x="0" y="72"/>
                    <a:pt x="12" y="54"/>
                  </a:cubicBezTo>
                  <a:cubicBezTo>
                    <a:pt x="27" y="30"/>
                    <a:pt x="58" y="21"/>
                    <a:pt x="75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1" name="Google Shape;1791;gada5606a7c_0_1814"/>
            <p:cNvSpPr/>
            <p:nvPr/>
          </p:nvSpPr>
          <p:spPr>
            <a:xfrm rot="5400000">
              <a:off x="4960474" y="1836979"/>
              <a:ext cx="103208" cy="216093"/>
            </a:xfrm>
            <a:custGeom>
              <a:rect b="b" l="l" r="r" t="t"/>
              <a:pathLst>
                <a:path extrusionOk="0" h="115" w="55">
                  <a:moveTo>
                    <a:pt x="3" y="11"/>
                  </a:moveTo>
                  <a:cubicBezTo>
                    <a:pt x="12" y="18"/>
                    <a:pt x="30" y="27"/>
                    <a:pt x="39" y="17"/>
                  </a:cubicBezTo>
                  <a:cubicBezTo>
                    <a:pt x="43" y="13"/>
                    <a:pt x="41" y="0"/>
                    <a:pt x="50" y="2"/>
                  </a:cubicBezTo>
                  <a:cubicBezTo>
                    <a:pt x="55" y="4"/>
                    <a:pt x="54" y="15"/>
                    <a:pt x="54" y="19"/>
                  </a:cubicBezTo>
                  <a:cubicBezTo>
                    <a:pt x="52" y="52"/>
                    <a:pt x="46" y="82"/>
                    <a:pt x="52" y="115"/>
                  </a:cubicBezTo>
                  <a:cubicBezTo>
                    <a:pt x="48" y="102"/>
                    <a:pt x="41" y="91"/>
                    <a:pt x="38" y="78"/>
                  </a:cubicBezTo>
                  <a:cubicBezTo>
                    <a:pt x="35" y="66"/>
                    <a:pt x="34" y="56"/>
                    <a:pt x="28" y="46"/>
                  </a:cubicBezTo>
                  <a:cubicBezTo>
                    <a:pt x="21" y="33"/>
                    <a:pt x="10" y="24"/>
                    <a:pt x="0" y="1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2" name="Google Shape;1792;gada5606a7c_0_1814"/>
            <p:cNvSpPr/>
            <p:nvPr/>
          </p:nvSpPr>
          <p:spPr>
            <a:xfrm rot="5400000">
              <a:off x="5178179" y="2506221"/>
              <a:ext cx="170939" cy="241895"/>
            </a:xfrm>
            <a:custGeom>
              <a:rect b="b" l="l" r="r" t="t"/>
              <a:pathLst>
                <a:path extrusionOk="0" h="129" w="91">
                  <a:moveTo>
                    <a:pt x="46" y="0"/>
                  </a:moveTo>
                  <a:cubicBezTo>
                    <a:pt x="61" y="23"/>
                    <a:pt x="72" y="56"/>
                    <a:pt x="60" y="83"/>
                  </a:cubicBezTo>
                  <a:cubicBezTo>
                    <a:pt x="54" y="97"/>
                    <a:pt x="47" y="108"/>
                    <a:pt x="32" y="113"/>
                  </a:cubicBezTo>
                  <a:cubicBezTo>
                    <a:pt x="24" y="116"/>
                    <a:pt x="4" y="117"/>
                    <a:pt x="0" y="124"/>
                  </a:cubicBezTo>
                  <a:cubicBezTo>
                    <a:pt x="17" y="129"/>
                    <a:pt x="49" y="114"/>
                    <a:pt x="65" y="106"/>
                  </a:cubicBezTo>
                  <a:cubicBezTo>
                    <a:pt x="79" y="99"/>
                    <a:pt x="86" y="86"/>
                    <a:pt x="88" y="70"/>
                  </a:cubicBezTo>
                  <a:cubicBezTo>
                    <a:pt x="91" y="44"/>
                    <a:pt x="61" y="27"/>
                    <a:pt x="48" y="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3" name="Google Shape;1793;gada5606a7c_0_1814"/>
            <p:cNvSpPr/>
            <p:nvPr/>
          </p:nvSpPr>
          <p:spPr>
            <a:xfrm rot="5400000">
              <a:off x="5334605" y="1366091"/>
              <a:ext cx="312850" cy="135461"/>
            </a:xfrm>
            <a:custGeom>
              <a:rect b="b" l="l" r="r" t="t"/>
              <a:pathLst>
                <a:path extrusionOk="0" h="72" w="166">
                  <a:moveTo>
                    <a:pt x="0" y="0"/>
                  </a:moveTo>
                  <a:cubicBezTo>
                    <a:pt x="47" y="50"/>
                    <a:pt x="99" y="67"/>
                    <a:pt x="166" y="72"/>
                  </a:cubicBezTo>
                  <a:cubicBezTo>
                    <a:pt x="151" y="63"/>
                    <a:pt x="131" y="62"/>
                    <a:pt x="115" y="56"/>
                  </a:cubicBezTo>
                  <a:cubicBezTo>
                    <a:pt x="96" y="48"/>
                    <a:pt x="74" y="43"/>
                    <a:pt x="55" y="33"/>
                  </a:cubicBezTo>
                  <a:cubicBezTo>
                    <a:pt x="46" y="28"/>
                    <a:pt x="37" y="21"/>
                    <a:pt x="27" y="16"/>
                  </a:cubicBezTo>
                  <a:cubicBezTo>
                    <a:pt x="19" y="12"/>
                    <a:pt x="8" y="10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4" name="Google Shape;1794;gada5606a7c_0_1814"/>
            <p:cNvSpPr/>
            <p:nvPr/>
          </p:nvSpPr>
          <p:spPr>
            <a:xfrm rot="5400000">
              <a:off x="4949186" y="1667653"/>
              <a:ext cx="151587" cy="67730"/>
            </a:xfrm>
            <a:custGeom>
              <a:rect b="b" l="l" r="r" t="t"/>
              <a:pathLst>
                <a:path extrusionOk="0" h="35" w="80">
                  <a:moveTo>
                    <a:pt x="0" y="8"/>
                  </a:moveTo>
                  <a:cubicBezTo>
                    <a:pt x="31" y="22"/>
                    <a:pt x="61" y="35"/>
                    <a:pt x="80" y="0"/>
                  </a:cubicBezTo>
                  <a:cubicBezTo>
                    <a:pt x="68" y="3"/>
                    <a:pt x="60" y="12"/>
                    <a:pt x="48" y="13"/>
                  </a:cubicBezTo>
                  <a:cubicBezTo>
                    <a:pt x="35" y="15"/>
                    <a:pt x="22" y="13"/>
                    <a:pt x="9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gada5606a7c_0_1814"/>
            <p:cNvSpPr/>
            <p:nvPr/>
          </p:nvSpPr>
          <p:spPr>
            <a:xfrm rot="5400000">
              <a:off x="5934503" y="3162562"/>
              <a:ext cx="338652" cy="174164"/>
            </a:xfrm>
            <a:custGeom>
              <a:rect b="b" l="l" r="r" t="t"/>
              <a:pathLst>
                <a:path extrusionOk="0" h="91" w="180">
                  <a:moveTo>
                    <a:pt x="2" y="26"/>
                  </a:moveTo>
                  <a:cubicBezTo>
                    <a:pt x="11" y="27"/>
                    <a:pt x="30" y="13"/>
                    <a:pt x="39" y="9"/>
                  </a:cubicBezTo>
                  <a:cubicBezTo>
                    <a:pt x="51" y="3"/>
                    <a:pt x="61" y="0"/>
                    <a:pt x="75" y="0"/>
                  </a:cubicBezTo>
                  <a:cubicBezTo>
                    <a:pt x="97" y="0"/>
                    <a:pt x="106" y="11"/>
                    <a:pt x="123" y="25"/>
                  </a:cubicBezTo>
                  <a:cubicBezTo>
                    <a:pt x="149" y="47"/>
                    <a:pt x="170" y="57"/>
                    <a:pt x="180" y="91"/>
                  </a:cubicBezTo>
                  <a:cubicBezTo>
                    <a:pt x="173" y="90"/>
                    <a:pt x="165" y="82"/>
                    <a:pt x="159" y="77"/>
                  </a:cubicBezTo>
                  <a:cubicBezTo>
                    <a:pt x="146" y="65"/>
                    <a:pt x="132" y="55"/>
                    <a:pt x="117" y="47"/>
                  </a:cubicBezTo>
                  <a:cubicBezTo>
                    <a:pt x="101" y="38"/>
                    <a:pt x="86" y="34"/>
                    <a:pt x="69" y="29"/>
                  </a:cubicBezTo>
                  <a:cubicBezTo>
                    <a:pt x="45" y="22"/>
                    <a:pt x="22" y="17"/>
                    <a:pt x="0" y="32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6" name="Google Shape;1796;gada5606a7c_0_1814"/>
            <p:cNvSpPr/>
            <p:nvPr/>
          </p:nvSpPr>
          <p:spPr>
            <a:xfrm rot="5400000">
              <a:off x="6315084" y="3265770"/>
              <a:ext cx="129010" cy="364455"/>
            </a:xfrm>
            <a:custGeom>
              <a:rect b="b" l="l" r="r" t="t"/>
              <a:pathLst>
                <a:path extrusionOk="0" h="193" w="68">
                  <a:moveTo>
                    <a:pt x="68" y="0"/>
                  </a:moveTo>
                  <a:cubicBezTo>
                    <a:pt x="48" y="34"/>
                    <a:pt x="28" y="67"/>
                    <a:pt x="18" y="105"/>
                  </a:cubicBezTo>
                  <a:cubicBezTo>
                    <a:pt x="12" y="132"/>
                    <a:pt x="0" y="165"/>
                    <a:pt x="7" y="193"/>
                  </a:cubicBezTo>
                  <a:cubicBezTo>
                    <a:pt x="17" y="173"/>
                    <a:pt x="24" y="150"/>
                    <a:pt x="29" y="128"/>
                  </a:cubicBezTo>
                  <a:cubicBezTo>
                    <a:pt x="34" y="106"/>
                    <a:pt x="44" y="87"/>
                    <a:pt x="50" y="65"/>
                  </a:cubicBezTo>
                  <a:cubicBezTo>
                    <a:pt x="55" y="48"/>
                    <a:pt x="60" y="28"/>
                    <a:pt x="68" y="1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7" name="Google Shape;1797;gada5606a7c_0_1814"/>
            <p:cNvSpPr/>
            <p:nvPr/>
          </p:nvSpPr>
          <p:spPr>
            <a:xfrm rot="5400000">
              <a:off x="5960305" y="3607648"/>
              <a:ext cx="338652" cy="335427"/>
            </a:xfrm>
            <a:custGeom>
              <a:rect b="b" l="l" r="r" t="t"/>
              <a:pathLst>
                <a:path extrusionOk="0" h="178" w="179">
                  <a:moveTo>
                    <a:pt x="4" y="174"/>
                  </a:moveTo>
                  <a:cubicBezTo>
                    <a:pt x="5" y="152"/>
                    <a:pt x="7" y="122"/>
                    <a:pt x="24" y="106"/>
                  </a:cubicBezTo>
                  <a:cubicBezTo>
                    <a:pt x="43" y="88"/>
                    <a:pt x="59" y="91"/>
                    <a:pt x="80" y="96"/>
                  </a:cubicBezTo>
                  <a:cubicBezTo>
                    <a:pt x="90" y="98"/>
                    <a:pt x="107" y="104"/>
                    <a:pt x="116" y="102"/>
                  </a:cubicBezTo>
                  <a:cubicBezTo>
                    <a:pt x="126" y="99"/>
                    <a:pt x="140" y="86"/>
                    <a:pt x="146" y="78"/>
                  </a:cubicBezTo>
                  <a:cubicBezTo>
                    <a:pt x="157" y="64"/>
                    <a:pt x="162" y="48"/>
                    <a:pt x="166" y="32"/>
                  </a:cubicBezTo>
                  <a:cubicBezTo>
                    <a:pt x="168" y="21"/>
                    <a:pt x="169" y="9"/>
                    <a:pt x="174" y="0"/>
                  </a:cubicBezTo>
                  <a:cubicBezTo>
                    <a:pt x="179" y="25"/>
                    <a:pt x="176" y="74"/>
                    <a:pt x="163" y="97"/>
                  </a:cubicBezTo>
                  <a:cubicBezTo>
                    <a:pt x="153" y="115"/>
                    <a:pt x="127" y="119"/>
                    <a:pt x="108" y="119"/>
                  </a:cubicBezTo>
                  <a:cubicBezTo>
                    <a:pt x="84" y="119"/>
                    <a:pt x="58" y="112"/>
                    <a:pt x="37" y="128"/>
                  </a:cubicBezTo>
                  <a:cubicBezTo>
                    <a:pt x="23" y="138"/>
                    <a:pt x="0" y="159"/>
                    <a:pt x="0" y="178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8" name="Google Shape;1798;gada5606a7c_0_1814"/>
            <p:cNvSpPr/>
            <p:nvPr/>
          </p:nvSpPr>
          <p:spPr>
            <a:xfrm rot="5400000">
              <a:off x="4689552" y="4762292"/>
              <a:ext cx="206417" cy="119335"/>
            </a:xfrm>
            <a:custGeom>
              <a:rect b="b" l="l" r="r" t="t"/>
              <a:pathLst>
                <a:path extrusionOk="0" h="62" w="110">
                  <a:moveTo>
                    <a:pt x="110" y="0"/>
                  </a:moveTo>
                  <a:cubicBezTo>
                    <a:pt x="96" y="8"/>
                    <a:pt x="78" y="18"/>
                    <a:pt x="77" y="36"/>
                  </a:cubicBezTo>
                  <a:cubicBezTo>
                    <a:pt x="77" y="45"/>
                    <a:pt x="93" y="61"/>
                    <a:pt x="79" y="62"/>
                  </a:cubicBezTo>
                  <a:cubicBezTo>
                    <a:pt x="76" y="62"/>
                    <a:pt x="65" y="53"/>
                    <a:pt x="62" y="52"/>
                  </a:cubicBezTo>
                  <a:cubicBezTo>
                    <a:pt x="53" y="47"/>
                    <a:pt x="46" y="46"/>
                    <a:pt x="37" y="42"/>
                  </a:cubicBezTo>
                  <a:cubicBezTo>
                    <a:pt x="22" y="37"/>
                    <a:pt x="6" y="28"/>
                    <a:pt x="0" y="13"/>
                  </a:cubicBezTo>
                  <a:cubicBezTo>
                    <a:pt x="7" y="8"/>
                    <a:pt x="26" y="15"/>
                    <a:pt x="36" y="15"/>
                  </a:cubicBezTo>
                  <a:cubicBezTo>
                    <a:pt x="46" y="16"/>
                    <a:pt x="58" y="17"/>
                    <a:pt x="68" y="14"/>
                  </a:cubicBezTo>
                  <a:cubicBezTo>
                    <a:pt x="81" y="10"/>
                    <a:pt x="91" y="1"/>
                    <a:pt x="106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9" name="Google Shape;1799;gada5606a7c_0_1814"/>
            <p:cNvSpPr/>
            <p:nvPr/>
          </p:nvSpPr>
          <p:spPr>
            <a:xfrm rot="5400000">
              <a:off x="3110787" y="5315424"/>
              <a:ext cx="141912" cy="135461"/>
            </a:xfrm>
            <a:custGeom>
              <a:rect b="b" l="l" r="r" t="t"/>
              <a:pathLst>
                <a:path extrusionOk="0" h="71" w="75">
                  <a:moveTo>
                    <a:pt x="0" y="40"/>
                  </a:moveTo>
                  <a:cubicBezTo>
                    <a:pt x="14" y="30"/>
                    <a:pt x="33" y="15"/>
                    <a:pt x="52" y="26"/>
                  </a:cubicBezTo>
                  <a:cubicBezTo>
                    <a:pt x="67" y="35"/>
                    <a:pt x="68" y="58"/>
                    <a:pt x="75" y="71"/>
                  </a:cubicBezTo>
                  <a:cubicBezTo>
                    <a:pt x="73" y="54"/>
                    <a:pt x="69" y="14"/>
                    <a:pt x="47" y="7"/>
                  </a:cubicBezTo>
                  <a:cubicBezTo>
                    <a:pt x="27" y="0"/>
                    <a:pt x="12" y="28"/>
                    <a:pt x="2" y="4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0" name="Google Shape;1800;gada5606a7c_0_1814"/>
            <p:cNvSpPr/>
            <p:nvPr/>
          </p:nvSpPr>
          <p:spPr>
            <a:xfrm rot="5400000">
              <a:off x="3076922" y="1646689"/>
              <a:ext cx="422509" cy="361229"/>
            </a:xfrm>
            <a:custGeom>
              <a:rect b="b" l="l" r="r" t="t"/>
              <a:pathLst>
                <a:path extrusionOk="0" h="191" w="223">
                  <a:moveTo>
                    <a:pt x="223" y="36"/>
                  </a:moveTo>
                  <a:cubicBezTo>
                    <a:pt x="177" y="58"/>
                    <a:pt x="186" y="130"/>
                    <a:pt x="193" y="170"/>
                  </a:cubicBezTo>
                  <a:cubicBezTo>
                    <a:pt x="169" y="141"/>
                    <a:pt x="169" y="61"/>
                    <a:pt x="116" y="67"/>
                  </a:cubicBezTo>
                  <a:cubicBezTo>
                    <a:pt x="93" y="70"/>
                    <a:pt x="75" y="93"/>
                    <a:pt x="61" y="111"/>
                  </a:cubicBezTo>
                  <a:cubicBezTo>
                    <a:pt x="41" y="137"/>
                    <a:pt x="15" y="163"/>
                    <a:pt x="0" y="191"/>
                  </a:cubicBezTo>
                  <a:cubicBezTo>
                    <a:pt x="17" y="152"/>
                    <a:pt x="43" y="113"/>
                    <a:pt x="68" y="79"/>
                  </a:cubicBezTo>
                  <a:cubicBezTo>
                    <a:pt x="85" y="57"/>
                    <a:pt x="103" y="28"/>
                    <a:pt x="127" y="13"/>
                  </a:cubicBezTo>
                  <a:cubicBezTo>
                    <a:pt x="139" y="6"/>
                    <a:pt x="164" y="0"/>
                    <a:pt x="178" y="3"/>
                  </a:cubicBezTo>
                  <a:cubicBezTo>
                    <a:pt x="195" y="7"/>
                    <a:pt x="204" y="26"/>
                    <a:pt x="217" y="3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1" name="Google Shape;1801;gada5606a7c_0_1814"/>
            <p:cNvSpPr/>
            <p:nvPr/>
          </p:nvSpPr>
          <p:spPr>
            <a:xfrm rot="5400000">
              <a:off x="2556042" y="1093557"/>
              <a:ext cx="474113" cy="222543"/>
            </a:xfrm>
            <a:custGeom>
              <a:rect b="b" l="l" r="r" t="t"/>
              <a:pathLst>
                <a:path extrusionOk="0" h="117" w="252">
                  <a:moveTo>
                    <a:pt x="0" y="110"/>
                  </a:moveTo>
                  <a:cubicBezTo>
                    <a:pt x="14" y="117"/>
                    <a:pt x="52" y="107"/>
                    <a:pt x="69" y="104"/>
                  </a:cubicBezTo>
                  <a:cubicBezTo>
                    <a:pt x="98" y="99"/>
                    <a:pt x="125" y="95"/>
                    <a:pt x="150" y="80"/>
                  </a:cubicBezTo>
                  <a:cubicBezTo>
                    <a:pt x="170" y="69"/>
                    <a:pt x="189" y="59"/>
                    <a:pt x="207" y="45"/>
                  </a:cubicBezTo>
                  <a:cubicBezTo>
                    <a:pt x="220" y="35"/>
                    <a:pt x="251" y="17"/>
                    <a:pt x="252" y="0"/>
                  </a:cubicBezTo>
                  <a:cubicBezTo>
                    <a:pt x="238" y="24"/>
                    <a:pt x="205" y="29"/>
                    <a:pt x="180" y="38"/>
                  </a:cubicBezTo>
                  <a:cubicBezTo>
                    <a:pt x="151" y="49"/>
                    <a:pt x="117" y="58"/>
                    <a:pt x="90" y="74"/>
                  </a:cubicBezTo>
                  <a:cubicBezTo>
                    <a:pt x="73" y="85"/>
                    <a:pt x="56" y="94"/>
                    <a:pt x="38" y="103"/>
                  </a:cubicBezTo>
                  <a:cubicBezTo>
                    <a:pt x="26" y="108"/>
                    <a:pt x="13" y="110"/>
                    <a:pt x="1" y="11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gada5606a7c_0_1814"/>
            <p:cNvSpPr/>
            <p:nvPr/>
          </p:nvSpPr>
          <p:spPr>
            <a:xfrm rot="5400000">
              <a:off x="2885018" y="2083712"/>
              <a:ext cx="93533" cy="241895"/>
            </a:xfrm>
            <a:custGeom>
              <a:rect b="b" l="l" r="r" t="t"/>
              <a:pathLst>
                <a:path extrusionOk="0" h="128" w="50">
                  <a:moveTo>
                    <a:pt x="0" y="0"/>
                  </a:moveTo>
                  <a:cubicBezTo>
                    <a:pt x="50" y="22"/>
                    <a:pt x="29" y="90"/>
                    <a:pt x="7" y="128"/>
                  </a:cubicBezTo>
                  <a:cubicBezTo>
                    <a:pt x="27" y="106"/>
                    <a:pt x="46" y="62"/>
                    <a:pt x="41" y="32"/>
                  </a:cubicBezTo>
                  <a:cubicBezTo>
                    <a:pt x="36" y="6"/>
                    <a:pt x="24" y="8"/>
                    <a:pt x="1" y="7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3" name="Google Shape;1803;gada5606a7c_0_1814"/>
            <p:cNvSpPr/>
            <p:nvPr/>
          </p:nvSpPr>
          <p:spPr>
            <a:xfrm rot="5400000">
              <a:off x="3742938" y="1793438"/>
              <a:ext cx="370905" cy="183840"/>
            </a:xfrm>
            <a:custGeom>
              <a:rect b="b" l="l" r="r" t="t"/>
              <a:pathLst>
                <a:path extrusionOk="0" h="97" w="198">
                  <a:moveTo>
                    <a:pt x="0" y="53"/>
                  </a:moveTo>
                  <a:cubicBezTo>
                    <a:pt x="2" y="40"/>
                    <a:pt x="44" y="25"/>
                    <a:pt x="57" y="19"/>
                  </a:cubicBezTo>
                  <a:cubicBezTo>
                    <a:pt x="74" y="13"/>
                    <a:pt x="99" y="4"/>
                    <a:pt x="118" y="9"/>
                  </a:cubicBezTo>
                  <a:cubicBezTo>
                    <a:pt x="157" y="18"/>
                    <a:pt x="171" y="72"/>
                    <a:pt x="198" y="97"/>
                  </a:cubicBezTo>
                  <a:cubicBezTo>
                    <a:pt x="180" y="63"/>
                    <a:pt x="167" y="16"/>
                    <a:pt x="124" y="4"/>
                  </a:cubicBezTo>
                  <a:cubicBezTo>
                    <a:pt x="108" y="0"/>
                    <a:pt x="90" y="6"/>
                    <a:pt x="74" y="11"/>
                  </a:cubicBezTo>
                  <a:cubicBezTo>
                    <a:pt x="63" y="14"/>
                    <a:pt x="55" y="20"/>
                    <a:pt x="44" y="27"/>
                  </a:cubicBezTo>
                  <a:cubicBezTo>
                    <a:pt x="36" y="32"/>
                    <a:pt x="27" y="33"/>
                    <a:pt x="19" y="3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4" name="Google Shape;1804;gada5606a7c_0_1814"/>
            <p:cNvSpPr/>
            <p:nvPr/>
          </p:nvSpPr>
          <p:spPr>
            <a:xfrm rot="5400000">
              <a:off x="4402504" y="2224011"/>
              <a:ext cx="170939" cy="83857"/>
            </a:xfrm>
            <a:custGeom>
              <a:rect b="b" l="l" r="r" t="t"/>
              <a:pathLst>
                <a:path extrusionOk="0" h="44" w="90">
                  <a:moveTo>
                    <a:pt x="1" y="26"/>
                  </a:moveTo>
                  <a:cubicBezTo>
                    <a:pt x="11" y="16"/>
                    <a:pt x="38" y="16"/>
                    <a:pt x="51" y="19"/>
                  </a:cubicBezTo>
                  <a:cubicBezTo>
                    <a:pt x="67" y="22"/>
                    <a:pt x="78" y="35"/>
                    <a:pt x="90" y="44"/>
                  </a:cubicBezTo>
                  <a:cubicBezTo>
                    <a:pt x="76" y="2"/>
                    <a:pt x="31" y="0"/>
                    <a:pt x="0" y="1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5" name="Google Shape;1805;gada5606a7c_0_1814"/>
            <p:cNvSpPr/>
            <p:nvPr/>
          </p:nvSpPr>
          <p:spPr>
            <a:xfrm rot="5400000">
              <a:off x="3280113" y="1830529"/>
              <a:ext cx="180615" cy="112884"/>
            </a:xfrm>
            <a:custGeom>
              <a:rect b="b" l="l" r="r" t="t"/>
              <a:pathLst>
                <a:path extrusionOk="0" h="60" w="95">
                  <a:moveTo>
                    <a:pt x="3" y="36"/>
                  </a:moveTo>
                  <a:cubicBezTo>
                    <a:pt x="20" y="20"/>
                    <a:pt x="41" y="0"/>
                    <a:pt x="65" y="3"/>
                  </a:cubicBezTo>
                  <a:cubicBezTo>
                    <a:pt x="83" y="4"/>
                    <a:pt x="84" y="16"/>
                    <a:pt x="9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84" y="33"/>
                    <a:pt x="82" y="49"/>
                    <a:pt x="76" y="60"/>
                  </a:cubicBezTo>
                  <a:cubicBezTo>
                    <a:pt x="71" y="45"/>
                    <a:pt x="76" y="25"/>
                    <a:pt x="58" y="17"/>
                  </a:cubicBezTo>
                  <a:cubicBezTo>
                    <a:pt x="38" y="7"/>
                    <a:pt x="15" y="30"/>
                    <a:pt x="0" y="40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gada5606a7c_0_1814"/>
            <p:cNvSpPr/>
            <p:nvPr/>
          </p:nvSpPr>
          <p:spPr>
            <a:xfrm rot="5400000">
              <a:off x="5202369" y="2617493"/>
              <a:ext cx="64505" cy="112884"/>
            </a:xfrm>
            <a:custGeom>
              <a:rect b="b" l="l" r="r" t="t"/>
              <a:pathLst>
                <a:path extrusionOk="0" h="61" w="33">
                  <a:moveTo>
                    <a:pt x="15" y="0"/>
                  </a:moveTo>
                  <a:cubicBezTo>
                    <a:pt x="17" y="20"/>
                    <a:pt x="20" y="47"/>
                    <a:pt x="0" y="61"/>
                  </a:cubicBezTo>
                  <a:cubicBezTo>
                    <a:pt x="15" y="49"/>
                    <a:pt x="33" y="22"/>
                    <a:pt x="15" y="6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gada5606a7c_0_1814"/>
            <p:cNvSpPr/>
            <p:nvPr/>
          </p:nvSpPr>
          <p:spPr>
            <a:xfrm rot="5400000">
              <a:off x="2976938" y="1704744"/>
              <a:ext cx="583772" cy="470888"/>
            </a:xfrm>
            <a:custGeom>
              <a:rect b="b" l="l" r="r" t="t"/>
              <a:pathLst>
                <a:path extrusionOk="0" h="250" w="308">
                  <a:moveTo>
                    <a:pt x="181" y="36"/>
                  </a:moveTo>
                  <a:cubicBezTo>
                    <a:pt x="181" y="36"/>
                    <a:pt x="93" y="0"/>
                    <a:pt x="0" y="178"/>
                  </a:cubicBezTo>
                  <a:cubicBezTo>
                    <a:pt x="0" y="178"/>
                    <a:pt x="71" y="51"/>
                    <a:pt x="165" y="42"/>
                  </a:cubicBezTo>
                  <a:cubicBezTo>
                    <a:pt x="165" y="42"/>
                    <a:pt x="122" y="143"/>
                    <a:pt x="178" y="187"/>
                  </a:cubicBezTo>
                  <a:cubicBezTo>
                    <a:pt x="234" y="231"/>
                    <a:pt x="268" y="215"/>
                    <a:pt x="283" y="250"/>
                  </a:cubicBezTo>
                  <a:cubicBezTo>
                    <a:pt x="283" y="250"/>
                    <a:pt x="308" y="240"/>
                    <a:pt x="201" y="191"/>
                  </a:cubicBezTo>
                  <a:cubicBezTo>
                    <a:pt x="138" y="163"/>
                    <a:pt x="154" y="62"/>
                    <a:pt x="181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8" name="Google Shape;1808;gada5606a7c_0_1814"/>
            <p:cNvSpPr/>
            <p:nvPr/>
          </p:nvSpPr>
          <p:spPr>
            <a:xfrm rot="5400000">
              <a:off x="3404286" y="1961152"/>
              <a:ext cx="58055" cy="51604"/>
            </a:xfrm>
            <a:custGeom>
              <a:rect b="b" l="l" r="r" t="t"/>
              <a:pathLst>
                <a:path extrusionOk="0" h="27" w="32">
                  <a:moveTo>
                    <a:pt x="32" y="14"/>
                  </a:moveTo>
                  <a:cubicBezTo>
                    <a:pt x="31" y="21"/>
                    <a:pt x="24" y="27"/>
                    <a:pt x="16" y="26"/>
                  </a:cubicBezTo>
                  <a:cubicBezTo>
                    <a:pt x="7" y="26"/>
                    <a:pt x="0" y="20"/>
                    <a:pt x="1" y="12"/>
                  </a:cubicBezTo>
                  <a:cubicBezTo>
                    <a:pt x="1" y="5"/>
                    <a:pt x="8" y="0"/>
                    <a:pt x="17" y="0"/>
                  </a:cubicBezTo>
                  <a:cubicBezTo>
                    <a:pt x="25" y="0"/>
                    <a:pt x="32" y="7"/>
                    <a:pt x="3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9" name="Google Shape;1809;gada5606a7c_0_1814"/>
            <p:cNvSpPr/>
            <p:nvPr/>
          </p:nvSpPr>
          <p:spPr>
            <a:xfrm rot="5400000">
              <a:off x="3434926" y="2017594"/>
              <a:ext cx="29027" cy="32253"/>
            </a:xfrm>
            <a:custGeom>
              <a:rect b="b" l="l" r="r" t="t"/>
              <a:pathLst>
                <a:path extrusionOk="0" h="17" w="16">
                  <a:moveTo>
                    <a:pt x="16" y="9"/>
                  </a:moveTo>
                  <a:cubicBezTo>
                    <a:pt x="16" y="14"/>
                    <a:pt x="12" y="17"/>
                    <a:pt x="8" y="17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4" y="0"/>
                    <a:pt x="9" y="1"/>
                  </a:cubicBezTo>
                  <a:cubicBezTo>
                    <a:pt x="13" y="1"/>
                    <a:pt x="16" y="5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0" name="Google Shape;1810;gada5606a7c_0_1814"/>
            <p:cNvSpPr/>
            <p:nvPr/>
          </p:nvSpPr>
          <p:spPr>
            <a:xfrm rot="5400000">
              <a:off x="3446214" y="2061135"/>
              <a:ext cx="12901" cy="12901"/>
            </a:xfrm>
            <a:custGeom>
              <a:rect b="b" l="l" r="r" t="t"/>
              <a:pathLst>
                <a:path extrusionOk="0" h="6" w="7">
                  <a:moveTo>
                    <a:pt x="7" y="3"/>
                  </a:moveTo>
                  <a:cubicBezTo>
                    <a:pt x="7" y="4"/>
                    <a:pt x="5" y="6"/>
                    <a:pt x="3" y="6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gada5606a7c_0_1814"/>
            <p:cNvSpPr/>
            <p:nvPr/>
          </p:nvSpPr>
          <p:spPr>
            <a:xfrm rot="5400000">
              <a:off x="3409123" y="1891809"/>
              <a:ext cx="41928" cy="45154"/>
            </a:xfrm>
            <a:custGeom>
              <a:rect b="b" l="l" r="r" t="t"/>
              <a:pathLst>
                <a:path extrusionOk="0" h="25" w="22">
                  <a:moveTo>
                    <a:pt x="22" y="13"/>
                  </a:moveTo>
                  <a:cubicBezTo>
                    <a:pt x="22" y="20"/>
                    <a:pt x="17" y="25"/>
                    <a:pt x="11" y="25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1" y="5"/>
                    <a:pt x="6" y="0"/>
                    <a:pt x="12" y="1"/>
                  </a:cubicBezTo>
                  <a:cubicBezTo>
                    <a:pt x="18" y="1"/>
                    <a:pt x="22" y="7"/>
                    <a:pt x="2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2" name="Google Shape;1812;gada5606a7c_0_1814"/>
            <p:cNvSpPr/>
            <p:nvPr/>
          </p:nvSpPr>
          <p:spPr>
            <a:xfrm rot="5400000">
              <a:off x="4949186" y="1796664"/>
              <a:ext cx="177389" cy="248345"/>
            </a:xfrm>
            <a:custGeom>
              <a:rect b="b" l="l" r="r" t="t"/>
              <a:pathLst>
                <a:path extrusionOk="0" h="131" w="93">
                  <a:moveTo>
                    <a:pt x="0" y="38"/>
                  </a:moveTo>
                  <a:cubicBezTo>
                    <a:pt x="0" y="38"/>
                    <a:pt x="32" y="0"/>
                    <a:pt x="50" y="35"/>
                  </a:cubicBezTo>
                  <a:cubicBezTo>
                    <a:pt x="67" y="69"/>
                    <a:pt x="78" y="118"/>
                    <a:pt x="93" y="131"/>
                  </a:cubicBezTo>
                  <a:cubicBezTo>
                    <a:pt x="93" y="131"/>
                    <a:pt x="55" y="79"/>
                    <a:pt x="50" y="47"/>
                  </a:cubicBezTo>
                  <a:cubicBezTo>
                    <a:pt x="45" y="15"/>
                    <a:pt x="21" y="19"/>
                    <a:pt x="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3" name="Google Shape;1813;gada5606a7c_0_1814"/>
            <p:cNvSpPr/>
            <p:nvPr/>
          </p:nvSpPr>
          <p:spPr>
            <a:xfrm rot="5400000">
              <a:off x="5033043" y="1915998"/>
              <a:ext cx="41928" cy="41928"/>
            </a:xfrm>
            <a:custGeom>
              <a:rect b="b" l="l" r="r" t="t"/>
              <a:pathLst>
                <a:path extrusionOk="0" h="22" w="22">
                  <a:moveTo>
                    <a:pt x="22" y="11"/>
                  </a:moveTo>
                  <a:cubicBezTo>
                    <a:pt x="21" y="17"/>
                    <a:pt x="16" y="22"/>
                    <a:pt x="10" y="21"/>
                  </a:cubicBezTo>
                  <a:cubicBezTo>
                    <a:pt x="4" y="21"/>
                    <a:pt x="0" y="16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4" name="Google Shape;1814;gada5606a7c_0_1814"/>
            <p:cNvSpPr/>
            <p:nvPr/>
          </p:nvSpPr>
          <p:spPr>
            <a:xfrm rot="5400000">
              <a:off x="4999177" y="1940188"/>
              <a:ext cx="29027" cy="25802"/>
            </a:xfrm>
            <a:custGeom>
              <a:rect b="b" l="l" r="r" t="t"/>
              <a:pathLst>
                <a:path extrusionOk="0" h="14" w="15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4" y="0"/>
                    <a:pt x="8" y="1"/>
                  </a:cubicBezTo>
                  <a:cubicBezTo>
                    <a:pt x="12" y="1"/>
                    <a:pt x="15" y="4"/>
                    <a:pt x="1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5" name="Google Shape;1815;gada5606a7c_0_1814"/>
            <p:cNvSpPr/>
            <p:nvPr/>
          </p:nvSpPr>
          <p:spPr>
            <a:xfrm rot="5400000">
              <a:off x="3051119" y="3623774"/>
              <a:ext cx="638602" cy="480564"/>
            </a:xfrm>
            <a:custGeom>
              <a:rect b="b" l="l" r="r" t="t"/>
              <a:pathLst>
                <a:path extrusionOk="0" h="255" w="338">
                  <a:moveTo>
                    <a:pt x="338" y="0"/>
                  </a:moveTo>
                  <a:cubicBezTo>
                    <a:pt x="338" y="0"/>
                    <a:pt x="264" y="42"/>
                    <a:pt x="221" y="80"/>
                  </a:cubicBezTo>
                  <a:cubicBezTo>
                    <a:pt x="178" y="117"/>
                    <a:pt x="95" y="214"/>
                    <a:pt x="0" y="255"/>
                  </a:cubicBezTo>
                  <a:cubicBezTo>
                    <a:pt x="0" y="255"/>
                    <a:pt x="115" y="171"/>
                    <a:pt x="145" y="124"/>
                  </a:cubicBezTo>
                  <a:cubicBezTo>
                    <a:pt x="176" y="77"/>
                    <a:pt x="278" y="0"/>
                    <a:pt x="33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6" name="Google Shape;1816;gada5606a7c_0_1814"/>
            <p:cNvSpPr/>
            <p:nvPr/>
          </p:nvSpPr>
          <p:spPr>
            <a:xfrm rot="5400000">
              <a:off x="3014029" y="2693286"/>
              <a:ext cx="390257" cy="686981"/>
            </a:xfrm>
            <a:custGeom>
              <a:rect b="b" l="l" r="r" t="t"/>
              <a:pathLst>
                <a:path extrusionOk="0" h="365" w="207">
                  <a:moveTo>
                    <a:pt x="0" y="0"/>
                  </a:moveTo>
                  <a:cubicBezTo>
                    <a:pt x="0" y="0"/>
                    <a:pt x="107" y="69"/>
                    <a:pt x="207" y="365"/>
                  </a:cubicBezTo>
                  <a:cubicBezTo>
                    <a:pt x="207" y="365"/>
                    <a:pt x="207" y="108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7" name="Google Shape;1817;gada5606a7c_0_1814"/>
            <p:cNvSpPr/>
            <p:nvPr/>
          </p:nvSpPr>
          <p:spPr>
            <a:xfrm rot="5400000">
              <a:off x="3896138" y="2530411"/>
              <a:ext cx="199966" cy="241895"/>
            </a:xfrm>
            <a:custGeom>
              <a:rect b="b" l="l" r="r" t="t"/>
              <a:pathLst>
                <a:path extrusionOk="0" h="127" w="107">
                  <a:moveTo>
                    <a:pt x="33" y="0"/>
                  </a:moveTo>
                  <a:cubicBezTo>
                    <a:pt x="33" y="0"/>
                    <a:pt x="70" y="13"/>
                    <a:pt x="0" y="127"/>
                  </a:cubicBezTo>
                  <a:cubicBezTo>
                    <a:pt x="0" y="127"/>
                    <a:pt x="107" y="18"/>
                    <a:pt x="3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8" name="Google Shape;1818;gada5606a7c_0_1814"/>
            <p:cNvSpPr/>
            <p:nvPr/>
          </p:nvSpPr>
          <p:spPr>
            <a:xfrm rot="5400000">
              <a:off x="4105780" y="3943075"/>
              <a:ext cx="183840" cy="470888"/>
            </a:xfrm>
            <a:custGeom>
              <a:rect b="b" l="l" r="r" t="t"/>
              <a:pathLst>
                <a:path extrusionOk="0" h="249" w="98">
                  <a:moveTo>
                    <a:pt x="43" y="0"/>
                  </a:moveTo>
                  <a:cubicBezTo>
                    <a:pt x="43" y="0"/>
                    <a:pt x="19" y="51"/>
                    <a:pt x="48" y="92"/>
                  </a:cubicBezTo>
                  <a:cubicBezTo>
                    <a:pt x="77" y="134"/>
                    <a:pt x="98" y="211"/>
                    <a:pt x="95" y="249"/>
                  </a:cubicBezTo>
                  <a:cubicBezTo>
                    <a:pt x="95" y="249"/>
                    <a:pt x="68" y="142"/>
                    <a:pt x="34" y="111"/>
                  </a:cubicBezTo>
                  <a:cubicBezTo>
                    <a:pt x="0" y="80"/>
                    <a:pt x="30" y="8"/>
                    <a:pt x="4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9" name="Google Shape;1819;gada5606a7c_0_1814"/>
            <p:cNvSpPr/>
            <p:nvPr/>
          </p:nvSpPr>
          <p:spPr>
            <a:xfrm rot="5400000">
              <a:off x="4668588" y="3893084"/>
              <a:ext cx="132236" cy="119335"/>
            </a:xfrm>
            <a:custGeom>
              <a:rect b="b" l="l" r="r" t="t"/>
              <a:pathLst>
                <a:path extrusionOk="0" h="64" w="70">
                  <a:moveTo>
                    <a:pt x="0" y="0"/>
                  </a:moveTo>
                  <a:cubicBezTo>
                    <a:pt x="0" y="0"/>
                    <a:pt x="32" y="47"/>
                    <a:pt x="70" y="52"/>
                  </a:cubicBezTo>
                  <a:cubicBezTo>
                    <a:pt x="70" y="52"/>
                    <a:pt x="14" y="64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0" name="Google Shape;1820;gada5606a7c_0_1814"/>
            <p:cNvSpPr/>
            <p:nvPr/>
          </p:nvSpPr>
          <p:spPr>
            <a:xfrm rot="5400000">
              <a:off x="4318647" y="2611042"/>
              <a:ext cx="183840" cy="296724"/>
            </a:xfrm>
            <a:custGeom>
              <a:rect b="b" l="l" r="r" t="t"/>
              <a:pathLst>
                <a:path extrusionOk="0" h="158" w="97">
                  <a:moveTo>
                    <a:pt x="39" y="0"/>
                  </a:moveTo>
                  <a:cubicBezTo>
                    <a:pt x="39" y="0"/>
                    <a:pt x="69" y="101"/>
                    <a:pt x="0" y="158"/>
                  </a:cubicBezTo>
                  <a:cubicBezTo>
                    <a:pt x="0" y="158"/>
                    <a:pt x="97" y="120"/>
                    <a:pt x="3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1" name="Google Shape;1821;gada5606a7c_0_1814"/>
            <p:cNvSpPr/>
            <p:nvPr/>
          </p:nvSpPr>
          <p:spPr>
            <a:xfrm rot="5400000">
              <a:off x="4908870" y="2236912"/>
              <a:ext cx="177389" cy="296724"/>
            </a:xfrm>
            <a:custGeom>
              <a:rect b="b" l="l" r="r" t="t"/>
              <a:pathLst>
                <a:path extrusionOk="0" h="157" w="94">
                  <a:moveTo>
                    <a:pt x="94" y="0"/>
                  </a:moveTo>
                  <a:cubicBezTo>
                    <a:pt x="94" y="0"/>
                    <a:pt x="5" y="54"/>
                    <a:pt x="0" y="157"/>
                  </a:cubicBezTo>
                  <a:cubicBezTo>
                    <a:pt x="0" y="157"/>
                    <a:pt x="42" y="26"/>
                    <a:pt x="94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2" name="Google Shape;1822;gada5606a7c_0_1814"/>
            <p:cNvSpPr/>
            <p:nvPr/>
          </p:nvSpPr>
          <p:spPr>
            <a:xfrm rot="5400000">
              <a:off x="5139476" y="1716032"/>
              <a:ext cx="258021" cy="225768"/>
            </a:xfrm>
            <a:custGeom>
              <a:rect b="b" l="l" r="r" t="t"/>
              <a:pathLst>
                <a:path extrusionOk="0" h="120" w="138">
                  <a:moveTo>
                    <a:pt x="0" y="0"/>
                  </a:moveTo>
                  <a:cubicBezTo>
                    <a:pt x="0" y="0"/>
                    <a:pt x="91" y="23"/>
                    <a:pt x="132" y="120"/>
                  </a:cubicBezTo>
                  <a:cubicBezTo>
                    <a:pt x="132" y="120"/>
                    <a:pt x="138" y="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3" name="Google Shape;1823;gada5606a7c_0_1814"/>
            <p:cNvSpPr/>
            <p:nvPr/>
          </p:nvSpPr>
          <p:spPr>
            <a:xfrm rot="5400000">
              <a:off x="4394441" y="1841817"/>
              <a:ext cx="83857" cy="77406"/>
            </a:xfrm>
            <a:custGeom>
              <a:rect b="b" l="l" r="r" t="t"/>
              <a:pathLst>
                <a:path extrusionOk="0" h="42" w="43">
                  <a:moveTo>
                    <a:pt x="0" y="24"/>
                  </a:moveTo>
                  <a:cubicBezTo>
                    <a:pt x="0" y="24"/>
                    <a:pt x="32" y="0"/>
                    <a:pt x="43" y="42"/>
                  </a:cubicBezTo>
                  <a:cubicBezTo>
                    <a:pt x="43" y="42"/>
                    <a:pt x="19" y="10"/>
                    <a:pt x="0" y="24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4" name="Google Shape;1824;gada5606a7c_0_1814"/>
            <p:cNvSpPr/>
            <p:nvPr/>
          </p:nvSpPr>
          <p:spPr>
            <a:xfrm rot="5400000">
              <a:off x="4152546" y="2128866"/>
              <a:ext cx="206417" cy="64505"/>
            </a:xfrm>
            <a:custGeom>
              <a:rect b="b" l="l" r="r" t="t"/>
              <a:pathLst>
                <a:path extrusionOk="0" h="35" w="109">
                  <a:moveTo>
                    <a:pt x="0" y="3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56" y="35"/>
                    <a:pt x="0" y="3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5" name="Google Shape;1825;gada5606a7c_0_1814"/>
            <p:cNvSpPr/>
            <p:nvPr/>
          </p:nvSpPr>
          <p:spPr>
            <a:xfrm rot="5400000">
              <a:off x="3705848" y="1972440"/>
              <a:ext cx="222543" cy="206417"/>
            </a:xfrm>
            <a:custGeom>
              <a:rect b="b" l="l" r="r" t="t"/>
              <a:pathLst>
                <a:path extrusionOk="0" h="111" w="117">
                  <a:moveTo>
                    <a:pt x="0" y="0"/>
                  </a:moveTo>
                  <a:cubicBezTo>
                    <a:pt x="0" y="0"/>
                    <a:pt x="15" y="64"/>
                    <a:pt x="117" y="111"/>
                  </a:cubicBezTo>
                  <a:cubicBezTo>
                    <a:pt x="117" y="111"/>
                    <a:pt x="28" y="53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6" name="Google Shape;1826;gada5606a7c_0_1814"/>
            <p:cNvSpPr/>
            <p:nvPr/>
          </p:nvSpPr>
          <p:spPr>
            <a:xfrm rot="5400000">
              <a:off x="2794711" y="1325775"/>
              <a:ext cx="387031" cy="412833"/>
            </a:xfrm>
            <a:custGeom>
              <a:rect b="b" l="l" r="r" t="t"/>
              <a:pathLst>
                <a:path extrusionOk="0" h="219" w="205">
                  <a:moveTo>
                    <a:pt x="205" y="0"/>
                  </a:moveTo>
                  <a:cubicBezTo>
                    <a:pt x="205" y="0"/>
                    <a:pt x="108" y="169"/>
                    <a:pt x="0" y="219"/>
                  </a:cubicBezTo>
                  <a:cubicBezTo>
                    <a:pt x="0" y="219"/>
                    <a:pt x="121" y="129"/>
                    <a:pt x="205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7" name="Google Shape;1827;gada5606a7c_0_1814"/>
            <p:cNvSpPr/>
            <p:nvPr/>
          </p:nvSpPr>
          <p:spPr>
            <a:xfrm rot="5400000">
              <a:off x="2475410" y="3289960"/>
              <a:ext cx="109659" cy="51604"/>
            </a:xfrm>
            <a:custGeom>
              <a:rect b="b" l="l" r="r" t="t"/>
              <a:pathLst>
                <a:path extrusionOk="0" h="27" w="58">
                  <a:moveTo>
                    <a:pt x="0" y="21"/>
                  </a:moveTo>
                  <a:cubicBezTo>
                    <a:pt x="0" y="21"/>
                    <a:pt x="48" y="21"/>
                    <a:pt x="58" y="27"/>
                  </a:cubicBezTo>
                  <a:cubicBezTo>
                    <a:pt x="58" y="27"/>
                    <a:pt x="39" y="0"/>
                    <a:pt x="0" y="2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8" name="Google Shape;1828;gada5606a7c_0_1814"/>
            <p:cNvSpPr/>
            <p:nvPr/>
          </p:nvSpPr>
          <p:spPr>
            <a:xfrm rot="5400000">
              <a:off x="2547979" y="4842923"/>
              <a:ext cx="274147" cy="303175"/>
            </a:xfrm>
            <a:custGeom>
              <a:rect b="b" l="l" r="r" t="t"/>
              <a:pathLst>
                <a:path extrusionOk="0" h="161" w="146">
                  <a:moveTo>
                    <a:pt x="0" y="0"/>
                  </a:moveTo>
                  <a:cubicBezTo>
                    <a:pt x="0" y="0"/>
                    <a:pt x="69" y="161"/>
                    <a:pt x="146" y="27"/>
                  </a:cubicBezTo>
                  <a:cubicBezTo>
                    <a:pt x="146" y="27"/>
                    <a:pt x="80" y="1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9" name="Google Shape;1829;gada5606a7c_0_1814"/>
            <p:cNvSpPr/>
            <p:nvPr/>
          </p:nvSpPr>
          <p:spPr>
            <a:xfrm rot="5400000">
              <a:off x="3217220" y="5067079"/>
              <a:ext cx="335427" cy="167714"/>
            </a:xfrm>
            <a:custGeom>
              <a:rect b="b" l="l" r="r" t="t"/>
              <a:pathLst>
                <a:path extrusionOk="0" h="89" w="178">
                  <a:moveTo>
                    <a:pt x="0" y="0"/>
                  </a:moveTo>
                  <a:cubicBezTo>
                    <a:pt x="0" y="0"/>
                    <a:pt x="38" y="89"/>
                    <a:pt x="178" y="28"/>
                  </a:cubicBezTo>
                  <a:cubicBezTo>
                    <a:pt x="178" y="28"/>
                    <a:pt x="83" y="8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0" name="Google Shape;1830;gada5606a7c_0_1814"/>
            <p:cNvSpPr/>
            <p:nvPr/>
          </p:nvSpPr>
          <p:spPr>
            <a:xfrm rot="5400000">
              <a:off x="3996121" y="5149323"/>
              <a:ext cx="319301" cy="354779"/>
            </a:xfrm>
            <a:custGeom>
              <a:rect b="b" l="l" r="r" t="t"/>
              <a:pathLst>
                <a:path extrusionOk="0" h="189" w="169">
                  <a:moveTo>
                    <a:pt x="169" y="0"/>
                  </a:moveTo>
                  <a:cubicBezTo>
                    <a:pt x="169" y="0"/>
                    <a:pt x="55" y="43"/>
                    <a:pt x="0" y="189"/>
                  </a:cubicBezTo>
                  <a:cubicBezTo>
                    <a:pt x="0" y="189"/>
                    <a:pt x="35" y="24"/>
                    <a:pt x="16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1" name="Google Shape;1831;gada5606a7c_0_1814"/>
            <p:cNvSpPr/>
            <p:nvPr/>
          </p:nvSpPr>
          <p:spPr>
            <a:xfrm rot="5400000">
              <a:off x="4636336" y="4428477"/>
              <a:ext cx="293499" cy="228994"/>
            </a:xfrm>
            <a:custGeom>
              <a:rect b="b" l="l" r="r" t="t"/>
              <a:pathLst>
                <a:path extrusionOk="0" h="122" w="156">
                  <a:moveTo>
                    <a:pt x="0" y="122"/>
                  </a:moveTo>
                  <a:cubicBezTo>
                    <a:pt x="0" y="122"/>
                    <a:pt x="76" y="31"/>
                    <a:pt x="156" y="66"/>
                  </a:cubicBezTo>
                  <a:cubicBezTo>
                    <a:pt x="156" y="66"/>
                    <a:pt x="59" y="0"/>
                    <a:pt x="0" y="122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2" name="Google Shape;1832;gada5606a7c_0_1814"/>
            <p:cNvSpPr/>
            <p:nvPr/>
          </p:nvSpPr>
          <p:spPr>
            <a:xfrm rot="5400000">
              <a:off x="5374920" y="4151105"/>
              <a:ext cx="135461" cy="367680"/>
            </a:xfrm>
            <a:custGeom>
              <a:rect b="b" l="l" r="r" t="t"/>
              <a:pathLst>
                <a:path extrusionOk="0" h="194" w="72">
                  <a:moveTo>
                    <a:pt x="72" y="0"/>
                  </a:moveTo>
                  <a:cubicBezTo>
                    <a:pt x="72" y="0"/>
                    <a:pt x="21" y="9"/>
                    <a:pt x="19" y="65"/>
                  </a:cubicBezTo>
                  <a:cubicBezTo>
                    <a:pt x="18" y="120"/>
                    <a:pt x="32" y="149"/>
                    <a:pt x="11" y="194"/>
                  </a:cubicBezTo>
                  <a:cubicBezTo>
                    <a:pt x="11" y="194"/>
                    <a:pt x="23" y="131"/>
                    <a:pt x="12" y="98"/>
                  </a:cubicBezTo>
                  <a:cubicBezTo>
                    <a:pt x="0" y="65"/>
                    <a:pt x="12" y="12"/>
                    <a:pt x="72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3" name="Google Shape;1833;gada5606a7c_0_1814"/>
            <p:cNvSpPr/>
            <p:nvPr/>
          </p:nvSpPr>
          <p:spPr>
            <a:xfrm rot="5400000">
              <a:off x="5571661" y="3918886"/>
              <a:ext cx="129010" cy="264471"/>
            </a:xfrm>
            <a:custGeom>
              <a:rect b="b" l="l" r="r" t="t"/>
              <a:pathLst>
                <a:path extrusionOk="0" h="140" w="69">
                  <a:moveTo>
                    <a:pt x="50" y="0"/>
                  </a:moveTo>
                  <a:cubicBezTo>
                    <a:pt x="50" y="0"/>
                    <a:pt x="9" y="63"/>
                    <a:pt x="69" y="140"/>
                  </a:cubicBezTo>
                  <a:cubicBezTo>
                    <a:pt x="69" y="140"/>
                    <a:pt x="0" y="66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4" name="Google Shape;1834;gada5606a7c_0_1814"/>
            <p:cNvSpPr/>
            <p:nvPr/>
          </p:nvSpPr>
          <p:spPr>
            <a:xfrm rot="5400000">
              <a:off x="6023198" y="3138372"/>
              <a:ext cx="225768" cy="535393"/>
            </a:xfrm>
            <a:custGeom>
              <a:rect b="b" l="l" r="r" t="t"/>
              <a:pathLst>
                <a:path extrusionOk="0" h="284" w="119">
                  <a:moveTo>
                    <a:pt x="101" y="0"/>
                  </a:moveTo>
                  <a:cubicBezTo>
                    <a:pt x="101" y="0"/>
                    <a:pt x="22" y="154"/>
                    <a:pt x="119" y="284"/>
                  </a:cubicBezTo>
                  <a:cubicBezTo>
                    <a:pt x="119" y="284"/>
                    <a:pt x="0" y="158"/>
                    <a:pt x="101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5" name="Google Shape;1835;gada5606a7c_0_1814"/>
            <p:cNvSpPr/>
            <p:nvPr/>
          </p:nvSpPr>
          <p:spPr>
            <a:xfrm rot="5400000">
              <a:off x="6452158" y="3828578"/>
              <a:ext cx="77406" cy="283823"/>
            </a:xfrm>
            <a:custGeom>
              <a:rect b="b" l="l" r="r" t="t"/>
              <a:pathLst>
                <a:path extrusionOk="0" h="150" w="41">
                  <a:moveTo>
                    <a:pt x="41" y="15"/>
                  </a:moveTo>
                  <a:cubicBezTo>
                    <a:pt x="41" y="15"/>
                    <a:pt x="10" y="30"/>
                    <a:pt x="14" y="150"/>
                  </a:cubicBezTo>
                  <a:cubicBezTo>
                    <a:pt x="14" y="150"/>
                    <a:pt x="0" y="0"/>
                    <a:pt x="41" y="15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6" name="Google Shape;1836;gada5606a7c_0_1814"/>
            <p:cNvSpPr/>
            <p:nvPr/>
          </p:nvSpPr>
          <p:spPr>
            <a:xfrm rot="5400000">
              <a:off x="6008684" y="2598141"/>
              <a:ext cx="487015" cy="464438"/>
            </a:xfrm>
            <a:custGeom>
              <a:rect b="b" l="l" r="r" t="t"/>
              <a:pathLst>
                <a:path extrusionOk="0" h="247" w="259">
                  <a:moveTo>
                    <a:pt x="0" y="29"/>
                  </a:moveTo>
                  <a:cubicBezTo>
                    <a:pt x="0" y="29"/>
                    <a:pt x="31" y="10"/>
                    <a:pt x="66" y="69"/>
                  </a:cubicBezTo>
                  <a:cubicBezTo>
                    <a:pt x="101" y="128"/>
                    <a:pt x="184" y="247"/>
                    <a:pt x="259" y="212"/>
                  </a:cubicBezTo>
                  <a:cubicBezTo>
                    <a:pt x="259" y="212"/>
                    <a:pt x="188" y="228"/>
                    <a:pt x="110" y="119"/>
                  </a:cubicBezTo>
                  <a:cubicBezTo>
                    <a:pt x="33" y="10"/>
                    <a:pt x="30" y="0"/>
                    <a:pt x="0" y="29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7" name="Google Shape;1837;gada5606a7c_0_1814"/>
            <p:cNvSpPr/>
            <p:nvPr/>
          </p:nvSpPr>
          <p:spPr>
            <a:xfrm rot="5400000">
              <a:off x="5137864" y="2630394"/>
              <a:ext cx="138686" cy="122560"/>
            </a:xfrm>
            <a:custGeom>
              <a:rect b="b" l="l" r="r" t="t"/>
              <a:pathLst>
                <a:path extrusionOk="0" h="65" w="72">
                  <a:moveTo>
                    <a:pt x="50" y="0"/>
                  </a:moveTo>
                  <a:cubicBezTo>
                    <a:pt x="50" y="0"/>
                    <a:pt x="53" y="37"/>
                    <a:pt x="0" y="65"/>
                  </a:cubicBezTo>
                  <a:cubicBezTo>
                    <a:pt x="0" y="65"/>
                    <a:pt x="72" y="45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8" name="Google Shape;1838;gada5606a7c_0_1814"/>
            <p:cNvSpPr/>
            <p:nvPr/>
          </p:nvSpPr>
          <p:spPr>
            <a:xfrm rot="5400000">
              <a:off x="5023367" y="3864056"/>
              <a:ext cx="328977" cy="335427"/>
            </a:xfrm>
            <a:custGeom>
              <a:rect b="b" l="l" r="r" t="t"/>
              <a:pathLst>
                <a:path extrusionOk="0" h="179" w="173">
                  <a:moveTo>
                    <a:pt x="148" y="0"/>
                  </a:moveTo>
                  <a:cubicBezTo>
                    <a:pt x="148" y="0"/>
                    <a:pt x="173" y="68"/>
                    <a:pt x="100" y="104"/>
                  </a:cubicBezTo>
                  <a:cubicBezTo>
                    <a:pt x="27" y="139"/>
                    <a:pt x="19" y="152"/>
                    <a:pt x="0" y="179"/>
                  </a:cubicBezTo>
                  <a:cubicBezTo>
                    <a:pt x="0" y="179"/>
                    <a:pt x="39" y="134"/>
                    <a:pt x="98" y="113"/>
                  </a:cubicBezTo>
                  <a:cubicBezTo>
                    <a:pt x="158" y="91"/>
                    <a:pt x="169" y="36"/>
                    <a:pt x="14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9" name="Google Shape;1839;gada5606a7c_0_1814"/>
            <p:cNvSpPr/>
            <p:nvPr/>
          </p:nvSpPr>
          <p:spPr>
            <a:xfrm rot="5400000">
              <a:off x="3184968" y="4399450"/>
              <a:ext cx="235444" cy="493465"/>
            </a:xfrm>
            <a:custGeom>
              <a:rect b="b" l="l" r="r" t="t"/>
              <a:pathLst>
                <a:path extrusionOk="0" h="262" w="125">
                  <a:moveTo>
                    <a:pt x="0" y="2"/>
                  </a:moveTo>
                  <a:cubicBezTo>
                    <a:pt x="0" y="2"/>
                    <a:pt x="80" y="50"/>
                    <a:pt x="125" y="262"/>
                  </a:cubicBezTo>
                  <a:cubicBezTo>
                    <a:pt x="125" y="262"/>
                    <a:pt x="123" y="79"/>
                    <a:pt x="0" y="0"/>
                  </a:cubicBezTo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0" name="Google Shape;1840;gada5606a7c_0_1814"/>
            <p:cNvSpPr/>
            <p:nvPr/>
          </p:nvSpPr>
          <p:spPr>
            <a:xfrm rot="5400000">
              <a:off x="3376871" y="2369148"/>
              <a:ext cx="383806" cy="180615"/>
            </a:xfrm>
            <a:custGeom>
              <a:rect b="b" l="l" r="r" t="t"/>
              <a:pathLst>
                <a:path extrusionOk="0" h="96" w="202">
                  <a:moveTo>
                    <a:pt x="202" y="11"/>
                  </a:moveTo>
                  <a:cubicBezTo>
                    <a:pt x="202" y="11"/>
                    <a:pt x="51" y="62"/>
                    <a:pt x="0" y="96"/>
                  </a:cubicBezTo>
                  <a:cubicBezTo>
                    <a:pt x="0" y="96"/>
                    <a:pt x="125" y="0"/>
                    <a:pt x="202" y="1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1" name="Google Shape;1841;gada5606a7c_0_1814"/>
            <p:cNvSpPr/>
            <p:nvPr/>
          </p:nvSpPr>
          <p:spPr>
            <a:xfrm rot="5400000">
              <a:off x="3850984" y="2375598"/>
              <a:ext cx="912749" cy="1561026"/>
            </a:xfrm>
            <a:custGeom>
              <a:rect b="b" l="l" r="r" t="t"/>
              <a:pathLst>
                <a:path extrusionOk="0" h="828" w="484">
                  <a:moveTo>
                    <a:pt x="484" y="27"/>
                  </a:moveTo>
                  <a:cubicBezTo>
                    <a:pt x="422" y="1"/>
                    <a:pt x="360" y="0"/>
                    <a:pt x="299" y="34"/>
                  </a:cubicBezTo>
                  <a:cubicBezTo>
                    <a:pt x="247" y="62"/>
                    <a:pt x="215" y="140"/>
                    <a:pt x="181" y="187"/>
                  </a:cubicBezTo>
                  <a:cubicBezTo>
                    <a:pt x="159" y="218"/>
                    <a:pt x="129" y="233"/>
                    <a:pt x="106" y="260"/>
                  </a:cubicBezTo>
                  <a:cubicBezTo>
                    <a:pt x="86" y="283"/>
                    <a:pt x="86" y="318"/>
                    <a:pt x="80" y="346"/>
                  </a:cubicBezTo>
                  <a:cubicBezTo>
                    <a:pt x="67" y="413"/>
                    <a:pt x="30" y="474"/>
                    <a:pt x="14" y="540"/>
                  </a:cubicBezTo>
                  <a:cubicBezTo>
                    <a:pt x="0" y="599"/>
                    <a:pt x="23" y="666"/>
                    <a:pt x="56" y="715"/>
                  </a:cubicBezTo>
                  <a:cubicBezTo>
                    <a:pt x="70" y="737"/>
                    <a:pt x="90" y="753"/>
                    <a:pt x="109" y="770"/>
                  </a:cubicBezTo>
                  <a:cubicBezTo>
                    <a:pt x="131" y="788"/>
                    <a:pt x="148" y="813"/>
                    <a:pt x="172" y="828"/>
                  </a:cubicBezTo>
                  <a:cubicBezTo>
                    <a:pt x="111" y="750"/>
                    <a:pt x="51" y="637"/>
                    <a:pt x="81" y="535"/>
                  </a:cubicBezTo>
                  <a:cubicBezTo>
                    <a:pt x="94" y="488"/>
                    <a:pt x="113" y="441"/>
                    <a:pt x="128" y="394"/>
                  </a:cubicBezTo>
                  <a:cubicBezTo>
                    <a:pt x="141" y="352"/>
                    <a:pt x="147" y="308"/>
                    <a:pt x="172" y="271"/>
                  </a:cubicBezTo>
                  <a:cubicBezTo>
                    <a:pt x="199" y="232"/>
                    <a:pt x="241" y="200"/>
                    <a:pt x="272" y="163"/>
                  </a:cubicBezTo>
                  <a:cubicBezTo>
                    <a:pt x="300" y="129"/>
                    <a:pt x="323" y="91"/>
                    <a:pt x="351" y="58"/>
                  </a:cubicBezTo>
                  <a:cubicBezTo>
                    <a:pt x="367" y="39"/>
                    <a:pt x="395" y="23"/>
                    <a:pt x="420" y="21"/>
                  </a:cubicBezTo>
                  <a:cubicBezTo>
                    <a:pt x="436" y="20"/>
                    <a:pt x="471" y="21"/>
                    <a:pt x="481" y="3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gada5606a7c_0_1814"/>
            <p:cNvSpPr/>
            <p:nvPr/>
          </p:nvSpPr>
          <p:spPr>
            <a:xfrm rot="5400000">
              <a:off x="4696003" y="3033551"/>
              <a:ext cx="38703" cy="35478"/>
            </a:xfrm>
            <a:custGeom>
              <a:rect b="b" l="l" r="r" t="t"/>
              <a:pathLst>
                <a:path extrusionOk="0" h="18" w="20">
                  <a:moveTo>
                    <a:pt x="19" y="10"/>
                  </a:moveTo>
                  <a:cubicBezTo>
                    <a:pt x="19" y="15"/>
                    <a:pt x="15" y="18"/>
                    <a:pt x="10" y="18"/>
                  </a:cubicBezTo>
                  <a:cubicBezTo>
                    <a:pt x="4" y="18"/>
                    <a:pt x="0" y="14"/>
                    <a:pt x="1" y="9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gada5606a7c_0_1814"/>
            <p:cNvSpPr/>
            <p:nvPr/>
          </p:nvSpPr>
          <p:spPr>
            <a:xfrm rot="5400000">
              <a:off x="3575224" y="2960982"/>
              <a:ext cx="770837" cy="1538451"/>
            </a:xfrm>
            <a:custGeom>
              <a:rect b="b" l="l" r="r" t="t"/>
              <a:pathLst>
                <a:path extrusionOk="0" h="815" w="408">
                  <a:moveTo>
                    <a:pt x="264" y="3"/>
                  </a:moveTo>
                  <a:cubicBezTo>
                    <a:pt x="303" y="80"/>
                    <a:pt x="344" y="166"/>
                    <a:pt x="372" y="248"/>
                  </a:cubicBezTo>
                  <a:cubicBezTo>
                    <a:pt x="399" y="325"/>
                    <a:pt x="408" y="415"/>
                    <a:pt x="369" y="487"/>
                  </a:cubicBezTo>
                  <a:cubicBezTo>
                    <a:pt x="347" y="528"/>
                    <a:pt x="322" y="565"/>
                    <a:pt x="292" y="602"/>
                  </a:cubicBezTo>
                  <a:cubicBezTo>
                    <a:pt x="263" y="639"/>
                    <a:pt x="225" y="663"/>
                    <a:pt x="189" y="692"/>
                  </a:cubicBezTo>
                  <a:cubicBezTo>
                    <a:pt x="152" y="723"/>
                    <a:pt x="140" y="796"/>
                    <a:pt x="89" y="808"/>
                  </a:cubicBezTo>
                  <a:cubicBezTo>
                    <a:pt x="64" y="815"/>
                    <a:pt x="21" y="812"/>
                    <a:pt x="0" y="795"/>
                  </a:cubicBezTo>
                  <a:cubicBezTo>
                    <a:pt x="23" y="790"/>
                    <a:pt x="37" y="795"/>
                    <a:pt x="56" y="777"/>
                  </a:cubicBezTo>
                  <a:cubicBezTo>
                    <a:pt x="83" y="753"/>
                    <a:pt x="105" y="718"/>
                    <a:pt x="124" y="687"/>
                  </a:cubicBezTo>
                  <a:cubicBezTo>
                    <a:pt x="179" y="601"/>
                    <a:pt x="264" y="522"/>
                    <a:pt x="291" y="421"/>
                  </a:cubicBezTo>
                  <a:cubicBezTo>
                    <a:pt x="301" y="381"/>
                    <a:pt x="307" y="340"/>
                    <a:pt x="308" y="299"/>
                  </a:cubicBezTo>
                  <a:cubicBezTo>
                    <a:pt x="308" y="263"/>
                    <a:pt x="295" y="227"/>
                    <a:pt x="288" y="193"/>
                  </a:cubicBezTo>
                  <a:cubicBezTo>
                    <a:pt x="282" y="160"/>
                    <a:pt x="284" y="129"/>
                    <a:pt x="280" y="97"/>
                  </a:cubicBezTo>
                  <a:cubicBezTo>
                    <a:pt x="277" y="74"/>
                    <a:pt x="268" y="53"/>
                    <a:pt x="265" y="29"/>
                  </a:cubicBezTo>
                  <a:cubicBezTo>
                    <a:pt x="264" y="20"/>
                    <a:pt x="263" y="7"/>
                    <a:pt x="261" y="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4" name="Google Shape;1844;gada5606a7c_0_1814"/>
            <p:cNvSpPr/>
            <p:nvPr/>
          </p:nvSpPr>
          <p:spPr>
            <a:xfrm rot="5400000">
              <a:off x="5279775" y="3033551"/>
              <a:ext cx="428960" cy="832118"/>
            </a:xfrm>
            <a:custGeom>
              <a:rect b="b" l="l" r="r" t="t"/>
              <a:pathLst>
                <a:path extrusionOk="0" h="442" w="227">
                  <a:moveTo>
                    <a:pt x="117" y="56"/>
                  </a:moveTo>
                  <a:cubicBezTo>
                    <a:pt x="134" y="79"/>
                    <a:pt x="140" y="118"/>
                    <a:pt x="151" y="145"/>
                  </a:cubicBezTo>
                  <a:cubicBezTo>
                    <a:pt x="161" y="169"/>
                    <a:pt x="167" y="196"/>
                    <a:pt x="164" y="222"/>
                  </a:cubicBezTo>
                  <a:cubicBezTo>
                    <a:pt x="156" y="280"/>
                    <a:pt x="105" y="285"/>
                    <a:pt x="70" y="320"/>
                  </a:cubicBezTo>
                  <a:cubicBezTo>
                    <a:pt x="53" y="337"/>
                    <a:pt x="0" y="428"/>
                    <a:pt x="50" y="424"/>
                  </a:cubicBezTo>
                  <a:cubicBezTo>
                    <a:pt x="80" y="422"/>
                    <a:pt x="108" y="404"/>
                    <a:pt x="140" y="411"/>
                  </a:cubicBezTo>
                  <a:cubicBezTo>
                    <a:pt x="159" y="415"/>
                    <a:pt x="187" y="442"/>
                    <a:pt x="188" y="413"/>
                  </a:cubicBezTo>
                  <a:cubicBezTo>
                    <a:pt x="189" y="389"/>
                    <a:pt x="170" y="371"/>
                    <a:pt x="175" y="345"/>
                  </a:cubicBezTo>
                  <a:cubicBezTo>
                    <a:pt x="180" y="324"/>
                    <a:pt x="195" y="310"/>
                    <a:pt x="204" y="292"/>
                  </a:cubicBezTo>
                  <a:cubicBezTo>
                    <a:pt x="224" y="249"/>
                    <a:pt x="227" y="200"/>
                    <a:pt x="220" y="154"/>
                  </a:cubicBezTo>
                  <a:cubicBezTo>
                    <a:pt x="210" y="85"/>
                    <a:pt x="127" y="64"/>
                    <a:pt x="106" y="0"/>
                  </a:cubicBezTo>
                  <a:cubicBezTo>
                    <a:pt x="108" y="18"/>
                    <a:pt x="114" y="39"/>
                    <a:pt x="119" y="5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5" name="Google Shape;1845;gada5606a7c_0_1814"/>
            <p:cNvSpPr/>
            <p:nvPr/>
          </p:nvSpPr>
          <p:spPr>
            <a:xfrm rot="5400000">
              <a:off x="4360576" y="2414301"/>
              <a:ext cx="580547" cy="164488"/>
            </a:xfrm>
            <a:custGeom>
              <a:rect b="b" l="l" r="r" t="t"/>
              <a:pathLst>
                <a:path extrusionOk="0" h="87" w="308">
                  <a:moveTo>
                    <a:pt x="0" y="24"/>
                  </a:moveTo>
                  <a:cubicBezTo>
                    <a:pt x="32" y="27"/>
                    <a:pt x="64" y="43"/>
                    <a:pt x="97" y="47"/>
                  </a:cubicBezTo>
                  <a:cubicBezTo>
                    <a:pt x="126" y="51"/>
                    <a:pt x="155" y="48"/>
                    <a:pt x="183" y="48"/>
                  </a:cubicBezTo>
                  <a:cubicBezTo>
                    <a:pt x="206" y="48"/>
                    <a:pt x="227" y="43"/>
                    <a:pt x="249" y="51"/>
                  </a:cubicBezTo>
                  <a:cubicBezTo>
                    <a:pt x="270" y="58"/>
                    <a:pt x="279" y="80"/>
                    <a:pt x="298" y="87"/>
                  </a:cubicBezTo>
                  <a:cubicBezTo>
                    <a:pt x="275" y="61"/>
                    <a:pt x="308" y="35"/>
                    <a:pt x="305" y="6"/>
                  </a:cubicBezTo>
                  <a:cubicBezTo>
                    <a:pt x="247" y="0"/>
                    <a:pt x="198" y="25"/>
                    <a:pt x="142" y="27"/>
                  </a:cubicBezTo>
                  <a:cubicBezTo>
                    <a:pt x="95" y="29"/>
                    <a:pt x="48" y="32"/>
                    <a:pt x="1" y="2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6" name="Google Shape;1846;gada5606a7c_0_1814"/>
            <p:cNvSpPr/>
            <p:nvPr/>
          </p:nvSpPr>
          <p:spPr>
            <a:xfrm rot="5400000">
              <a:off x="4386378" y="4023707"/>
              <a:ext cx="525718" cy="483789"/>
            </a:xfrm>
            <a:custGeom>
              <a:rect b="b" l="l" r="r" t="t"/>
              <a:pathLst>
                <a:path extrusionOk="0" h="257" w="278">
                  <a:moveTo>
                    <a:pt x="278" y="14"/>
                  </a:moveTo>
                  <a:cubicBezTo>
                    <a:pt x="261" y="15"/>
                    <a:pt x="244" y="0"/>
                    <a:pt x="227" y="3"/>
                  </a:cubicBezTo>
                  <a:cubicBezTo>
                    <a:pt x="213" y="6"/>
                    <a:pt x="203" y="28"/>
                    <a:pt x="193" y="39"/>
                  </a:cubicBezTo>
                  <a:cubicBezTo>
                    <a:pt x="167" y="72"/>
                    <a:pt x="138" y="98"/>
                    <a:pt x="99" y="113"/>
                  </a:cubicBezTo>
                  <a:cubicBezTo>
                    <a:pt x="84" y="118"/>
                    <a:pt x="68" y="118"/>
                    <a:pt x="53" y="122"/>
                  </a:cubicBezTo>
                  <a:cubicBezTo>
                    <a:pt x="31" y="129"/>
                    <a:pt x="38" y="133"/>
                    <a:pt x="39" y="152"/>
                  </a:cubicBezTo>
                  <a:cubicBezTo>
                    <a:pt x="40" y="181"/>
                    <a:pt x="0" y="235"/>
                    <a:pt x="20" y="257"/>
                  </a:cubicBezTo>
                  <a:cubicBezTo>
                    <a:pt x="31" y="245"/>
                    <a:pt x="39" y="230"/>
                    <a:pt x="52" y="219"/>
                  </a:cubicBezTo>
                  <a:cubicBezTo>
                    <a:pt x="64" y="208"/>
                    <a:pt x="82" y="201"/>
                    <a:pt x="96" y="192"/>
                  </a:cubicBezTo>
                  <a:cubicBezTo>
                    <a:pt x="124" y="175"/>
                    <a:pt x="155" y="147"/>
                    <a:pt x="175" y="121"/>
                  </a:cubicBezTo>
                  <a:cubicBezTo>
                    <a:pt x="207" y="81"/>
                    <a:pt x="211" y="16"/>
                    <a:pt x="276" y="19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7" name="Google Shape;1847;gada5606a7c_0_1814"/>
            <p:cNvSpPr/>
            <p:nvPr/>
          </p:nvSpPr>
          <p:spPr>
            <a:xfrm rot="5400000">
              <a:off x="3378483" y="2283678"/>
              <a:ext cx="722459" cy="451537"/>
            </a:xfrm>
            <a:custGeom>
              <a:rect b="b" l="l" r="r" t="t"/>
              <a:pathLst>
                <a:path extrusionOk="0" h="240" w="381">
                  <a:moveTo>
                    <a:pt x="273" y="0"/>
                  </a:moveTo>
                  <a:cubicBezTo>
                    <a:pt x="235" y="45"/>
                    <a:pt x="210" y="144"/>
                    <a:pt x="143" y="152"/>
                  </a:cubicBezTo>
                  <a:cubicBezTo>
                    <a:pt x="83" y="159"/>
                    <a:pt x="55" y="88"/>
                    <a:pt x="0" y="84"/>
                  </a:cubicBezTo>
                  <a:cubicBezTo>
                    <a:pt x="10" y="112"/>
                    <a:pt x="50" y="137"/>
                    <a:pt x="67" y="162"/>
                  </a:cubicBezTo>
                  <a:cubicBezTo>
                    <a:pt x="92" y="197"/>
                    <a:pt x="49" y="207"/>
                    <a:pt x="50" y="240"/>
                  </a:cubicBezTo>
                  <a:cubicBezTo>
                    <a:pt x="79" y="225"/>
                    <a:pt x="100" y="201"/>
                    <a:pt x="132" y="191"/>
                  </a:cubicBezTo>
                  <a:cubicBezTo>
                    <a:pt x="157" y="183"/>
                    <a:pt x="181" y="170"/>
                    <a:pt x="204" y="159"/>
                  </a:cubicBezTo>
                  <a:cubicBezTo>
                    <a:pt x="259" y="133"/>
                    <a:pt x="321" y="145"/>
                    <a:pt x="381" y="148"/>
                  </a:cubicBezTo>
                  <a:cubicBezTo>
                    <a:pt x="352" y="123"/>
                    <a:pt x="296" y="124"/>
                    <a:pt x="283" y="78"/>
                  </a:cubicBezTo>
                  <a:cubicBezTo>
                    <a:pt x="278" y="62"/>
                    <a:pt x="274" y="46"/>
                    <a:pt x="277" y="30"/>
                  </a:cubicBezTo>
                  <a:cubicBezTo>
                    <a:pt x="279" y="20"/>
                    <a:pt x="292" y="2"/>
                    <a:pt x="271" y="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8" name="Google Shape;1848;gada5606a7c_0_1814"/>
            <p:cNvSpPr/>
            <p:nvPr/>
          </p:nvSpPr>
          <p:spPr>
            <a:xfrm rot="5400000">
              <a:off x="2760846" y="2962596"/>
              <a:ext cx="309625" cy="725684"/>
            </a:xfrm>
            <a:custGeom>
              <a:rect b="b" l="l" r="r" t="t"/>
              <a:pathLst>
                <a:path extrusionOk="0" h="384" w="165">
                  <a:moveTo>
                    <a:pt x="2" y="18"/>
                  </a:moveTo>
                  <a:cubicBezTo>
                    <a:pt x="3" y="34"/>
                    <a:pt x="18" y="51"/>
                    <a:pt x="24" y="67"/>
                  </a:cubicBezTo>
                  <a:cubicBezTo>
                    <a:pt x="30" y="86"/>
                    <a:pt x="36" y="105"/>
                    <a:pt x="42" y="124"/>
                  </a:cubicBezTo>
                  <a:cubicBezTo>
                    <a:pt x="52" y="160"/>
                    <a:pt x="56" y="197"/>
                    <a:pt x="61" y="233"/>
                  </a:cubicBezTo>
                  <a:cubicBezTo>
                    <a:pt x="67" y="282"/>
                    <a:pt x="54" y="329"/>
                    <a:pt x="54" y="376"/>
                  </a:cubicBezTo>
                  <a:cubicBezTo>
                    <a:pt x="68" y="377"/>
                    <a:pt x="81" y="383"/>
                    <a:pt x="94" y="384"/>
                  </a:cubicBezTo>
                  <a:cubicBezTo>
                    <a:pt x="102" y="370"/>
                    <a:pt x="101" y="348"/>
                    <a:pt x="103" y="332"/>
                  </a:cubicBezTo>
                  <a:cubicBezTo>
                    <a:pt x="106" y="306"/>
                    <a:pt x="110" y="282"/>
                    <a:pt x="114" y="257"/>
                  </a:cubicBezTo>
                  <a:cubicBezTo>
                    <a:pt x="122" y="214"/>
                    <a:pt x="127" y="165"/>
                    <a:pt x="143" y="124"/>
                  </a:cubicBezTo>
                  <a:cubicBezTo>
                    <a:pt x="149" y="110"/>
                    <a:pt x="165" y="96"/>
                    <a:pt x="149" y="83"/>
                  </a:cubicBezTo>
                  <a:cubicBezTo>
                    <a:pt x="138" y="75"/>
                    <a:pt x="111" y="75"/>
                    <a:pt x="97" y="67"/>
                  </a:cubicBezTo>
                  <a:cubicBezTo>
                    <a:pt x="68" y="52"/>
                    <a:pt x="42" y="0"/>
                    <a:pt x="5" y="5"/>
                  </a:cubicBezTo>
                  <a:cubicBezTo>
                    <a:pt x="2" y="11"/>
                    <a:pt x="0" y="17"/>
                    <a:pt x="2" y="2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gada5606a7c_0_1814"/>
            <p:cNvSpPr/>
            <p:nvPr/>
          </p:nvSpPr>
          <p:spPr>
            <a:xfrm rot="5400000">
              <a:off x="3401060" y="4109176"/>
              <a:ext cx="735360" cy="657953"/>
            </a:xfrm>
            <a:custGeom>
              <a:rect b="b" l="l" r="r" t="t"/>
              <a:pathLst>
                <a:path extrusionOk="0" h="350" w="390">
                  <a:moveTo>
                    <a:pt x="318" y="350"/>
                  </a:moveTo>
                  <a:cubicBezTo>
                    <a:pt x="307" y="315"/>
                    <a:pt x="263" y="291"/>
                    <a:pt x="239" y="269"/>
                  </a:cubicBezTo>
                  <a:cubicBezTo>
                    <a:pt x="211" y="244"/>
                    <a:pt x="180" y="220"/>
                    <a:pt x="141" y="218"/>
                  </a:cubicBezTo>
                  <a:cubicBezTo>
                    <a:pt x="105" y="217"/>
                    <a:pt x="69" y="217"/>
                    <a:pt x="36" y="225"/>
                  </a:cubicBezTo>
                  <a:cubicBezTo>
                    <a:pt x="15" y="230"/>
                    <a:pt x="0" y="239"/>
                    <a:pt x="3" y="209"/>
                  </a:cubicBezTo>
                  <a:cubicBezTo>
                    <a:pt x="5" y="183"/>
                    <a:pt x="29" y="160"/>
                    <a:pt x="37" y="134"/>
                  </a:cubicBezTo>
                  <a:cubicBezTo>
                    <a:pt x="44" y="111"/>
                    <a:pt x="44" y="83"/>
                    <a:pt x="42" y="59"/>
                  </a:cubicBezTo>
                  <a:cubicBezTo>
                    <a:pt x="40" y="40"/>
                    <a:pt x="34" y="19"/>
                    <a:pt x="41" y="0"/>
                  </a:cubicBezTo>
                  <a:cubicBezTo>
                    <a:pt x="59" y="1"/>
                    <a:pt x="68" y="42"/>
                    <a:pt x="76" y="55"/>
                  </a:cubicBezTo>
                  <a:cubicBezTo>
                    <a:pt x="89" y="79"/>
                    <a:pt x="108" y="101"/>
                    <a:pt x="127" y="119"/>
                  </a:cubicBezTo>
                  <a:cubicBezTo>
                    <a:pt x="157" y="147"/>
                    <a:pt x="190" y="158"/>
                    <a:pt x="229" y="162"/>
                  </a:cubicBezTo>
                  <a:cubicBezTo>
                    <a:pt x="259" y="165"/>
                    <a:pt x="289" y="167"/>
                    <a:pt x="317" y="178"/>
                  </a:cubicBezTo>
                  <a:cubicBezTo>
                    <a:pt x="336" y="185"/>
                    <a:pt x="377" y="196"/>
                    <a:pt x="390" y="211"/>
                  </a:cubicBezTo>
                  <a:cubicBezTo>
                    <a:pt x="359" y="206"/>
                    <a:pt x="248" y="198"/>
                    <a:pt x="263" y="248"/>
                  </a:cubicBezTo>
                  <a:cubicBezTo>
                    <a:pt x="269" y="269"/>
                    <a:pt x="329" y="332"/>
                    <a:pt x="320" y="34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gada5606a7c_0_1814"/>
            <p:cNvSpPr/>
            <p:nvPr/>
          </p:nvSpPr>
          <p:spPr>
            <a:xfrm rot="5400000">
              <a:off x="3636504" y="2396562"/>
              <a:ext cx="264471" cy="245120"/>
            </a:xfrm>
            <a:custGeom>
              <a:rect b="b" l="l" r="r" t="t"/>
              <a:pathLst>
                <a:path extrusionOk="0" h="131" w="141">
                  <a:moveTo>
                    <a:pt x="4" y="125"/>
                  </a:moveTo>
                  <a:cubicBezTo>
                    <a:pt x="34" y="126"/>
                    <a:pt x="76" y="90"/>
                    <a:pt x="96" y="70"/>
                  </a:cubicBezTo>
                  <a:cubicBezTo>
                    <a:pt x="114" y="52"/>
                    <a:pt x="120" y="10"/>
                    <a:pt x="141" y="0"/>
                  </a:cubicBezTo>
                  <a:cubicBezTo>
                    <a:pt x="133" y="38"/>
                    <a:pt x="138" y="71"/>
                    <a:pt x="99" y="88"/>
                  </a:cubicBezTo>
                  <a:cubicBezTo>
                    <a:pt x="66" y="102"/>
                    <a:pt x="33" y="121"/>
                    <a:pt x="0" y="131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1" name="Google Shape;1851;gada5606a7c_0_1814"/>
            <p:cNvSpPr/>
            <p:nvPr/>
          </p:nvSpPr>
          <p:spPr>
            <a:xfrm rot="5400000">
              <a:off x="5229784" y="3206103"/>
              <a:ext cx="296724" cy="554745"/>
            </a:xfrm>
            <a:custGeom>
              <a:rect b="b" l="l" r="r" t="t"/>
              <a:pathLst>
                <a:path extrusionOk="0" h="295" w="157">
                  <a:moveTo>
                    <a:pt x="115" y="0"/>
                  </a:moveTo>
                  <a:cubicBezTo>
                    <a:pt x="157" y="47"/>
                    <a:pt x="123" y="125"/>
                    <a:pt x="93" y="167"/>
                  </a:cubicBezTo>
                  <a:cubicBezTo>
                    <a:pt x="78" y="189"/>
                    <a:pt x="0" y="243"/>
                    <a:pt x="29" y="274"/>
                  </a:cubicBezTo>
                  <a:cubicBezTo>
                    <a:pt x="33" y="279"/>
                    <a:pt x="68" y="295"/>
                    <a:pt x="74" y="293"/>
                  </a:cubicBezTo>
                  <a:cubicBezTo>
                    <a:pt x="89" y="288"/>
                    <a:pt x="86" y="257"/>
                    <a:pt x="89" y="245"/>
                  </a:cubicBezTo>
                  <a:cubicBezTo>
                    <a:pt x="103" y="191"/>
                    <a:pt x="141" y="146"/>
                    <a:pt x="144" y="90"/>
                  </a:cubicBezTo>
                  <a:cubicBezTo>
                    <a:pt x="145" y="72"/>
                    <a:pt x="147" y="55"/>
                    <a:pt x="141" y="39"/>
                  </a:cubicBezTo>
                  <a:cubicBezTo>
                    <a:pt x="135" y="25"/>
                    <a:pt x="122" y="18"/>
                    <a:pt x="117" y="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2" name="Google Shape;1852;gada5606a7c_0_1814"/>
            <p:cNvSpPr/>
            <p:nvPr/>
          </p:nvSpPr>
          <p:spPr>
            <a:xfrm rot="5400000">
              <a:off x="4483136" y="2591691"/>
              <a:ext cx="341878" cy="67730"/>
            </a:xfrm>
            <a:custGeom>
              <a:rect b="b" l="l" r="r" t="t"/>
              <a:pathLst>
                <a:path extrusionOk="0" h="37" w="180">
                  <a:moveTo>
                    <a:pt x="0" y="17"/>
                  </a:moveTo>
                  <a:cubicBezTo>
                    <a:pt x="28" y="8"/>
                    <a:pt x="76" y="11"/>
                    <a:pt x="105" y="17"/>
                  </a:cubicBezTo>
                  <a:cubicBezTo>
                    <a:pt x="127" y="21"/>
                    <a:pt x="151" y="35"/>
                    <a:pt x="172" y="37"/>
                  </a:cubicBezTo>
                  <a:cubicBezTo>
                    <a:pt x="180" y="0"/>
                    <a:pt x="124" y="3"/>
                    <a:pt x="99" y="3"/>
                  </a:cubicBezTo>
                  <a:cubicBezTo>
                    <a:pt x="71" y="3"/>
                    <a:pt x="30" y="3"/>
                    <a:pt x="4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3" name="Google Shape;1853;gada5606a7c_0_1814"/>
            <p:cNvSpPr/>
            <p:nvPr/>
          </p:nvSpPr>
          <p:spPr>
            <a:xfrm rot="5400000">
              <a:off x="5355569" y="3222229"/>
              <a:ext cx="170939" cy="628926"/>
            </a:xfrm>
            <a:custGeom>
              <a:rect b="b" l="l" r="r" t="t"/>
              <a:pathLst>
                <a:path extrusionOk="0" h="332" w="90">
                  <a:moveTo>
                    <a:pt x="35" y="0"/>
                  </a:moveTo>
                  <a:cubicBezTo>
                    <a:pt x="75" y="58"/>
                    <a:pt x="90" y="136"/>
                    <a:pt x="56" y="199"/>
                  </a:cubicBezTo>
                  <a:cubicBezTo>
                    <a:pt x="35" y="236"/>
                    <a:pt x="0" y="287"/>
                    <a:pt x="21" y="332"/>
                  </a:cubicBezTo>
                  <a:cubicBezTo>
                    <a:pt x="24" y="267"/>
                    <a:pt x="76" y="218"/>
                    <a:pt x="77" y="151"/>
                  </a:cubicBezTo>
                  <a:cubicBezTo>
                    <a:pt x="78" y="124"/>
                    <a:pt x="75" y="91"/>
                    <a:pt x="67" y="65"/>
                  </a:cubicBezTo>
                  <a:cubicBezTo>
                    <a:pt x="61" y="45"/>
                    <a:pt x="47" y="26"/>
                    <a:pt x="41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4" name="Google Shape;1854;gada5606a7c_0_1814"/>
            <p:cNvSpPr/>
            <p:nvPr/>
          </p:nvSpPr>
          <p:spPr>
            <a:xfrm rot="5400000">
              <a:off x="4483136" y="2582015"/>
              <a:ext cx="351554" cy="51604"/>
            </a:xfrm>
            <a:custGeom>
              <a:rect b="b" l="l" r="r" t="t"/>
              <a:pathLst>
                <a:path extrusionOk="0" h="27" w="186">
                  <a:moveTo>
                    <a:pt x="0" y="19"/>
                  </a:moveTo>
                  <a:cubicBezTo>
                    <a:pt x="27" y="0"/>
                    <a:pt x="75" y="8"/>
                    <a:pt x="105" y="11"/>
                  </a:cubicBezTo>
                  <a:cubicBezTo>
                    <a:pt x="122" y="13"/>
                    <a:pt x="136" y="16"/>
                    <a:pt x="152" y="18"/>
                  </a:cubicBezTo>
                  <a:cubicBezTo>
                    <a:pt x="164" y="21"/>
                    <a:pt x="174" y="25"/>
                    <a:pt x="186" y="27"/>
                  </a:cubicBezTo>
                  <a:cubicBezTo>
                    <a:pt x="157" y="8"/>
                    <a:pt x="120" y="2"/>
                    <a:pt x="85" y="4"/>
                  </a:cubicBezTo>
                  <a:cubicBezTo>
                    <a:pt x="71" y="4"/>
                    <a:pt x="56" y="1"/>
                    <a:pt x="41" y="4"/>
                  </a:cubicBezTo>
                  <a:cubicBezTo>
                    <a:pt x="28" y="7"/>
                    <a:pt x="15" y="15"/>
                    <a:pt x="2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5" name="Google Shape;1855;gada5606a7c_0_1814"/>
            <p:cNvSpPr/>
            <p:nvPr/>
          </p:nvSpPr>
          <p:spPr>
            <a:xfrm rot="5400000">
              <a:off x="5192693" y="3468962"/>
              <a:ext cx="54829" cy="51604"/>
            </a:xfrm>
            <a:custGeom>
              <a:rect b="b" l="l" r="r" t="t"/>
              <a:pathLst>
                <a:path extrusionOk="0" h="28" w="29">
                  <a:moveTo>
                    <a:pt x="29" y="15"/>
                  </a:moveTo>
                  <a:cubicBezTo>
                    <a:pt x="28" y="22"/>
                    <a:pt x="22" y="28"/>
                    <a:pt x="14" y="28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3" y="0"/>
                    <a:pt x="29" y="7"/>
                    <a:pt x="2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6" name="Google Shape;1856;gada5606a7c_0_1814"/>
            <p:cNvSpPr/>
            <p:nvPr/>
          </p:nvSpPr>
          <p:spPr>
            <a:xfrm rot="5400000">
              <a:off x="5128188" y="3472187"/>
              <a:ext cx="29027" cy="32253"/>
            </a:xfrm>
            <a:custGeom>
              <a:rect b="b" l="l" r="r" t="t"/>
              <a:pathLst>
                <a:path extrusionOk="0" h="16" w="16">
                  <a:moveTo>
                    <a:pt x="16" y="8"/>
                  </a:moveTo>
                  <a:cubicBezTo>
                    <a:pt x="16" y="13"/>
                    <a:pt x="12" y="16"/>
                    <a:pt x="8" y="16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7" name="Google Shape;1857;gada5606a7c_0_1814"/>
            <p:cNvSpPr/>
            <p:nvPr/>
          </p:nvSpPr>
          <p:spPr>
            <a:xfrm rot="5400000">
              <a:off x="4652462" y="2602979"/>
              <a:ext cx="38703" cy="32253"/>
            </a:xfrm>
            <a:custGeom>
              <a:rect b="b" l="l" r="r" t="t"/>
              <a:pathLst>
                <a:path extrusionOk="0" h="18" w="19">
                  <a:moveTo>
                    <a:pt x="18" y="9"/>
                  </a:moveTo>
                  <a:cubicBezTo>
                    <a:pt x="18" y="14"/>
                    <a:pt x="14" y="18"/>
                    <a:pt x="9" y="17"/>
                  </a:cubicBezTo>
                  <a:cubicBezTo>
                    <a:pt x="4" y="17"/>
                    <a:pt x="0" y="13"/>
                    <a:pt x="1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5" y="1"/>
                    <a:pt x="19" y="5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8" name="Google Shape;1858;gada5606a7c_0_1814"/>
            <p:cNvSpPr/>
            <p:nvPr/>
          </p:nvSpPr>
          <p:spPr>
            <a:xfrm rot="5400000">
              <a:off x="4642786" y="2422364"/>
              <a:ext cx="22577" cy="22577"/>
            </a:xfrm>
            <a:custGeom>
              <a:rect b="b" l="l" r="r" t="t"/>
              <a:pathLst>
                <a:path extrusionOk="0" h="11" w="12">
                  <a:moveTo>
                    <a:pt x="12" y="6"/>
                  </a:moveTo>
                  <a:cubicBezTo>
                    <a:pt x="12" y="9"/>
                    <a:pt x="9" y="11"/>
                    <a:pt x="6" y="11"/>
                  </a:cubicBezTo>
                  <a:cubicBezTo>
                    <a:pt x="2" y="11"/>
                    <a:pt x="0" y="8"/>
                    <a:pt x="0" y="6"/>
                  </a:cubicBezTo>
                  <a:cubicBezTo>
                    <a:pt x="0" y="3"/>
                    <a:pt x="3" y="0"/>
                    <a:pt x="6" y="1"/>
                  </a:cubicBezTo>
                  <a:cubicBezTo>
                    <a:pt x="10" y="1"/>
                    <a:pt x="12" y="3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gada5606a7c_0_1814"/>
            <p:cNvSpPr/>
            <p:nvPr/>
          </p:nvSpPr>
          <p:spPr>
            <a:xfrm rot="5400000">
              <a:off x="4650849" y="2449779"/>
              <a:ext cx="12901" cy="9676"/>
            </a:xfrm>
            <a:custGeom>
              <a:rect b="b" l="l" r="r" t="t"/>
              <a:pathLst>
                <a:path extrusionOk="0" h="5" w="7">
                  <a:moveTo>
                    <a:pt x="7" y="3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0" name="Google Shape;1860;gada5606a7c_0_1814"/>
            <p:cNvSpPr/>
            <p:nvPr/>
          </p:nvSpPr>
          <p:spPr>
            <a:xfrm rot="5400000">
              <a:off x="2286732" y="3436709"/>
              <a:ext cx="25802" cy="22577"/>
            </a:xfrm>
            <a:custGeom>
              <a:rect b="b" l="l" r="r" t="t"/>
              <a:pathLst>
                <a:path extrusionOk="0" h="13" w="14">
                  <a:moveTo>
                    <a:pt x="13" y="5"/>
                  </a:moveTo>
                  <a:cubicBezTo>
                    <a:pt x="14" y="9"/>
                    <a:pt x="12" y="12"/>
                    <a:pt x="8" y="13"/>
                  </a:cubicBezTo>
                  <a:cubicBezTo>
                    <a:pt x="5" y="13"/>
                    <a:pt x="2" y="11"/>
                    <a:pt x="1" y="8"/>
                  </a:cubicBezTo>
                  <a:cubicBezTo>
                    <a:pt x="0" y="4"/>
                    <a:pt x="3" y="1"/>
                    <a:pt x="6" y="1"/>
                  </a:cubicBezTo>
                  <a:cubicBezTo>
                    <a:pt x="9" y="0"/>
                    <a:pt x="12" y="2"/>
                    <a:pt x="1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1" name="Google Shape;1861;gada5606a7c_0_1814"/>
            <p:cNvSpPr/>
            <p:nvPr/>
          </p:nvSpPr>
          <p:spPr>
            <a:xfrm rot="5400000">
              <a:off x="2254480" y="3449610"/>
              <a:ext cx="16126" cy="12901"/>
            </a:xfrm>
            <a:custGeom>
              <a:rect b="b" l="l" r="r" t="t"/>
              <a:pathLst>
                <a:path extrusionOk="0" h="8" w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6"/>
                    <a:pt x="1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2" name="Google Shape;1862;gada5606a7c_0_1814"/>
            <p:cNvSpPr/>
            <p:nvPr/>
          </p:nvSpPr>
          <p:spPr>
            <a:xfrm rot="5400000">
              <a:off x="1975495" y="3025488"/>
              <a:ext cx="448311" cy="654728"/>
            </a:xfrm>
            <a:custGeom>
              <a:rect b="b" l="l" r="r" t="t"/>
              <a:pathLst>
                <a:path extrusionOk="0" h="348" w="238">
                  <a:moveTo>
                    <a:pt x="226" y="231"/>
                  </a:moveTo>
                  <a:cubicBezTo>
                    <a:pt x="238" y="284"/>
                    <a:pt x="210" y="324"/>
                    <a:pt x="167" y="332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93" y="348"/>
                    <a:pt x="52" y="323"/>
                    <a:pt x="41" y="270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0" y="76"/>
                    <a:pt x="26" y="25"/>
                    <a:pt x="69" y="16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42" y="0"/>
                    <a:pt x="186" y="37"/>
                    <a:pt x="197" y="90"/>
                  </a:cubicBezTo>
                  <a:lnTo>
                    <a:pt x="226" y="231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gada5606a7c_0_1814"/>
            <p:cNvSpPr/>
            <p:nvPr/>
          </p:nvSpPr>
          <p:spPr>
            <a:xfrm rot="5400000">
              <a:off x="2093217" y="3127084"/>
              <a:ext cx="351554" cy="516042"/>
            </a:xfrm>
            <a:custGeom>
              <a:rect b="b" l="l" r="r" t="t"/>
              <a:pathLst>
                <a:path extrusionOk="0" h="274" w="186">
                  <a:moveTo>
                    <a:pt x="184" y="273"/>
                  </a:moveTo>
                  <a:cubicBezTo>
                    <a:pt x="186" y="259"/>
                    <a:pt x="186" y="245"/>
                    <a:pt x="183" y="230"/>
                  </a:cubicBezTo>
                  <a:cubicBezTo>
                    <a:pt x="153" y="90"/>
                    <a:pt x="153" y="90"/>
                    <a:pt x="153" y="90"/>
                  </a:cubicBezTo>
                  <a:cubicBezTo>
                    <a:pt x="142" y="36"/>
                    <a:pt x="98" y="0"/>
                    <a:pt x="55" y="9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0" y="21"/>
                    <a:pt x="12" y="74"/>
                  </a:cubicBezTo>
                  <a:cubicBezTo>
                    <a:pt x="23" y="128"/>
                    <a:pt x="44" y="231"/>
                    <a:pt x="44" y="231"/>
                  </a:cubicBezTo>
                  <a:cubicBezTo>
                    <a:pt x="44" y="231"/>
                    <a:pt x="49" y="271"/>
                    <a:pt x="92" y="272"/>
                  </a:cubicBezTo>
                  <a:cubicBezTo>
                    <a:pt x="135" y="274"/>
                    <a:pt x="170" y="252"/>
                    <a:pt x="184" y="27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4" name="Google Shape;1864;gada5606a7c_0_1814"/>
            <p:cNvSpPr/>
            <p:nvPr/>
          </p:nvSpPr>
          <p:spPr>
            <a:xfrm rot="5400000">
              <a:off x="1812619" y="3349627"/>
              <a:ext cx="251570" cy="112884"/>
            </a:xfrm>
            <a:custGeom>
              <a:rect b="b" l="l" r="r" t="t"/>
              <a:pathLst>
                <a:path extrusionOk="0" h="59" w="132">
                  <a:moveTo>
                    <a:pt x="129" y="16"/>
                  </a:moveTo>
                  <a:cubicBezTo>
                    <a:pt x="132" y="28"/>
                    <a:pt x="106" y="44"/>
                    <a:pt x="71" y="52"/>
                  </a:cubicBezTo>
                  <a:cubicBezTo>
                    <a:pt x="36" y="59"/>
                    <a:pt x="5" y="55"/>
                    <a:pt x="3" y="43"/>
                  </a:cubicBezTo>
                  <a:cubicBezTo>
                    <a:pt x="0" y="31"/>
                    <a:pt x="27" y="15"/>
                    <a:pt x="62" y="8"/>
                  </a:cubicBezTo>
                  <a:cubicBezTo>
                    <a:pt x="97" y="0"/>
                    <a:pt x="127" y="4"/>
                    <a:pt x="129" y="1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5" name="Google Shape;1865;gada5606a7c_0_1814"/>
            <p:cNvSpPr/>
            <p:nvPr/>
          </p:nvSpPr>
          <p:spPr>
            <a:xfrm rot="5400000">
              <a:off x="1851322" y="3268996"/>
              <a:ext cx="203191" cy="70956"/>
            </a:xfrm>
            <a:custGeom>
              <a:rect b="b" l="l" r="r" t="t"/>
              <a:pathLst>
                <a:path extrusionOk="0" h="39" w="107">
                  <a:moveTo>
                    <a:pt x="40" y="39"/>
                  </a:moveTo>
                  <a:cubicBezTo>
                    <a:pt x="40" y="39"/>
                    <a:pt x="35" y="16"/>
                    <a:pt x="107" y="0"/>
                  </a:cubicBezTo>
                  <a:cubicBezTo>
                    <a:pt x="107" y="0"/>
                    <a:pt x="0" y="14"/>
                    <a:pt x="40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6" name="Google Shape;1866;gada5606a7c_0_1814"/>
            <p:cNvSpPr/>
            <p:nvPr/>
          </p:nvSpPr>
          <p:spPr>
            <a:xfrm rot="5400000">
              <a:off x="1870674" y="3236743"/>
              <a:ext cx="125785" cy="77406"/>
            </a:xfrm>
            <a:custGeom>
              <a:rect b="b" l="l" r="r" t="t"/>
              <a:pathLst>
                <a:path extrusionOk="0" h="41" w="66">
                  <a:moveTo>
                    <a:pt x="40" y="41"/>
                  </a:moveTo>
                  <a:cubicBezTo>
                    <a:pt x="40" y="41"/>
                    <a:pt x="9" y="20"/>
                    <a:pt x="66" y="0"/>
                  </a:cubicBezTo>
                  <a:cubicBezTo>
                    <a:pt x="66" y="0"/>
                    <a:pt x="0" y="16"/>
                    <a:pt x="4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7" name="Google Shape;1867;gada5606a7c_0_1814"/>
            <p:cNvSpPr/>
            <p:nvPr/>
          </p:nvSpPr>
          <p:spPr>
            <a:xfrm rot="5400000">
              <a:off x="2052901" y="3228680"/>
              <a:ext cx="135461" cy="219318"/>
            </a:xfrm>
            <a:custGeom>
              <a:rect b="b" l="l" r="r" t="t"/>
              <a:pathLst>
                <a:path extrusionOk="0" h="116" w="71">
                  <a:moveTo>
                    <a:pt x="0" y="0"/>
                  </a:moveTo>
                  <a:cubicBezTo>
                    <a:pt x="1" y="2"/>
                    <a:pt x="17" y="76"/>
                    <a:pt x="17" y="76"/>
                  </a:cubicBezTo>
                  <a:cubicBezTo>
                    <a:pt x="17" y="76"/>
                    <a:pt x="24" y="116"/>
                    <a:pt x="71" y="112"/>
                  </a:cubicBezTo>
                  <a:cubicBezTo>
                    <a:pt x="71" y="112"/>
                    <a:pt x="31" y="109"/>
                    <a:pt x="24" y="72"/>
                  </a:cubicBezTo>
                  <a:cubicBezTo>
                    <a:pt x="18" y="3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8" name="Google Shape;1868;gada5606a7c_0_1814"/>
            <p:cNvSpPr/>
            <p:nvPr/>
          </p:nvSpPr>
          <p:spPr>
            <a:xfrm rot="5400000">
              <a:off x="2020648" y="3293185"/>
              <a:ext cx="93533" cy="99983"/>
            </a:xfrm>
            <a:custGeom>
              <a:rect b="b" l="l" r="r" t="t"/>
              <a:pathLst>
                <a:path extrusionOk="0" h="54" w="48">
                  <a:moveTo>
                    <a:pt x="0" y="0"/>
                  </a:moveTo>
                  <a:cubicBezTo>
                    <a:pt x="0" y="0"/>
                    <a:pt x="2" y="32"/>
                    <a:pt x="22" y="43"/>
                  </a:cubicBezTo>
                  <a:cubicBezTo>
                    <a:pt x="41" y="54"/>
                    <a:pt x="48" y="52"/>
                    <a:pt x="48" y="52"/>
                  </a:cubicBezTo>
                  <a:cubicBezTo>
                    <a:pt x="48" y="52"/>
                    <a:pt x="7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9" name="Google Shape;1869;gada5606a7c_0_1814"/>
            <p:cNvSpPr/>
            <p:nvPr/>
          </p:nvSpPr>
          <p:spPr>
            <a:xfrm rot="5400000">
              <a:off x="2360913" y="3162562"/>
              <a:ext cx="70956" cy="209642"/>
            </a:xfrm>
            <a:custGeom>
              <a:rect b="b" l="l" r="r" t="t"/>
              <a:pathLst>
                <a:path extrusionOk="0" h="111" w="37">
                  <a:moveTo>
                    <a:pt x="35" y="0"/>
                  </a:moveTo>
                  <a:cubicBezTo>
                    <a:pt x="14" y="1"/>
                    <a:pt x="1" y="13"/>
                    <a:pt x="0" y="34"/>
                  </a:cubicBezTo>
                  <a:cubicBezTo>
                    <a:pt x="0" y="45"/>
                    <a:pt x="1" y="55"/>
                    <a:pt x="4" y="66"/>
                  </a:cubicBezTo>
                  <a:cubicBezTo>
                    <a:pt x="7" y="81"/>
                    <a:pt x="8" y="98"/>
                    <a:pt x="16" y="111"/>
                  </a:cubicBezTo>
                  <a:cubicBezTo>
                    <a:pt x="16" y="97"/>
                    <a:pt x="11" y="82"/>
                    <a:pt x="11" y="68"/>
                  </a:cubicBezTo>
                  <a:cubicBezTo>
                    <a:pt x="11" y="56"/>
                    <a:pt x="12" y="41"/>
                    <a:pt x="16" y="31"/>
                  </a:cubicBezTo>
                  <a:cubicBezTo>
                    <a:pt x="19" y="22"/>
                    <a:pt x="28" y="3"/>
                    <a:pt x="37" y="1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0" name="Google Shape;1870;gada5606a7c_0_1814"/>
            <p:cNvSpPr/>
            <p:nvPr/>
          </p:nvSpPr>
          <p:spPr>
            <a:xfrm rot="5400000">
              <a:off x="2396391" y="3181914"/>
              <a:ext cx="41928" cy="148362"/>
            </a:xfrm>
            <a:custGeom>
              <a:rect b="b" l="l" r="r" t="t"/>
              <a:pathLst>
                <a:path extrusionOk="0" h="80" w="22">
                  <a:moveTo>
                    <a:pt x="22" y="0"/>
                  </a:moveTo>
                  <a:cubicBezTo>
                    <a:pt x="10" y="10"/>
                    <a:pt x="3" y="15"/>
                    <a:pt x="1" y="32"/>
                  </a:cubicBezTo>
                  <a:cubicBezTo>
                    <a:pt x="0" y="40"/>
                    <a:pt x="2" y="47"/>
                    <a:pt x="3" y="55"/>
                  </a:cubicBezTo>
                  <a:cubicBezTo>
                    <a:pt x="3" y="63"/>
                    <a:pt x="3" y="73"/>
                    <a:pt x="8" y="80"/>
                  </a:cubicBezTo>
                  <a:cubicBezTo>
                    <a:pt x="4" y="63"/>
                    <a:pt x="0" y="43"/>
                    <a:pt x="5" y="26"/>
                  </a:cubicBezTo>
                  <a:cubicBezTo>
                    <a:pt x="7" y="18"/>
                    <a:pt x="14" y="4"/>
                    <a:pt x="22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1" name="Google Shape;1871;gada5606a7c_0_1814"/>
            <p:cNvSpPr/>
            <p:nvPr/>
          </p:nvSpPr>
          <p:spPr>
            <a:xfrm rot="5400000">
              <a:off x="1380434" y="3165787"/>
              <a:ext cx="470888" cy="661179"/>
            </a:xfrm>
            <a:custGeom>
              <a:rect b="b" l="l" r="r" t="t"/>
              <a:pathLst>
                <a:path extrusionOk="0" h="350" w="249">
                  <a:moveTo>
                    <a:pt x="234" y="226"/>
                  </a:moveTo>
                  <a:cubicBezTo>
                    <a:pt x="249" y="279"/>
                    <a:pt x="223" y="319"/>
                    <a:pt x="180" y="330"/>
                  </a:cubicBezTo>
                  <a:cubicBezTo>
                    <a:pt x="150" y="338"/>
                    <a:pt x="150" y="338"/>
                    <a:pt x="150" y="338"/>
                  </a:cubicBezTo>
                  <a:cubicBezTo>
                    <a:pt x="108" y="350"/>
                    <a:pt x="65" y="328"/>
                    <a:pt x="51" y="275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0" y="83"/>
                    <a:pt x="23" y="31"/>
                    <a:pt x="65" y="20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137" y="0"/>
                    <a:pt x="183" y="34"/>
                    <a:pt x="197" y="87"/>
                  </a:cubicBezTo>
                  <a:lnTo>
                    <a:pt x="234" y="22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2" name="Google Shape;1872;gada5606a7c_0_1814"/>
            <p:cNvSpPr/>
            <p:nvPr/>
          </p:nvSpPr>
          <p:spPr>
            <a:xfrm rot="5400000">
              <a:off x="1502994" y="3265770"/>
              <a:ext cx="374130" cy="519267"/>
            </a:xfrm>
            <a:custGeom>
              <a:rect b="b" l="l" r="r" t="t"/>
              <a:pathLst>
                <a:path extrusionOk="0" h="274" w="199">
                  <a:moveTo>
                    <a:pt x="197" y="268"/>
                  </a:moveTo>
                  <a:cubicBezTo>
                    <a:pt x="199" y="255"/>
                    <a:pt x="198" y="240"/>
                    <a:pt x="194" y="226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42" y="34"/>
                    <a:pt x="97" y="0"/>
                    <a:pt x="5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0" y="27"/>
                    <a:pt x="14" y="80"/>
                  </a:cubicBezTo>
                  <a:cubicBezTo>
                    <a:pt x="28" y="133"/>
                    <a:pt x="55" y="234"/>
                    <a:pt x="55" y="234"/>
                  </a:cubicBezTo>
                  <a:cubicBezTo>
                    <a:pt x="55" y="234"/>
                    <a:pt x="62" y="274"/>
                    <a:pt x="105" y="273"/>
                  </a:cubicBezTo>
                  <a:cubicBezTo>
                    <a:pt x="148" y="272"/>
                    <a:pt x="182" y="249"/>
                    <a:pt x="197" y="26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3" name="Google Shape;1873;gada5606a7c_0_1814"/>
            <p:cNvSpPr/>
            <p:nvPr/>
          </p:nvSpPr>
          <p:spPr>
            <a:xfrm rot="5400000">
              <a:off x="1233684" y="3502827"/>
              <a:ext cx="248345" cy="119335"/>
            </a:xfrm>
            <a:custGeom>
              <a:rect b="b" l="l" r="r" t="t"/>
              <a:pathLst>
                <a:path extrusionOk="0" h="62" w="131">
                  <a:moveTo>
                    <a:pt x="128" y="14"/>
                  </a:moveTo>
                  <a:cubicBezTo>
                    <a:pt x="131" y="26"/>
                    <a:pt x="106" y="43"/>
                    <a:pt x="72" y="52"/>
                  </a:cubicBezTo>
                  <a:cubicBezTo>
                    <a:pt x="37" y="62"/>
                    <a:pt x="6" y="59"/>
                    <a:pt x="3" y="47"/>
                  </a:cubicBezTo>
                  <a:cubicBezTo>
                    <a:pt x="0" y="35"/>
                    <a:pt x="25" y="18"/>
                    <a:pt x="60" y="9"/>
                  </a:cubicBezTo>
                  <a:cubicBezTo>
                    <a:pt x="94" y="0"/>
                    <a:pt x="125" y="2"/>
                    <a:pt x="128" y="1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4" name="Google Shape;1874;gada5606a7c_0_1814"/>
            <p:cNvSpPr/>
            <p:nvPr/>
          </p:nvSpPr>
          <p:spPr>
            <a:xfrm rot="5400000">
              <a:off x="1270775" y="3420583"/>
              <a:ext cx="199966" cy="80632"/>
            </a:xfrm>
            <a:custGeom>
              <a:rect b="b" l="l" r="r" t="t"/>
              <a:pathLst>
                <a:path extrusionOk="0" h="42" w="106">
                  <a:moveTo>
                    <a:pt x="42" y="42"/>
                  </a:moveTo>
                  <a:cubicBezTo>
                    <a:pt x="42" y="42"/>
                    <a:pt x="36" y="20"/>
                    <a:pt x="106" y="0"/>
                  </a:cubicBezTo>
                  <a:cubicBezTo>
                    <a:pt x="106" y="0"/>
                    <a:pt x="0" y="20"/>
                    <a:pt x="42" y="4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5" name="Google Shape;1875;gada5606a7c_0_1814"/>
            <p:cNvSpPr/>
            <p:nvPr/>
          </p:nvSpPr>
          <p:spPr>
            <a:xfrm rot="5400000">
              <a:off x="1288514" y="3389943"/>
              <a:ext cx="122560" cy="83857"/>
            </a:xfrm>
            <a:custGeom>
              <a:rect b="b" l="l" r="r" t="t"/>
              <a:pathLst>
                <a:path extrusionOk="0" h="43" w="66">
                  <a:moveTo>
                    <a:pt x="42" y="43"/>
                  </a:moveTo>
                  <a:cubicBezTo>
                    <a:pt x="42" y="43"/>
                    <a:pt x="10" y="25"/>
                    <a:pt x="66" y="0"/>
                  </a:cubicBezTo>
                  <a:cubicBezTo>
                    <a:pt x="66" y="0"/>
                    <a:pt x="0" y="24"/>
                    <a:pt x="42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6" name="Google Shape;1876;gada5606a7c_0_1814"/>
            <p:cNvSpPr/>
            <p:nvPr/>
          </p:nvSpPr>
          <p:spPr>
            <a:xfrm rot="5400000">
              <a:off x="1462678" y="3377042"/>
              <a:ext cx="145137" cy="216093"/>
            </a:xfrm>
            <a:custGeom>
              <a:rect b="b" l="l" r="r" t="t"/>
              <a:pathLst>
                <a:path extrusionOk="0" h="114" w="77">
                  <a:moveTo>
                    <a:pt x="0" y="0"/>
                  </a:moveTo>
                  <a:cubicBezTo>
                    <a:pt x="1" y="2"/>
                    <a:pt x="21" y="75"/>
                    <a:pt x="21" y="75"/>
                  </a:cubicBezTo>
                  <a:cubicBezTo>
                    <a:pt x="21" y="75"/>
                    <a:pt x="30" y="114"/>
                    <a:pt x="77" y="108"/>
                  </a:cubicBezTo>
                  <a:cubicBezTo>
                    <a:pt x="77" y="108"/>
                    <a:pt x="37" y="107"/>
                    <a:pt x="28" y="71"/>
                  </a:cubicBezTo>
                  <a:cubicBezTo>
                    <a:pt x="2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7" name="Google Shape;1877;gada5606a7c_0_1814"/>
            <p:cNvSpPr/>
            <p:nvPr/>
          </p:nvSpPr>
          <p:spPr>
            <a:xfrm rot="5400000">
              <a:off x="1438489" y="3446385"/>
              <a:ext cx="93533" cy="96758"/>
            </a:xfrm>
            <a:custGeom>
              <a:rect b="b" l="l" r="r" t="t"/>
              <a:pathLst>
                <a:path extrusionOk="0" h="52" w="50">
                  <a:moveTo>
                    <a:pt x="0" y="0"/>
                  </a:moveTo>
                  <a:cubicBezTo>
                    <a:pt x="0" y="0"/>
                    <a:pt x="3" y="33"/>
                    <a:pt x="23" y="42"/>
                  </a:cubicBezTo>
                  <a:cubicBezTo>
                    <a:pt x="43" y="52"/>
                    <a:pt x="50" y="50"/>
                    <a:pt x="50" y="50"/>
                  </a:cubicBezTo>
                  <a:cubicBezTo>
                    <a:pt x="50" y="50"/>
                    <a:pt x="9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8" name="Google Shape;1878;gada5606a7c_0_1814"/>
            <p:cNvSpPr/>
            <p:nvPr/>
          </p:nvSpPr>
          <p:spPr>
            <a:xfrm rot="5400000">
              <a:off x="1775528" y="3289960"/>
              <a:ext cx="67730" cy="209642"/>
            </a:xfrm>
            <a:custGeom>
              <a:rect b="b" l="l" r="r" t="t"/>
              <a:pathLst>
                <a:path extrusionOk="0" h="112" w="35">
                  <a:moveTo>
                    <a:pt x="33" y="0"/>
                  </a:moveTo>
                  <a:cubicBezTo>
                    <a:pt x="13" y="2"/>
                    <a:pt x="0" y="14"/>
                    <a:pt x="0" y="36"/>
                  </a:cubicBezTo>
                  <a:cubicBezTo>
                    <a:pt x="0" y="47"/>
                    <a:pt x="3" y="56"/>
                    <a:pt x="5" y="67"/>
                  </a:cubicBezTo>
                  <a:cubicBezTo>
                    <a:pt x="9" y="82"/>
                    <a:pt x="12" y="98"/>
                    <a:pt x="20" y="112"/>
                  </a:cubicBezTo>
                  <a:cubicBezTo>
                    <a:pt x="20" y="98"/>
                    <a:pt x="14" y="83"/>
                    <a:pt x="13" y="69"/>
                  </a:cubicBezTo>
                  <a:cubicBezTo>
                    <a:pt x="13" y="57"/>
                    <a:pt x="13" y="42"/>
                    <a:pt x="16" y="31"/>
                  </a:cubicBezTo>
                  <a:cubicBezTo>
                    <a:pt x="19" y="22"/>
                    <a:pt x="26" y="3"/>
                    <a:pt x="35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9" name="Google Shape;1879;gada5606a7c_0_1814"/>
            <p:cNvSpPr/>
            <p:nvPr/>
          </p:nvSpPr>
          <p:spPr>
            <a:xfrm rot="5400000">
              <a:off x="1811006" y="3309311"/>
              <a:ext cx="38703" cy="154813"/>
            </a:xfrm>
            <a:custGeom>
              <a:rect b="b" l="l" r="r" t="t"/>
              <a:pathLst>
                <a:path extrusionOk="0" h="81" w="21">
                  <a:moveTo>
                    <a:pt x="21" y="0"/>
                  </a:moveTo>
                  <a:cubicBezTo>
                    <a:pt x="9" y="10"/>
                    <a:pt x="2" y="17"/>
                    <a:pt x="1" y="33"/>
                  </a:cubicBezTo>
                  <a:cubicBezTo>
                    <a:pt x="1" y="42"/>
                    <a:pt x="3" y="48"/>
                    <a:pt x="4" y="56"/>
                  </a:cubicBezTo>
                  <a:cubicBezTo>
                    <a:pt x="5" y="64"/>
                    <a:pt x="6" y="75"/>
                    <a:pt x="11" y="81"/>
                  </a:cubicBezTo>
                  <a:cubicBezTo>
                    <a:pt x="6" y="64"/>
                    <a:pt x="0" y="44"/>
                    <a:pt x="5" y="27"/>
                  </a:cubicBezTo>
                  <a:cubicBezTo>
                    <a:pt x="7" y="19"/>
                    <a:pt x="13" y="5"/>
                    <a:pt x="2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0" name="Google Shape;1880;gada5606a7c_0_1814"/>
            <p:cNvSpPr/>
            <p:nvPr/>
          </p:nvSpPr>
          <p:spPr>
            <a:xfrm rot="5400000">
              <a:off x="799887" y="3359303"/>
              <a:ext cx="503141" cy="661179"/>
            </a:xfrm>
            <a:custGeom>
              <a:rect b="b" l="l" r="r" t="t"/>
              <a:pathLst>
                <a:path extrusionOk="0" h="351" w="265">
                  <a:moveTo>
                    <a:pt x="246" y="216"/>
                  </a:moveTo>
                  <a:cubicBezTo>
                    <a:pt x="265" y="268"/>
                    <a:pt x="242" y="310"/>
                    <a:pt x="201" y="325"/>
                  </a:cubicBezTo>
                  <a:cubicBezTo>
                    <a:pt x="172" y="336"/>
                    <a:pt x="172" y="336"/>
                    <a:pt x="172" y="336"/>
                  </a:cubicBezTo>
                  <a:cubicBezTo>
                    <a:pt x="131" y="351"/>
                    <a:pt x="87" y="332"/>
                    <a:pt x="68" y="281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0" y="94"/>
                    <a:pt x="19" y="41"/>
                    <a:pt x="60" y="26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130" y="0"/>
                    <a:pt x="179" y="30"/>
                    <a:pt x="197" y="81"/>
                  </a:cubicBezTo>
                  <a:lnTo>
                    <a:pt x="246" y="21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1" name="Google Shape;1881;gada5606a7c_0_1814"/>
            <p:cNvSpPr/>
            <p:nvPr/>
          </p:nvSpPr>
          <p:spPr>
            <a:xfrm rot="5400000">
              <a:off x="917609" y="3451223"/>
              <a:ext cx="412833" cy="522492"/>
            </a:xfrm>
            <a:custGeom>
              <a:rect b="b" l="l" r="r" t="t"/>
              <a:pathLst>
                <a:path extrusionOk="0" h="276" w="218">
                  <a:moveTo>
                    <a:pt x="218" y="259"/>
                  </a:moveTo>
                  <a:cubicBezTo>
                    <a:pt x="218" y="245"/>
                    <a:pt x="216" y="231"/>
                    <a:pt x="210" y="217"/>
                  </a:cubicBezTo>
                  <a:cubicBezTo>
                    <a:pt x="162" y="82"/>
                    <a:pt x="162" y="82"/>
                    <a:pt x="162" y="82"/>
                  </a:cubicBezTo>
                  <a:cubicBezTo>
                    <a:pt x="143" y="30"/>
                    <a:pt x="94" y="0"/>
                    <a:pt x="53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0" y="35"/>
                    <a:pt x="19" y="87"/>
                  </a:cubicBezTo>
                  <a:cubicBezTo>
                    <a:pt x="38" y="138"/>
                    <a:pt x="73" y="237"/>
                    <a:pt x="73" y="237"/>
                  </a:cubicBezTo>
                  <a:cubicBezTo>
                    <a:pt x="73" y="237"/>
                    <a:pt x="84" y="276"/>
                    <a:pt x="126" y="271"/>
                  </a:cubicBezTo>
                  <a:cubicBezTo>
                    <a:pt x="169" y="267"/>
                    <a:pt x="201" y="240"/>
                    <a:pt x="218" y="25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2" name="Google Shape;1882;gada5606a7c_0_1814"/>
            <p:cNvSpPr/>
            <p:nvPr/>
          </p:nvSpPr>
          <p:spPr>
            <a:xfrm rot="5400000">
              <a:off x="677327" y="3714082"/>
              <a:ext cx="245120" cy="125785"/>
            </a:xfrm>
            <a:custGeom>
              <a:rect b="b" l="l" r="r" t="t"/>
              <a:pathLst>
                <a:path extrusionOk="0" h="67" w="130">
                  <a:moveTo>
                    <a:pt x="126" y="11"/>
                  </a:moveTo>
                  <a:cubicBezTo>
                    <a:pt x="130" y="23"/>
                    <a:pt x="106" y="42"/>
                    <a:pt x="73" y="55"/>
                  </a:cubicBezTo>
                  <a:cubicBezTo>
                    <a:pt x="39" y="67"/>
                    <a:pt x="9" y="67"/>
                    <a:pt x="4" y="55"/>
                  </a:cubicBezTo>
                  <a:cubicBezTo>
                    <a:pt x="0" y="44"/>
                    <a:pt x="24" y="24"/>
                    <a:pt x="57" y="12"/>
                  </a:cubicBezTo>
                  <a:cubicBezTo>
                    <a:pt x="91" y="0"/>
                    <a:pt x="122" y="0"/>
                    <a:pt x="126" y="11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3" name="Google Shape;1883;gada5606a7c_0_1814"/>
            <p:cNvSpPr/>
            <p:nvPr/>
          </p:nvSpPr>
          <p:spPr>
            <a:xfrm rot="5400000">
              <a:off x="709579" y="3627000"/>
              <a:ext cx="196741" cy="90307"/>
            </a:xfrm>
            <a:custGeom>
              <a:rect b="b" l="l" r="r" t="t"/>
              <a:pathLst>
                <a:path extrusionOk="0" h="48" w="104">
                  <a:moveTo>
                    <a:pt x="44" y="48"/>
                  </a:moveTo>
                  <a:cubicBezTo>
                    <a:pt x="44" y="48"/>
                    <a:pt x="36" y="26"/>
                    <a:pt x="104" y="0"/>
                  </a:cubicBezTo>
                  <a:cubicBezTo>
                    <a:pt x="104" y="0"/>
                    <a:pt x="0" y="29"/>
                    <a:pt x="44" y="4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4" name="Google Shape;1884;gada5606a7c_0_1814"/>
            <p:cNvSpPr/>
            <p:nvPr/>
          </p:nvSpPr>
          <p:spPr>
            <a:xfrm rot="5400000">
              <a:off x="724093" y="3602810"/>
              <a:ext cx="119335" cy="87082"/>
            </a:xfrm>
            <a:custGeom>
              <a:rect b="b" l="l" r="r" t="t"/>
              <a:pathLst>
                <a:path extrusionOk="0" h="45" w="63">
                  <a:moveTo>
                    <a:pt x="43" y="45"/>
                  </a:moveTo>
                  <a:cubicBezTo>
                    <a:pt x="43" y="45"/>
                    <a:pt x="9" y="30"/>
                    <a:pt x="63" y="0"/>
                  </a:cubicBezTo>
                  <a:cubicBezTo>
                    <a:pt x="63" y="0"/>
                    <a:pt x="0" y="30"/>
                    <a:pt x="4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5" name="Google Shape;1885;gada5606a7c_0_1814"/>
            <p:cNvSpPr/>
            <p:nvPr/>
          </p:nvSpPr>
          <p:spPr>
            <a:xfrm rot="5400000">
              <a:off x="883744" y="3578621"/>
              <a:ext cx="164488" cy="212867"/>
            </a:xfrm>
            <a:custGeom>
              <a:rect b="b" l="l" r="r" t="t"/>
              <a:pathLst>
                <a:path extrusionOk="0" h="112" w="86">
                  <a:moveTo>
                    <a:pt x="0" y="0"/>
                  </a:moveTo>
                  <a:cubicBezTo>
                    <a:pt x="1" y="2"/>
                    <a:pt x="27" y="74"/>
                    <a:pt x="27" y="74"/>
                  </a:cubicBezTo>
                  <a:cubicBezTo>
                    <a:pt x="27" y="74"/>
                    <a:pt x="40" y="112"/>
                    <a:pt x="86" y="102"/>
                  </a:cubicBezTo>
                  <a:cubicBezTo>
                    <a:pt x="86" y="102"/>
                    <a:pt x="46" y="104"/>
                    <a:pt x="34" y="68"/>
                  </a:cubicBezTo>
                  <a:cubicBezTo>
                    <a:pt x="22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6" name="Google Shape;1886;gada5606a7c_0_1814"/>
            <p:cNvSpPr/>
            <p:nvPr/>
          </p:nvSpPr>
          <p:spPr>
            <a:xfrm rot="5400000">
              <a:off x="867617" y="3652802"/>
              <a:ext cx="103208" cy="87082"/>
            </a:xfrm>
            <a:custGeom>
              <a:rect b="b" l="l" r="r" t="t"/>
              <a:pathLst>
                <a:path extrusionOk="0" h="47" w="55">
                  <a:moveTo>
                    <a:pt x="0" y="0"/>
                  </a:moveTo>
                  <a:cubicBezTo>
                    <a:pt x="0" y="0"/>
                    <a:pt x="7" y="32"/>
                    <a:pt x="28" y="39"/>
                  </a:cubicBezTo>
                  <a:cubicBezTo>
                    <a:pt x="48" y="47"/>
                    <a:pt x="55" y="45"/>
                    <a:pt x="55" y="45"/>
                  </a:cubicBezTo>
                  <a:cubicBezTo>
                    <a:pt x="55" y="45"/>
                    <a:pt x="14" y="4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7" name="Google Shape;1887;gada5606a7c_0_1814"/>
            <p:cNvSpPr/>
            <p:nvPr/>
          </p:nvSpPr>
          <p:spPr>
            <a:xfrm rot="5400000">
              <a:off x="1206270" y="3456061"/>
              <a:ext cx="61280" cy="212867"/>
            </a:xfrm>
            <a:custGeom>
              <a:rect b="b" l="l" r="r" t="t"/>
              <a:pathLst>
                <a:path extrusionOk="0" h="113" w="34">
                  <a:moveTo>
                    <a:pt x="33" y="0"/>
                  </a:moveTo>
                  <a:cubicBezTo>
                    <a:pt x="12" y="4"/>
                    <a:pt x="0" y="17"/>
                    <a:pt x="3" y="39"/>
                  </a:cubicBezTo>
                  <a:cubicBezTo>
                    <a:pt x="4" y="49"/>
                    <a:pt x="7" y="59"/>
                    <a:pt x="11" y="69"/>
                  </a:cubicBezTo>
                  <a:cubicBezTo>
                    <a:pt x="16" y="84"/>
                    <a:pt x="20" y="100"/>
                    <a:pt x="29" y="113"/>
                  </a:cubicBezTo>
                  <a:cubicBezTo>
                    <a:pt x="28" y="99"/>
                    <a:pt x="21" y="85"/>
                    <a:pt x="19" y="70"/>
                  </a:cubicBezTo>
                  <a:cubicBezTo>
                    <a:pt x="17" y="59"/>
                    <a:pt x="16" y="44"/>
                    <a:pt x="18" y="33"/>
                  </a:cubicBezTo>
                  <a:cubicBezTo>
                    <a:pt x="20" y="23"/>
                    <a:pt x="26" y="4"/>
                    <a:pt x="34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8" name="Google Shape;1888;gada5606a7c_0_1814"/>
            <p:cNvSpPr/>
            <p:nvPr/>
          </p:nvSpPr>
          <p:spPr>
            <a:xfrm rot="5400000">
              <a:off x="1240135" y="3477025"/>
              <a:ext cx="32253" cy="154813"/>
            </a:xfrm>
            <a:custGeom>
              <a:rect b="b" l="l" r="r" t="t"/>
              <a:pathLst>
                <a:path extrusionOk="0" h="82" w="17">
                  <a:moveTo>
                    <a:pt x="17" y="0"/>
                  </a:moveTo>
                  <a:cubicBezTo>
                    <a:pt x="7" y="12"/>
                    <a:pt x="0" y="18"/>
                    <a:pt x="1" y="35"/>
                  </a:cubicBezTo>
                  <a:cubicBezTo>
                    <a:pt x="1" y="43"/>
                    <a:pt x="4" y="50"/>
                    <a:pt x="6" y="58"/>
                  </a:cubicBezTo>
                  <a:cubicBezTo>
                    <a:pt x="8" y="65"/>
                    <a:pt x="9" y="76"/>
                    <a:pt x="15" y="82"/>
                  </a:cubicBezTo>
                  <a:cubicBezTo>
                    <a:pt x="8" y="66"/>
                    <a:pt x="1" y="46"/>
                    <a:pt x="4" y="29"/>
                  </a:cubicBezTo>
                  <a:cubicBezTo>
                    <a:pt x="5" y="21"/>
                    <a:pt x="10" y="5"/>
                    <a:pt x="1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9" name="Google Shape;1889;gada5606a7c_0_1814"/>
            <p:cNvSpPr/>
            <p:nvPr/>
          </p:nvSpPr>
          <p:spPr>
            <a:xfrm rot="5400000">
              <a:off x="258043" y="3491539"/>
              <a:ext cx="425735" cy="648278"/>
            </a:xfrm>
            <a:custGeom>
              <a:rect b="b" l="l" r="r" t="t"/>
              <a:pathLst>
                <a:path extrusionOk="0" h="344" w="224">
                  <a:moveTo>
                    <a:pt x="216" y="235"/>
                  </a:moveTo>
                  <a:cubicBezTo>
                    <a:pt x="224" y="290"/>
                    <a:pt x="193" y="327"/>
                    <a:pt x="150" y="333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76" y="344"/>
                    <a:pt x="36" y="317"/>
                    <a:pt x="28" y="263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0" y="66"/>
                    <a:pt x="28" y="17"/>
                    <a:pt x="72" y="11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46" y="0"/>
                    <a:pt x="187" y="39"/>
                    <a:pt x="195" y="93"/>
                  </a:cubicBezTo>
                  <a:lnTo>
                    <a:pt x="216" y="23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0" name="Google Shape;1890;gada5606a7c_0_1814"/>
            <p:cNvSpPr/>
            <p:nvPr/>
          </p:nvSpPr>
          <p:spPr>
            <a:xfrm rot="5400000">
              <a:off x="375765" y="3589909"/>
              <a:ext cx="322526" cy="522492"/>
            </a:xfrm>
            <a:custGeom>
              <a:rect b="b" l="l" r="r" t="t"/>
              <a:pathLst>
                <a:path extrusionOk="0" h="278" w="171">
                  <a:moveTo>
                    <a:pt x="168" y="278"/>
                  </a:moveTo>
                  <a:cubicBezTo>
                    <a:pt x="171" y="265"/>
                    <a:pt x="171" y="250"/>
                    <a:pt x="169" y="236"/>
                  </a:cubicBezTo>
                  <a:cubicBezTo>
                    <a:pt x="149" y="94"/>
                    <a:pt x="149" y="94"/>
                    <a:pt x="149" y="94"/>
                  </a:cubicBezTo>
                  <a:cubicBezTo>
                    <a:pt x="141" y="39"/>
                    <a:pt x="99" y="0"/>
                    <a:pt x="56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0" y="16"/>
                    <a:pt x="8" y="70"/>
                  </a:cubicBezTo>
                  <a:cubicBezTo>
                    <a:pt x="16" y="124"/>
                    <a:pt x="31" y="228"/>
                    <a:pt x="31" y="228"/>
                  </a:cubicBezTo>
                  <a:cubicBezTo>
                    <a:pt x="31" y="228"/>
                    <a:pt x="33" y="268"/>
                    <a:pt x="76" y="272"/>
                  </a:cubicBezTo>
                  <a:cubicBezTo>
                    <a:pt x="119" y="276"/>
                    <a:pt x="155" y="257"/>
                    <a:pt x="168" y="27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1" name="Google Shape;1891;gada5606a7c_0_1814"/>
            <p:cNvSpPr/>
            <p:nvPr/>
          </p:nvSpPr>
          <p:spPr>
            <a:xfrm rot="5400000">
              <a:off x="83879" y="3801164"/>
              <a:ext cx="248345" cy="103208"/>
            </a:xfrm>
            <a:custGeom>
              <a:rect b="b" l="l" r="r" t="t"/>
              <a:pathLst>
                <a:path extrusionOk="0" h="54" w="132">
                  <a:moveTo>
                    <a:pt x="130" y="18"/>
                  </a:moveTo>
                  <a:cubicBezTo>
                    <a:pt x="132" y="30"/>
                    <a:pt x="104" y="44"/>
                    <a:pt x="69" y="49"/>
                  </a:cubicBezTo>
                  <a:cubicBezTo>
                    <a:pt x="34" y="54"/>
                    <a:pt x="3" y="49"/>
                    <a:pt x="2" y="36"/>
                  </a:cubicBezTo>
                  <a:cubicBezTo>
                    <a:pt x="0" y="24"/>
                    <a:pt x="27" y="10"/>
                    <a:pt x="62" y="5"/>
                  </a:cubicBezTo>
                  <a:cubicBezTo>
                    <a:pt x="98" y="0"/>
                    <a:pt x="128" y="5"/>
                    <a:pt x="130" y="18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2" name="Google Shape;1892;gada5606a7c_0_1814"/>
            <p:cNvSpPr/>
            <p:nvPr/>
          </p:nvSpPr>
          <p:spPr>
            <a:xfrm rot="5400000">
              <a:off x="127420" y="3722145"/>
              <a:ext cx="199966" cy="64505"/>
            </a:xfrm>
            <a:custGeom>
              <a:rect b="b" l="l" r="r" t="t"/>
              <a:pathLst>
                <a:path extrusionOk="0" h="34" w="107">
                  <a:moveTo>
                    <a:pt x="38" y="34"/>
                  </a:moveTo>
                  <a:cubicBezTo>
                    <a:pt x="38" y="34"/>
                    <a:pt x="35" y="11"/>
                    <a:pt x="107" y="0"/>
                  </a:cubicBezTo>
                  <a:cubicBezTo>
                    <a:pt x="107" y="0"/>
                    <a:pt x="0" y="7"/>
                    <a:pt x="38" y="34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3" name="Google Shape;1893;gada5606a7c_0_1814"/>
            <p:cNvSpPr/>
            <p:nvPr/>
          </p:nvSpPr>
          <p:spPr>
            <a:xfrm rot="5400000">
              <a:off x="145159" y="3685054"/>
              <a:ext cx="129010" cy="74181"/>
            </a:xfrm>
            <a:custGeom>
              <a:rect b="b" l="l" r="r" t="t"/>
              <a:pathLst>
                <a:path extrusionOk="0" h="39" w="68">
                  <a:moveTo>
                    <a:pt x="39" y="39"/>
                  </a:moveTo>
                  <a:cubicBezTo>
                    <a:pt x="39" y="39"/>
                    <a:pt x="9" y="18"/>
                    <a:pt x="68" y="0"/>
                  </a:cubicBezTo>
                  <a:cubicBezTo>
                    <a:pt x="68" y="0"/>
                    <a:pt x="0" y="16"/>
                    <a:pt x="3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4" name="Google Shape;1894;gada5606a7c_0_1814"/>
            <p:cNvSpPr/>
            <p:nvPr/>
          </p:nvSpPr>
          <p:spPr>
            <a:xfrm rot="5400000">
              <a:off x="337062" y="3686667"/>
              <a:ext cx="122560" cy="219318"/>
            </a:xfrm>
            <a:custGeom>
              <a:rect b="b" l="l" r="r" t="t"/>
              <a:pathLst>
                <a:path extrusionOk="0" h="117" w="64">
                  <a:moveTo>
                    <a:pt x="0" y="0"/>
                  </a:moveTo>
                  <a:cubicBezTo>
                    <a:pt x="1" y="2"/>
                    <a:pt x="12" y="78"/>
                    <a:pt x="12" y="78"/>
                  </a:cubicBezTo>
                  <a:cubicBezTo>
                    <a:pt x="12" y="78"/>
                    <a:pt x="17" y="117"/>
                    <a:pt x="64" y="117"/>
                  </a:cubicBezTo>
                  <a:cubicBezTo>
                    <a:pt x="64" y="117"/>
                    <a:pt x="24" y="111"/>
                    <a:pt x="20" y="74"/>
                  </a:cubicBezTo>
                  <a:cubicBezTo>
                    <a:pt x="16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5" name="Google Shape;1895;gada5606a7c_0_1814"/>
            <p:cNvSpPr/>
            <p:nvPr/>
          </p:nvSpPr>
          <p:spPr>
            <a:xfrm rot="5400000">
              <a:off x="299971" y="3746334"/>
              <a:ext cx="83857" cy="106434"/>
            </a:xfrm>
            <a:custGeom>
              <a:rect b="b" l="l" r="r" t="t"/>
              <a:pathLst>
                <a:path extrusionOk="0" h="56" w="44">
                  <a:moveTo>
                    <a:pt x="0" y="0"/>
                  </a:moveTo>
                  <a:cubicBezTo>
                    <a:pt x="0" y="0"/>
                    <a:pt x="0" y="33"/>
                    <a:pt x="18" y="45"/>
                  </a:cubicBezTo>
                  <a:cubicBezTo>
                    <a:pt x="37" y="56"/>
                    <a:pt x="44" y="56"/>
                    <a:pt x="44" y="56"/>
                  </a:cubicBezTo>
                  <a:cubicBezTo>
                    <a:pt x="44" y="56"/>
                    <a:pt x="4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6" name="Google Shape;1896;gada5606a7c_0_1814"/>
            <p:cNvSpPr/>
            <p:nvPr/>
          </p:nvSpPr>
          <p:spPr>
            <a:xfrm rot="5400000">
              <a:off x="635398" y="3643126"/>
              <a:ext cx="74181" cy="206417"/>
            </a:xfrm>
            <a:custGeom>
              <a:rect b="b" l="l" r="r" t="t"/>
              <a:pathLst>
                <a:path extrusionOk="0" h="109" w="40">
                  <a:moveTo>
                    <a:pt x="38" y="0"/>
                  </a:moveTo>
                  <a:cubicBezTo>
                    <a:pt x="17" y="0"/>
                    <a:pt x="3" y="10"/>
                    <a:pt x="1" y="32"/>
                  </a:cubicBezTo>
                  <a:cubicBezTo>
                    <a:pt x="0" y="42"/>
                    <a:pt x="1" y="52"/>
                    <a:pt x="3" y="63"/>
                  </a:cubicBezTo>
                  <a:cubicBezTo>
                    <a:pt x="5" y="78"/>
                    <a:pt x="6" y="95"/>
                    <a:pt x="12" y="109"/>
                  </a:cubicBezTo>
                  <a:cubicBezTo>
                    <a:pt x="13" y="96"/>
                    <a:pt x="9" y="80"/>
                    <a:pt x="10" y="66"/>
                  </a:cubicBezTo>
                  <a:cubicBezTo>
                    <a:pt x="11" y="54"/>
                    <a:pt x="13" y="40"/>
                    <a:pt x="17" y="29"/>
                  </a:cubicBezTo>
                  <a:cubicBezTo>
                    <a:pt x="21" y="20"/>
                    <a:pt x="30" y="3"/>
                    <a:pt x="40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7" name="Google Shape;1897;gada5606a7c_0_1814"/>
            <p:cNvSpPr/>
            <p:nvPr/>
          </p:nvSpPr>
          <p:spPr>
            <a:xfrm rot="5400000">
              <a:off x="672489" y="3660865"/>
              <a:ext cx="45154" cy="148362"/>
            </a:xfrm>
            <a:custGeom>
              <a:rect b="b" l="l" r="r" t="t"/>
              <a:pathLst>
                <a:path extrusionOk="0" h="79" w="25">
                  <a:moveTo>
                    <a:pt x="25" y="0"/>
                  </a:moveTo>
                  <a:cubicBezTo>
                    <a:pt x="13" y="9"/>
                    <a:pt x="4" y="14"/>
                    <a:pt x="2" y="31"/>
                  </a:cubicBezTo>
                  <a:cubicBezTo>
                    <a:pt x="1" y="39"/>
                    <a:pt x="1" y="46"/>
                    <a:pt x="2" y="54"/>
                  </a:cubicBezTo>
                  <a:cubicBezTo>
                    <a:pt x="2" y="62"/>
                    <a:pt x="2" y="72"/>
                    <a:pt x="6" y="79"/>
                  </a:cubicBezTo>
                  <a:cubicBezTo>
                    <a:pt x="3" y="62"/>
                    <a:pt x="0" y="41"/>
                    <a:pt x="6" y="25"/>
                  </a:cubicBezTo>
                  <a:cubicBezTo>
                    <a:pt x="9" y="17"/>
                    <a:pt x="17" y="3"/>
                    <a:pt x="25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8" name="Google Shape;1898;gada5606a7c_0_1814"/>
            <p:cNvSpPr/>
            <p:nvPr/>
          </p:nvSpPr>
          <p:spPr>
            <a:xfrm rot="5400000">
              <a:off x="-311216" y="3515728"/>
              <a:ext cx="370905" cy="628926"/>
            </a:xfrm>
            <a:custGeom>
              <a:rect b="b" l="l" r="r" t="t"/>
              <a:pathLst>
                <a:path extrusionOk="0" h="333" w="196">
                  <a:moveTo>
                    <a:pt x="191" y="247"/>
                  </a:moveTo>
                  <a:cubicBezTo>
                    <a:pt x="189" y="302"/>
                    <a:pt x="153" y="333"/>
                    <a:pt x="109" y="332"/>
                  </a:cubicBezTo>
                  <a:cubicBezTo>
                    <a:pt x="78" y="331"/>
                    <a:pt x="78" y="331"/>
                    <a:pt x="78" y="331"/>
                  </a:cubicBezTo>
                  <a:cubicBezTo>
                    <a:pt x="34" y="330"/>
                    <a:pt x="0" y="296"/>
                    <a:pt x="1" y="241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7" y="43"/>
                    <a:pt x="44" y="0"/>
                    <a:pt x="88" y="1"/>
                  </a:cubicBezTo>
                  <a:cubicBezTo>
                    <a:pt x="118" y="2"/>
                    <a:pt x="118" y="2"/>
                    <a:pt x="118" y="2"/>
                  </a:cubicBezTo>
                  <a:cubicBezTo>
                    <a:pt x="162" y="3"/>
                    <a:pt x="196" y="49"/>
                    <a:pt x="195" y="103"/>
                  </a:cubicBezTo>
                  <a:lnTo>
                    <a:pt x="191" y="247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9" name="Google Shape;1899;gada5606a7c_0_1814"/>
            <p:cNvSpPr/>
            <p:nvPr/>
          </p:nvSpPr>
          <p:spPr>
            <a:xfrm rot="5400000">
              <a:off x="-220909" y="3606035"/>
              <a:ext cx="274147" cy="545069"/>
            </a:xfrm>
            <a:custGeom>
              <a:rect b="b" l="l" r="r" t="t"/>
              <a:pathLst>
                <a:path extrusionOk="0" h="288" w="145">
                  <a:moveTo>
                    <a:pt x="131" y="288"/>
                  </a:moveTo>
                  <a:cubicBezTo>
                    <a:pt x="136" y="275"/>
                    <a:pt x="139" y="261"/>
                    <a:pt x="139" y="246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45" y="48"/>
                    <a:pt x="111" y="2"/>
                    <a:pt x="67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11" y="0"/>
                    <a:pt x="9" y="55"/>
                  </a:cubicBezTo>
                  <a:cubicBezTo>
                    <a:pt x="7" y="109"/>
                    <a:pt x="4" y="214"/>
                    <a:pt x="4" y="214"/>
                  </a:cubicBezTo>
                  <a:cubicBezTo>
                    <a:pt x="4" y="214"/>
                    <a:pt x="0" y="254"/>
                    <a:pt x="41" y="266"/>
                  </a:cubicBezTo>
                  <a:cubicBezTo>
                    <a:pt x="83" y="277"/>
                    <a:pt x="122" y="264"/>
                    <a:pt x="131" y="28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0" name="Google Shape;1900;gada5606a7c_0_1814"/>
            <p:cNvSpPr/>
            <p:nvPr/>
          </p:nvSpPr>
          <p:spPr>
            <a:xfrm rot="5400000">
              <a:off x="-514407" y="3780200"/>
              <a:ext cx="245120" cy="90307"/>
            </a:xfrm>
            <a:custGeom>
              <a:rect b="b" l="l" r="r" t="t"/>
              <a:pathLst>
                <a:path extrusionOk="0" h="47" w="130">
                  <a:moveTo>
                    <a:pt x="129" y="26"/>
                  </a:moveTo>
                  <a:cubicBezTo>
                    <a:pt x="129" y="38"/>
                    <a:pt x="100" y="47"/>
                    <a:pt x="64" y="46"/>
                  </a:cubicBezTo>
                  <a:cubicBezTo>
                    <a:pt x="28" y="45"/>
                    <a:pt x="0" y="34"/>
                    <a:pt x="0" y="22"/>
                  </a:cubicBezTo>
                  <a:cubicBezTo>
                    <a:pt x="0" y="10"/>
                    <a:pt x="30" y="0"/>
                    <a:pt x="65" y="1"/>
                  </a:cubicBezTo>
                  <a:cubicBezTo>
                    <a:pt x="101" y="2"/>
                    <a:pt x="130" y="13"/>
                    <a:pt x="129" y="2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1" name="Google Shape;1901;gada5606a7c_0_1814"/>
            <p:cNvSpPr/>
            <p:nvPr/>
          </p:nvSpPr>
          <p:spPr>
            <a:xfrm rot="5400000">
              <a:off x="-451515" y="3704406"/>
              <a:ext cx="199966" cy="61280"/>
            </a:xfrm>
            <a:custGeom>
              <a:rect b="b" l="l" r="r" t="t"/>
              <a:pathLst>
                <a:path extrusionOk="0" h="33" w="107">
                  <a:moveTo>
                    <a:pt x="33" y="33"/>
                  </a:moveTo>
                  <a:cubicBezTo>
                    <a:pt x="33" y="33"/>
                    <a:pt x="34" y="10"/>
                    <a:pt x="107" y="11"/>
                  </a:cubicBezTo>
                  <a:cubicBezTo>
                    <a:pt x="107" y="11"/>
                    <a:pt x="0" y="0"/>
                    <a:pt x="33" y="3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2" name="Google Shape;1902;gada5606a7c_0_1814"/>
            <p:cNvSpPr/>
            <p:nvPr/>
          </p:nvSpPr>
          <p:spPr>
            <a:xfrm rot="5400000">
              <a:off x="-441839" y="3668928"/>
              <a:ext cx="132236" cy="64505"/>
            </a:xfrm>
            <a:custGeom>
              <a:rect b="b" l="l" r="r" t="t"/>
              <a:pathLst>
                <a:path extrusionOk="0" h="34" w="69">
                  <a:moveTo>
                    <a:pt x="34" y="34"/>
                  </a:moveTo>
                  <a:cubicBezTo>
                    <a:pt x="34" y="34"/>
                    <a:pt x="8" y="8"/>
                    <a:pt x="69" y="0"/>
                  </a:cubicBezTo>
                  <a:cubicBezTo>
                    <a:pt x="69" y="0"/>
                    <a:pt x="0" y="4"/>
                    <a:pt x="34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3" name="Google Shape;1903;gada5606a7c_0_1814"/>
            <p:cNvSpPr/>
            <p:nvPr/>
          </p:nvSpPr>
          <p:spPr>
            <a:xfrm rot="5400000">
              <a:off x="-240260" y="3680216"/>
              <a:ext cx="87082" cy="235444"/>
            </a:xfrm>
            <a:custGeom>
              <a:rect b="b" l="l" r="r" t="t"/>
              <a:pathLst>
                <a:path extrusionOk="0" h="126" w="47">
                  <a:moveTo>
                    <a:pt x="4" y="0"/>
                  </a:moveTo>
                  <a:cubicBezTo>
                    <a:pt x="5" y="2"/>
                    <a:pt x="3" y="78"/>
                    <a:pt x="3" y="78"/>
                  </a:cubicBezTo>
                  <a:cubicBezTo>
                    <a:pt x="3" y="78"/>
                    <a:pt x="0" y="118"/>
                    <a:pt x="47" y="126"/>
                  </a:cubicBezTo>
                  <a:cubicBezTo>
                    <a:pt x="47" y="126"/>
                    <a:pt x="9" y="113"/>
                    <a:pt x="11" y="76"/>
                  </a:cubicBezTo>
                  <a:cubicBezTo>
                    <a:pt x="14" y="3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4" name="Google Shape;1904;gada5606a7c_0_1814"/>
            <p:cNvSpPr/>
            <p:nvPr/>
          </p:nvSpPr>
          <p:spPr>
            <a:xfrm rot="5400000">
              <a:off x="-288639" y="3728595"/>
              <a:ext cx="74181" cy="119335"/>
            </a:xfrm>
            <a:custGeom>
              <a:rect b="b" l="l" r="r" t="t"/>
              <a:pathLst>
                <a:path extrusionOk="0" h="62" w="40">
                  <a:moveTo>
                    <a:pt x="6" y="0"/>
                  </a:moveTo>
                  <a:cubicBezTo>
                    <a:pt x="6" y="0"/>
                    <a:pt x="0" y="32"/>
                    <a:pt x="16" y="47"/>
                  </a:cubicBezTo>
                  <a:cubicBezTo>
                    <a:pt x="33" y="61"/>
                    <a:pt x="40" y="62"/>
                    <a:pt x="40" y="62"/>
                  </a:cubicBezTo>
                  <a:cubicBezTo>
                    <a:pt x="40" y="62"/>
                    <a:pt x="1" y="48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5" name="Google Shape;1905;gada5606a7c_0_1814"/>
            <p:cNvSpPr/>
            <p:nvPr/>
          </p:nvSpPr>
          <p:spPr>
            <a:xfrm rot="5400000">
              <a:off x="37112" y="3706019"/>
              <a:ext cx="96758" cy="199966"/>
            </a:xfrm>
            <a:custGeom>
              <a:rect b="b" l="l" r="r" t="t"/>
              <a:pathLst>
                <a:path extrusionOk="0" h="107" w="50">
                  <a:moveTo>
                    <a:pt x="49" y="3"/>
                  </a:moveTo>
                  <a:cubicBezTo>
                    <a:pt x="28" y="0"/>
                    <a:pt x="12" y="7"/>
                    <a:pt x="7" y="28"/>
                  </a:cubicBezTo>
                  <a:cubicBezTo>
                    <a:pt x="4" y="39"/>
                    <a:pt x="3" y="49"/>
                    <a:pt x="3" y="60"/>
                  </a:cubicBezTo>
                  <a:cubicBezTo>
                    <a:pt x="2" y="75"/>
                    <a:pt x="0" y="92"/>
                    <a:pt x="4" y="107"/>
                  </a:cubicBezTo>
                  <a:cubicBezTo>
                    <a:pt x="8" y="94"/>
                    <a:pt x="6" y="78"/>
                    <a:pt x="10" y="64"/>
                  </a:cubicBezTo>
                  <a:cubicBezTo>
                    <a:pt x="12" y="53"/>
                    <a:pt x="17" y="38"/>
                    <a:pt x="23" y="28"/>
                  </a:cubicBezTo>
                  <a:cubicBezTo>
                    <a:pt x="28" y="20"/>
                    <a:pt x="40" y="5"/>
                    <a:pt x="50" y="4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6" name="Google Shape;1906;gada5606a7c_0_1814"/>
            <p:cNvSpPr/>
            <p:nvPr/>
          </p:nvSpPr>
          <p:spPr>
            <a:xfrm rot="5400000">
              <a:off x="75816" y="3725370"/>
              <a:ext cx="64505" cy="141912"/>
            </a:xfrm>
            <a:custGeom>
              <a:rect b="b" l="l" r="r" t="t"/>
              <a:pathLst>
                <a:path extrusionOk="0" h="75" w="35">
                  <a:moveTo>
                    <a:pt x="35" y="0"/>
                  </a:moveTo>
                  <a:cubicBezTo>
                    <a:pt x="21" y="7"/>
                    <a:pt x="12" y="11"/>
                    <a:pt x="7" y="27"/>
                  </a:cubicBezTo>
                  <a:cubicBezTo>
                    <a:pt x="4" y="35"/>
                    <a:pt x="4" y="42"/>
                    <a:pt x="3" y="50"/>
                  </a:cubicBezTo>
                  <a:cubicBezTo>
                    <a:pt x="2" y="57"/>
                    <a:pt x="0" y="68"/>
                    <a:pt x="3" y="75"/>
                  </a:cubicBezTo>
                  <a:cubicBezTo>
                    <a:pt x="3" y="58"/>
                    <a:pt x="3" y="37"/>
                    <a:pt x="12" y="22"/>
                  </a:cubicBezTo>
                  <a:cubicBezTo>
                    <a:pt x="16" y="15"/>
                    <a:pt x="26" y="3"/>
                    <a:pt x="3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7" name="Google Shape;1907;gada5606a7c_0_1814"/>
            <p:cNvSpPr/>
            <p:nvPr/>
          </p:nvSpPr>
          <p:spPr>
            <a:xfrm rot="5400000">
              <a:off x="-940142" y="3402844"/>
              <a:ext cx="457987" cy="657953"/>
            </a:xfrm>
            <a:custGeom>
              <a:rect b="b" l="l" r="r" t="t"/>
              <a:pathLst>
                <a:path extrusionOk="0" h="349" w="243">
                  <a:moveTo>
                    <a:pt x="197" y="272"/>
                  </a:moveTo>
                  <a:cubicBezTo>
                    <a:pt x="185" y="325"/>
                    <a:pt x="143" y="349"/>
                    <a:pt x="100" y="339"/>
                  </a:cubicBezTo>
                  <a:cubicBezTo>
                    <a:pt x="70" y="332"/>
                    <a:pt x="70" y="332"/>
                    <a:pt x="70" y="332"/>
                  </a:cubicBezTo>
                  <a:cubicBezTo>
                    <a:pt x="28" y="322"/>
                    <a:pt x="0" y="282"/>
                    <a:pt x="13" y="22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58" y="35"/>
                    <a:pt x="103" y="0"/>
                    <a:pt x="146" y="10"/>
                  </a:cubicBezTo>
                  <a:cubicBezTo>
                    <a:pt x="176" y="17"/>
                    <a:pt x="176" y="17"/>
                    <a:pt x="176" y="17"/>
                  </a:cubicBezTo>
                  <a:cubicBezTo>
                    <a:pt x="218" y="27"/>
                    <a:pt x="243" y="79"/>
                    <a:pt x="230" y="132"/>
                  </a:cubicBezTo>
                  <a:lnTo>
                    <a:pt x="197" y="272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8" name="Google Shape;1908;gada5606a7c_0_1814"/>
            <p:cNvSpPr/>
            <p:nvPr/>
          </p:nvSpPr>
          <p:spPr>
            <a:xfrm rot="5400000">
              <a:off x="-854672" y="3497989"/>
              <a:ext cx="348328" cy="577322"/>
            </a:xfrm>
            <a:custGeom>
              <a:rect b="b" l="l" r="r" t="t"/>
              <a:pathLst>
                <a:path extrusionOk="0" h="306" w="184">
                  <a:moveTo>
                    <a:pt x="121" y="306"/>
                  </a:moveTo>
                  <a:cubicBezTo>
                    <a:pt x="129" y="295"/>
                    <a:pt x="135" y="281"/>
                    <a:pt x="138" y="267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84" y="74"/>
                    <a:pt x="159" y="22"/>
                    <a:pt x="117" y="12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61" y="0"/>
                    <a:pt x="49" y="53"/>
                  </a:cubicBezTo>
                  <a:cubicBezTo>
                    <a:pt x="36" y="107"/>
                    <a:pt x="12" y="209"/>
                    <a:pt x="12" y="209"/>
                  </a:cubicBezTo>
                  <a:cubicBezTo>
                    <a:pt x="12" y="209"/>
                    <a:pt x="0" y="247"/>
                    <a:pt x="38" y="267"/>
                  </a:cubicBezTo>
                  <a:cubicBezTo>
                    <a:pt x="76" y="286"/>
                    <a:pt x="117" y="281"/>
                    <a:pt x="121" y="306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9" name="Google Shape;1909;gada5606a7c_0_1814"/>
            <p:cNvSpPr/>
            <p:nvPr/>
          </p:nvSpPr>
          <p:spPr>
            <a:xfrm rot="5400000">
              <a:off x="-1096567" y="3617324"/>
              <a:ext cx="251570" cy="112884"/>
            </a:xfrm>
            <a:custGeom>
              <a:rect b="b" l="l" r="r" t="t"/>
              <a:pathLst>
                <a:path extrusionOk="0" h="60" w="132">
                  <a:moveTo>
                    <a:pt x="129" y="45"/>
                  </a:moveTo>
                  <a:cubicBezTo>
                    <a:pt x="126" y="57"/>
                    <a:pt x="96" y="60"/>
                    <a:pt x="61" y="52"/>
                  </a:cubicBezTo>
                  <a:cubicBezTo>
                    <a:pt x="26" y="44"/>
                    <a:pt x="0" y="28"/>
                    <a:pt x="3" y="15"/>
                  </a:cubicBezTo>
                  <a:cubicBezTo>
                    <a:pt x="6" y="3"/>
                    <a:pt x="36" y="0"/>
                    <a:pt x="71" y="8"/>
                  </a:cubicBezTo>
                  <a:cubicBezTo>
                    <a:pt x="106" y="17"/>
                    <a:pt x="132" y="33"/>
                    <a:pt x="129" y="45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0" name="Google Shape;1910;gada5606a7c_0_1814"/>
            <p:cNvSpPr/>
            <p:nvPr/>
          </p:nvSpPr>
          <p:spPr>
            <a:xfrm rot="5400000">
              <a:off x="-996584" y="3562494"/>
              <a:ext cx="193516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2"/>
                  </a:cubicBezTo>
                  <a:cubicBezTo>
                    <a:pt x="103" y="32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1" name="Google Shape;1911;gada5606a7c_0_1814"/>
            <p:cNvSpPr/>
            <p:nvPr/>
          </p:nvSpPr>
          <p:spPr>
            <a:xfrm rot="5400000">
              <a:off x="-993359" y="3527017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10"/>
                  </a:cubicBezTo>
                  <a:cubicBezTo>
                    <a:pt x="69" y="10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2" name="Google Shape;1912;gada5606a7c_0_1814"/>
            <p:cNvSpPr/>
            <p:nvPr/>
          </p:nvSpPr>
          <p:spPr>
            <a:xfrm rot="5400000">
              <a:off x="-819195" y="3539918"/>
              <a:ext cx="87082" cy="251570"/>
            </a:xfrm>
            <a:custGeom>
              <a:rect b="b" l="l" r="r" t="t"/>
              <a:pathLst>
                <a:path extrusionOk="0" h="132" w="45">
                  <a:moveTo>
                    <a:pt x="28" y="0"/>
                  </a:moveTo>
                  <a:cubicBezTo>
                    <a:pt x="28" y="2"/>
                    <a:pt x="11" y="76"/>
                    <a:pt x="11" y="76"/>
                  </a:cubicBezTo>
                  <a:cubicBezTo>
                    <a:pt x="11" y="76"/>
                    <a:pt x="0" y="115"/>
                    <a:pt x="45" y="132"/>
                  </a:cubicBezTo>
                  <a:cubicBezTo>
                    <a:pt x="45" y="132"/>
                    <a:pt x="10" y="112"/>
                    <a:pt x="19" y="76"/>
                  </a:cubicBezTo>
                  <a:cubicBezTo>
                    <a:pt x="29" y="4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3" name="Google Shape;1913;gada5606a7c_0_1814"/>
            <p:cNvSpPr/>
            <p:nvPr/>
          </p:nvSpPr>
          <p:spPr>
            <a:xfrm rot="5400000">
              <a:off x="-861123" y="3594747"/>
              <a:ext cx="67730" cy="129010"/>
            </a:xfrm>
            <a:custGeom>
              <a:rect b="b" l="l" r="r" t="t"/>
              <a:pathLst>
                <a:path extrusionOk="0" h="67" w="35">
                  <a:moveTo>
                    <a:pt x="14" y="0"/>
                  </a:moveTo>
                  <a:cubicBezTo>
                    <a:pt x="14" y="0"/>
                    <a:pt x="2" y="30"/>
                    <a:pt x="15" y="48"/>
                  </a:cubicBezTo>
                  <a:cubicBezTo>
                    <a:pt x="28" y="66"/>
                    <a:pt x="35" y="67"/>
                    <a:pt x="35" y="67"/>
                  </a:cubicBezTo>
                  <a:cubicBezTo>
                    <a:pt x="35" y="67"/>
                    <a:pt x="0" y="46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4" name="Google Shape;1914;gada5606a7c_0_1814"/>
            <p:cNvSpPr/>
            <p:nvPr/>
          </p:nvSpPr>
          <p:spPr>
            <a:xfrm rot="5400000">
              <a:off x="-561174" y="3659252"/>
              <a:ext cx="129010" cy="190290"/>
            </a:xfrm>
            <a:custGeom>
              <a:rect b="b" l="l" r="r" t="t"/>
              <a:pathLst>
                <a:path extrusionOk="0" h="100" w="67">
                  <a:moveTo>
                    <a:pt x="66" y="8"/>
                  </a:moveTo>
                  <a:cubicBezTo>
                    <a:pt x="46" y="0"/>
                    <a:pt x="29" y="5"/>
                    <a:pt x="19" y="24"/>
                  </a:cubicBezTo>
                  <a:cubicBezTo>
                    <a:pt x="15" y="34"/>
                    <a:pt x="12" y="43"/>
                    <a:pt x="9" y="54"/>
                  </a:cubicBezTo>
                  <a:cubicBezTo>
                    <a:pt x="6" y="69"/>
                    <a:pt x="0" y="85"/>
                    <a:pt x="1" y="100"/>
                  </a:cubicBezTo>
                  <a:cubicBezTo>
                    <a:pt x="7" y="88"/>
                    <a:pt x="9" y="72"/>
                    <a:pt x="16" y="59"/>
                  </a:cubicBezTo>
                  <a:cubicBezTo>
                    <a:pt x="20" y="49"/>
                    <a:pt x="27" y="36"/>
                    <a:pt x="36" y="27"/>
                  </a:cubicBezTo>
                  <a:cubicBezTo>
                    <a:pt x="42" y="20"/>
                    <a:pt x="57" y="8"/>
                    <a:pt x="67" y="9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5" name="Google Shape;1915;gada5606a7c_0_1814"/>
            <p:cNvSpPr/>
            <p:nvPr/>
          </p:nvSpPr>
          <p:spPr>
            <a:xfrm rot="5400000">
              <a:off x="-522470" y="3685054"/>
              <a:ext cx="90307" cy="125785"/>
            </a:xfrm>
            <a:custGeom>
              <a:rect b="b" l="l" r="r" t="t"/>
              <a:pathLst>
                <a:path extrusionOk="0" h="67" w="48">
                  <a:moveTo>
                    <a:pt x="48" y="0"/>
                  </a:moveTo>
                  <a:cubicBezTo>
                    <a:pt x="33" y="4"/>
                    <a:pt x="24" y="6"/>
                    <a:pt x="15" y="21"/>
                  </a:cubicBezTo>
                  <a:cubicBezTo>
                    <a:pt x="11" y="28"/>
                    <a:pt x="10" y="35"/>
                    <a:pt x="7" y="42"/>
                  </a:cubicBezTo>
                  <a:cubicBezTo>
                    <a:pt x="5" y="50"/>
                    <a:pt x="0" y="59"/>
                    <a:pt x="1" y="67"/>
                  </a:cubicBezTo>
                  <a:cubicBezTo>
                    <a:pt x="5" y="50"/>
                    <a:pt x="10" y="30"/>
                    <a:pt x="21" y="17"/>
                  </a:cubicBezTo>
                  <a:cubicBezTo>
                    <a:pt x="27" y="11"/>
                    <a:pt x="39" y="1"/>
                    <a:pt x="4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6" name="Google Shape;1916;gada5606a7c_0_1814"/>
            <p:cNvSpPr/>
            <p:nvPr/>
          </p:nvSpPr>
          <p:spPr>
            <a:xfrm rot="5400000">
              <a:off x="-1527139" y="3260932"/>
              <a:ext cx="451537" cy="657953"/>
            </a:xfrm>
            <a:custGeom>
              <a:rect b="b" l="l" r="r" t="t"/>
              <a:pathLst>
                <a:path extrusionOk="0" h="348" w="239">
                  <a:moveTo>
                    <a:pt x="197" y="270"/>
                  </a:moveTo>
                  <a:cubicBezTo>
                    <a:pt x="185" y="323"/>
                    <a:pt x="143" y="348"/>
                    <a:pt x="100" y="338"/>
                  </a:cubicBezTo>
                  <a:cubicBezTo>
                    <a:pt x="70" y="331"/>
                    <a:pt x="70" y="331"/>
                    <a:pt x="70" y="331"/>
                  </a:cubicBezTo>
                  <a:cubicBezTo>
                    <a:pt x="27" y="322"/>
                    <a:pt x="0" y="283"/>
                    <a:pt x="11" y="22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54" y="36"/>
                    <a:pt x="98" y="0"/>
                    <a:pt x="141" y="9"/>
                  </a:cubicBezTo>
                  <a:cubicBezTo>
                    <a:pt x="171" y="16"/>
                    <a:pt x="171" y="16"/>
                    <a:pt x="171" y="16"/>
                  </a:cubicBezTo>
                  <a:cubicBezTo>
                    <a:pt x="214" y="25"/>
                    <a:pt x="239" y="76"/>
                    <a:pt x="227" y="130"/>
                  </a:cubicBezTo>
                  <a:lnTo>
                    <a:pt x="197" y="270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7" name="Google Shape;1917;gada5606a7c_0_1814"/>
            <p:cNvSpPr/>
            <p:nvPr/>
          </p:nvSpPr>
          <p:spPr>
            <a:xfrm rot="5400000">
              <a:off x="-1436832" y="3357690"/>
              <a:ext cx="341878" cy="574097"/>
            </a:xfrm>
            <a:custGeom>
              <a:rect b="b" l="l" r="r" t="t"/>
              <a:pathLst>
                <a:path extrusionOk="0" h="305" w="181">
                  <a:moveTo>
                    <a:pt x="122" y="305"/>
                  </a:moveTo>
                  <a:cubicBezTo>
                    <a:pt x="129" y="294"/>
                    <a:pt x="135" y="281"/>
                    <a:pt x="138" y="266"/>
                  </a:cubicBezTo>
                  <a:cubicBezTo>
                    <a:pt x="169" y="126"/>
                    <a:pt x="169" y="126"/>
                    <a:pt x="169" y="126"/>
                  </a:cubicBezTo>
                  <a:cubicBezTo>
                    <a:pt x="181" y="72"/>
                    <a:pt x="156" y="21"/>
                    <a:pt x="113" y="12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58" y="0"/>
                    <a:pt x="46" y="54"/>
                  </a:cubicBezTo>
                  <a:cubicBezTo>
                    <a:pt x="34" y="107"/>
                    <a:pt x="12" y="210"/>
                    <a:pt x="12" y="210"/>
                  </a:cubicBezTo>
                  <a:cubicBezTo>
                    <a:pt x="12" y="210"/>
                    <a:pt x="0" y="248"/>
                    <a:pt x="38" y="267"/>
                  </a:cubicBezTo>
                  <a:cubicBezTo>
                    <a:pt x="77" y="286"/>
                    <a:pt x="118" y="281"/>
                    <a:pt x="122" y="305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8" name="Google Shape;1918;gada5606a7c_0_1814"/>
            <p:cNvSpPr/>
            <p:nvPr/>
          </p:nvSpPr>
          <p:spPr>
            <a:xfrm rot="5400000">
              <a:off x="-1685177" y="3480250"/>
              <a:ext cx="248345" cy="112884"/>
            </a:xfrm>
            <a:custGeom>
              <a:rect b="b" l="l" r="r" t="t"/>
              <a:pathLst>
                <a:path extrusionOk="0" h="60" w="132">
                  <a:moveTo>
                    <a:pt x="129" y="44"/>
                  </a:moveTo>
                  <a:cubicBezTo>
                    <a:pt x="126" y="56"/>
                    <a:pt x="96" y="60"/>
                    <a:pt x="61" y="52"/>
                  </a:cubicBezTo>
                  <a:cubicBezTo>
                    <a:pt x="26" y="44"/>
                    <a:pt x="0" y="28"/>
                    <a:pt x="3" y="16"/>
                  </a:cubicBezTo>
                  <a:cubicBezTo>
                    <a:pt x="5" y="4"/>
                    <a:pt x="36" y="0"/>
                    <a:pt x="71" y="8"/>
                  </a:cubicBezTo>
                  <a:cubicBezTo>
                    <a:pt x="105" y="16"/>
                    <a:pt x="132" y="32"/>
                    <a:pt x="129" y="4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9" name="Google Shape;1919;gada5606a7c_0_1814"/>
            <p:cNvSpPr/>
            <p:nvPr/>
          </p:nvSpPr>
          <p:spPr>
            <a:xfrm rot="5400000">
              <a:off x="-1591645" y="3422196"/>
              <a:ext cx="196741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1"/>
                  </a:cubicBezTo>
                  <a:cubicBezTo>
                    <a:pt x="103" y="31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0" name="Google Shape;1920;gada5606a7c_0_1814"/>
            <p:cNvSpPr/>
            <p:nvPr/>
          </p:nvSpPr>
          <p:spPr>
            <a:xfrm rot="5400000">
              <a:off x="-1583582" y="3388330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9"/>
                  </a:cubicBezTo>
                  <a:cubicBezTo>
                    <a:pt x="69" y="9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1" name="Google Shape;1921;gada5606a7c_0_1814"/>
            <p:cNvSpPr/>
            <p:nvPr/>
          </p:nvSpPr>
          <p:spPr>
            <a:xfrm rot="5400000">
              <a:off x="-1406192" y="3401231"/>
              <a:ext cx="83857" cy="248345"/>
            </a:xfrm>
            <a:custGeom>
              <a:rect b="b" l="l" r="r" t="t"/>
              <a:pathLst>
                <a:path extrusionOk="0" h="131" w="45">
                  <a:moveTo>
                    <a:pt x="26" y="0"/>
                  </a:moveTo>
                  <a:cubicBezTo>
                    <a:pt x="26" y="2"/>
                    <a:pt x="10" y="76"/>
                    <a:pt x="10" y="76"/>
                  </a:cubicBezTo>
                  <a:cubicBezTo>
                    <a:pt x="10" y="76"/>
                    <a:pt x="0" y="115"/>
                    <a:pt x="45" y="131"/>
                  </a:cubicBezTo>
                  <a:cubicBezTo>
                    <a:pt x="45" y="131"/>
                    <a:pt x="9" y="112"/>
                    <a:pt x="19" y="76"/>
                  </a:cubicBezTo>
                  <a:cubicBezTo>
                    <a:pt x="28" y="39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2" name="Google Shape;1922;gada5606a7c_0_1814"/>
            <p:cNvSpPr/>
            <p:nvPr/>
          </p:nvSpPr>
          <p:spPr>
            <a:xfrm rot="5400000">
              <a:off x="-1148171" y="3514115"/>
              <a:ext cx="122560" cy="190290"/>
            </a:xfrm>
            <a:custGeom>
              <a:rect b="b" l="l" r="r" t="t"/>
              <a:pathLst>
                <a:path extrusionOk="0" h="101" w="65">
                  <a:moveTo>
                    <a:pt x="64" y="8"/>
                  </a:moveTo>
                  <a:cubicBezTo>
                    <a:pt x="45" y="0"/>
                    <a:pt x="28" y="5"/>
                    <a:pt x="18" y="24"/>
                  </a:cubicBezTo>
                  <a:cubicBezTo>
                    <a:pt x="13" y="34"/>
                    <a:pt x="11" y="44"/>
                    <a:pt x="8" y="54"/>
                  </a:cubicBezTo>
                  <a:cubicBezTo>
                    <a:pt x="5" y="69"/>
                    <a:pt x="0" y="85"/>
                    <a:pt x="1" y="101"/>
                  </a:cubicBezTo>
                  <a:cubicBezTo>
                    <a:pt x="7" y="88"/>
                    <a:pt x="9" y="73"/>
                    <a:pt x="15" y="59"/>
                  </a:cubicBezTo>
                  <a:cubicBezTo>
                    <a:pt x="19" y="49"/>
                    <a:pt x="26" y="36"/>
                    <a:pt x="34" y="27"/>
                  </a:cubicBezTo>
                  <a:cubicBezTo>
                    <a:pt x="41" y="20"/>
                    <a:pt x="56" y="7"/>
                    <a:pt x="65" y="8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3" name="Google Shape;1923;gada5606a7c_0_1814"/>
            <p:cNvSpPr/>
            <p:nvPr/>
          </p:nvSpPr>
          <p:spPr>
            <a:xfrm rot="5400000">
              <a:off x="-2102849" y="3156111"/>
              <a:ext cx="428960" cy="651503"/>
            </a:xfrm>
            <a:custGeom>
              <a:rect b="b" l="l" r="r" t="t"/>
              <a:pathLst>
                <a:path extrusionOk="0" h="345" w="228">
                  <a:moveTo>
                    <a:pt x="196" y="265"/>
                  </a:moveTo>
                  <a:cubicBezTo>
                    <a:pt x="187" y="319"/>
                    <a:pt x="146" y="345"/>
                    <a:pt x="103" y="338"/>
                  </a:cubicBezTo>
                  <a:cubicBezTo>
                    <a:pt x="72" y="333"/>
                    <a:pt x="72" y="333"/>
                    <a:pt x="72" y="333"/>
                  </a:cubicBezTo>
                  <a:cubicBezTo>
                    <a:pt x="29" y="326"/>
                    <a:pt x="0" y="288"/>
                    <a:pt x="9" y="234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41" y="38"/>
                    <a:pt x="84" y="0"/>
                    <a:pt x="127" y="8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201" y="20"/>
                    <a:pt x="228" y="70"/>
                    <a:pt x="219" y="124"/>
                  </a:cubicBezTo>
                  <a:lnTo>
                    <a:pt x="196" y="26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4" name="Google Shape;1924;gada5606a7c_0_1814"/>
            <p:cNvSpPr/>
            <p:nvPr/>
          </p:nvSpPr>
          <p:spPr>
            <a:xfrm rot="5400000">
              <a:off x="-2017379" y="3248031"/>
              <a:ext cx="325751" cy="570871"/>
            </a:xfrm>
            <a:custGeom>
              <a:rect b="b" l="l" r="r" t="t"/>
              <a:pathLst>
                <a:path extrusionOk="0" h="302" w="172">
                  <a:moveTo>
                    <a:pt x="125" y="302"/>
                  </a:moveTo>
                  <a:cubicBezTo>
                    <a:pt x="132" y="290"/>
                    <a:pt x="137" y="276"/>
                    <a:pt x="139" y="261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72" y="66"/>
                    <a:pt x="144" y="16"/>
                    <a:pt x="101" y="9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4"/>
                    <a:pt x="45" y="0"/>
                    <a:pt x="36" y="54"/>
                  </a:cubicBezTo>
                  <a:cubicBezTo>
                    <a:pt x="27" y="108"/>
                    <a:pt x="10" y="212"/>
                    <a:pt x="10" y="212"/>
                  </a:cubicBezTo>
                  <a:cubicBezTo>
                    <a:pt x="10" y="212"/>
                    <a:pt x="0" y="250"/>
                    <a:pt x="39" y="268"/>
                  </a:cubicBezTo>
                  <a:cubicBezTo>
                    <a:pt x="79" y="285"/>
                    <a:pt x="119" y="277"/>
                    <a:pt x="125" y="30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5" name="Google Shape;1925;gada5606a7c_0_1814"/>
            <p:cNvSpPr/>
            <p:nvPr/>
          </p:nvSpPr>
          <p:spPr>
            <a:xfrm rot="5400000">
              <a:off x="-2277013" y="3385105"/>
              <a:ext cx="248345" cy="109659"/>
            </a:xfrm>
            <a:custGeom>
              <a:rect b="b" l="l" r="r" t="t"/>
              <a:pathLst>
                <a:path extrusionOk="0" h="57" w="132">
                  <a:moveTo>
                    <a:pt x="130" y="39"/>
                  </a:moveTo>
                  <a:cubicBezTo>
                    <a:pt x="128" y="52"/>
                    <a:pt x="98" y="57"/>
                    <a:pt x="62" y="51"/>
                  </a:cubicBezTo>
                  <a:cubicBezTo>
                    <a:pt x="27" y="45"/>
                    <a:pt x="0" y="30"/>
                    <a:pt x="2" y="18"/>
                  </a:cubicBezTo>
                  <a:cubicBezTo>
                    <a:pt x="4" y="6"/>
                    <a:pt x="34" y="0"/>
                    <a:pt x="70" y="6"/>
                  </a:cubicBezTo>
                  <a:cubicBezTo>
                    <a:pt x="105" y="12"/>
                    <a:pt x="132" y="27"/>
                    <a:pt x="130" y="39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6" name="Google Shape;1926;gada5606a7c_0_1814"/>
            <p:cNvSpPr/>
            <p:nvPr/>
          </p:nvSpPr>
          <p:spPr>
            <a:xfrm rot="5400000">
              <a:off x="-2189931" y="3323825"/>
              <a:ext cx="196741" cy="70956"/>
            </a:xfrm>
            <a:custGeom>
              <a:rect b="b" l="l" r="r" t="t"/>
              <a:pathLst>
                <a:path extrusionOk="0" h="38" w="105">
                  <a:moveTo>
                    <a:pt x="29" y="38"/>
                  </a:moveTo>
                  <a:cubicBezTo>
                    <a:pt x="29" y="38"/>
                    <a:pt x="33" y="14"/>
                    <a:pt x="105" y="26"/>
                  </a:cubicBezTo>
                  <a:cubicBezTo>
                    <a:pt x="105" y="26"/>
                    <a:pt x="0" y="0"/>
                    <a:pt x="29" y="3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7" name="Google Shape;1927;gada5606a7c_0_1814"/>
            <p:cNvSpPr/>
            <p:nvPr/>
          </p:nvSpPr>
          <p:spPr>
            <a:xfrm rot="5400000">
              <a:off x="-2185093" y="3289960"/>
              <a:ext cx="132236" cy="67730"/>
            </a:xfrm>
            <a:custGeom>
              <a:rect b="b" l="l" r="r" t="t"/>
              <a:pathLst>
                <a:path extrusionOk="0" h="35" w="69">
                  <a:moveTo>
                    <a:pt x="30" y="35"/>
                  </a:moveTo>
                  <a:cubicBezTo>
                    <a:pt x="30" y="35"/>
                    <a:pt x="8" y="5"/>
                    <a:pt x="69" y="6"/>
                  </a:cubicBezTo>
                  <a:cubicBezTo>
                    <a:pt x="69" y="6"/>
                    <a:pt x="0" y="0"/>
                    <a:pt x="3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8" name="Google Shape;1928;gada5606a7c_0_1814"/>
            <p:cNvSpPr/>
            <p:nvPr/>
          </p:nvSpPr>
          <p:spPr>
            <a:xfrm rot="5400000">
              <a:off x="-1998028" y="3302861"/>
              <a:ext cx="83857" cy="245120"/>
            </a:xfrm>
            <a:custGeom>
              <a:rect b="b" l="l" r="r" t="t"/>
              <a:pathLst>
                <a:path extrusionOk="0" h="130" w="45">
                  <a:moveTo>
                    <a:pt x="20" y="0"/>
                  </a:moveTo>
                  <a:cubicBezTo>
                    <a:pt x="20" y="2"/>
                    <a:pt x="8" y="77"/>
                    <a:pt x="8" y="77"/>
                  </a:cubicBezTo>
                  <a:cubicBezTo>
                    <a:pt x="8" y="77"/>
                    <a:pt x="0" y="116"/>
                    <a:pt x="45" y="130"/>
                  </a:cubicBezTo>
                  <a:cubicBezTo>
                    <a:pt x="45" y="130"/>
                    <a:pt x="9" y="112"/>
                    <a:pt x="16" y="76"/>
                  </a:cubicBezTo>
                  <a:cubicBezTo>
                    <a:pt x="24" y="39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9" name="Google Shape;1929;gada5606a7c_0_1814"/>
            <p:cNvSpPr/>
            <p:nvPr/>
          </p:nvSpPr>
          <p:spPr>
            <a:xfrm rot="5400000">
              <a:off x="-2044794" y="3356078"/>
              <a:ext cx="70956" cy="125785"/>
            </a:xfrm>
            <a:custGeom>
              <a:rect b="b" l="l" r="r" t="t"/>
              <a:pathLst>
                <a:path extrusionOk="0" h="66" w="36">
                  <a:moveTo>
                    <a:pt x="11" y="0"/>
                  </a:moveTo>
                  <a:cubicBezTo>
                    <a:pt x="11" y="0"/>
                    <a:pt x="1" y="31"/>
                    <a:pt x="15" y="48"/>
                  </a:cubicBezTo>
                  <a:cubicBezTo>
                    <a:pt x="29" y="65"/>
                    <a:pt x="36" y="66"/>
                    <a:pt x="36" y="66"/>
                  </a:cubicBezTo>
                  <a:cubicBezTo>
                    <a:pt x="36" y="66"/>
                    <a:pt x="0" y="47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0" name="Google Shape;1930;gada5606a7c_0_1814"/>
            <p:cNvSpPr/>
            <p:nvPr/>
          </p:nvSpPr>
          <p:spPr>
            <a:xfrm rot="5400000">
              <a:off x="-1735169" y="3391556"/>
              <a:ext cx="119335" cy="193516"/>
            </a:xfrm>
            <a:custGeom>
              <a:rect b="b" l="l" r="r" t="t"/>
              <a:pathLst>
                <a:path extrusionOk="0" h="102" w="62">
                  <a:moveTo>
                    <a:pt x="61" y="6"/>
                  </a:moveTo>
                  <a:cubicBezTo>
                    <a:pt x="41" y="0"/>
                    <a:pt x="24" y="5"/>
                    <a:pt x="15" y="25"/>
                  </a:cubicBezTo>
                  <a:cubicBezTo>
                    <a:pt x="11" y="35"/>
                    <a:pt x="9" y="45"/>
                    <a:pt x="7" y="55"/>
                  </a:cubicBezTo>
                  <a:cubicBezTo>
                    <a:pt x="5" y="71"/>
                    <a:pt x="0" y="87"/>
                    <a:pt x="2" y="102"/>
                  </a:cubicBezTo>
                  <a:cubicBezTo>
                    <a:pt x="7" y="90"/>
                    <a:pt x="8" y="74"/>
                    <a:pt x="14" y="60"/>
                  </a:cubicBezTo>
                  <a:cubicBezTo>
                    <a:pt x="18" y="50"/>
                    <a:pt x="24" y="36"/>
                    <a:pt x="32" y="27"/>
                  </a:cubicBezTo>
                  <a:cubicBezTo>
                    <a:pt x="38" y="20"/>
                    <a:pt x="52" y="6"/>
                    <a:pt x="62" y="7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1" name="Google Shape;1931;gada5606a7c_0_1814"/>
            <p:cNvSpPr/>
            <p:nvPr/>
          </p:nvSpPr>
          <p:spPr>
            <a:xfrm rot="5400000">
              <a:off x="-1696466" y="3414132"/>
              <a:ext cx="83857" cy="132236"/>
            </a:xfrm>
            <a:custGeom>
              <a:rect b="b" l="l" r="r" t="t"/>
              <a:pathLst>
                <a:path extrusionOk="0" h="70" w="44">
                  <a:moveTo>
                    <a:pt x="44" y="0"/>
                  </a:moveTo>
                  <a:cubicBezTo>
                    <a:pt x="29" y="5"/>
                    <a:pt x="20" y="8"/>
                    <a:pt x="12" y="23"/>
                  </a:cubicBezTo>
                  <a:cubicBezTo>
                    <a:pt x="9" y="30"/>
                    <a:pt x="8" y="37"/>
                    <a:pt x="5" y="45"/>
                  </a:cubicBezTo>
                  <a:cubicBezTo>
                    <a:pt x="4" y="52"/>
                    <a:pt x="0" y="62"/>
                    <a:pt x="1" y="70"/>
                  </a:cubicBezTo>
                  <a:cubicBezTo>
                    <a:pt x="4" y="53"/>
                    <a:pt x="7" y="32"/>
                    <a:pt x="18" y="18"/>
                  </a:cubicBezTo>
                  <a:cubicBezTo>
                    <a:pt x="23" y="12"/>
                    <a:pt x="35" y="1"/>
                    <a:pt x="43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2" name="Google Shape;1932;gada5606a7c_0_1814"/>
            <p:cNvSpPr/>
            <p:nvPr/>
          </p:nvSpPr>
          <p:spPr>
            <a:xfrm rot="5400000">
              <a:off x="-2447952" y="3456061"/>
              <a:ext cx="38703" cy="35478"/>
            </a:xfrm>
            <a:custGeom>
              <a:rect b="b" l="l" r="r" t="t"/>
              <a:pathLst>
                <a:path extrusionOk="0" h="18" w="21">
                  <a:moveTo>
                    <a:pt x="20" y="11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3" y="17"/>
                    <a:pt x="0" y="12"/>
                    <a:pt x="0" y="7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7" y="1"/>
                    <a:pt x="21" y="6"/>
                    <a:pt x="2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3" name="Google Shape;1933;gada5606a7c_0_1814"/>
            <p:cNvSpPr/>
            <p:nvPr/>
          </p:nvSpPr>
          <p:spPr>
            <a:xfrm rot="5400000">
              <a:off x="-2239922" y="3393168"/>
              <a:ext cx="154813" cy="70956"/>
            </a:xfrm>
            <a:custGeom>
              <a:rect b="b" l="l" r="r" t="t"/>
              <a:pathLst>
                <a:path extrusionOk="0" h="38" w="83">
                  <a:moveTo>
                    <a:pt x="82" y="25"/>
                  </a:moveTo>
                  <a:cubicBezTo>
                    <a:pt x="81" y="34"/>
                    <a:pt x="61" y="38"/>
                    <a:pt x="39" y="34"/>
                  </a:cubicBezTo>
                  <a:cubicBezTo>
                    <a:pt x="17" y="30"/>
                    <a:pt x="0" y="21"/>
                    <a:pt x="2" y="12"/>
                  </a:cubicBezTo>
                  <a:cubicBezTo>
                    <a:pt x="3" y="3"/>
                    <a:pt x="22" y="0"/>
                    <a:pt x="44" y="3"/>
                  </a:cubicBezTo>
                  <a:cubicBezTo>
                    <a:pt x="67" y="7"/>
                    <a:pt x="83" y="17"/>
                    <a:pt x="82" y="25"/>
                  </a:cubicBezTo>
                  <a:close/>
                </a:path>
              </a:pathLst>
            </a:custGeom>
            <a:solidFill>
              <a:srgbClr val="CDB1D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4" name="Google Shape;1934;gada5606a7c_0_1814"/>
            <p:cNvSpPr/>
            <p:nvPr/>
          </p:nvSpPr>
          <p:spPr>
            <a:xfrm rot="5400000">
              <a:off x="-2260886" y="3385105"/>
              <a:ext cx="148362" cy="106434"/>
            </a:xfrm>
            <a:custGeom>
              <a:rect b="b" l="l" r="r" t="t"/>
              <a:pathLst>
                <a:path extrusionOk="0" h="56" w="78">
                  <a:moveTo>
                    <a:pt x="0" y="21"/>
                  </a:moveTo>
                  <a:cubicBezTo>
                    <a:pt x="0" y="21"/>
                    <a:pt x="5" y="0"/>
                    <a:pt x="41" y="6"/>
                  </a:cubicBezTo>
                  <a:cubicBezTo>
                    <a:pt x="76" y="12"/>
                    <a:pt x="78" y="33"/>
                    <a:pt x="78" y="33"/>
                  </a:cubicBezTo>
                  <a:cubicBezTo>
                    <a:pt x="78" y="33"/>
                    <a:pt x="34" y="56"/>
                    <a:pt x="0" y="21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5" name="Google Shape;1935;gada5606a7c_0_1814"/>
            <p:cNvSpPr/>
            <p:nvPr/>
          </p:nvSpPr>
          <p:spPr>
            <a:xfrm rot="5400000">
              <a:off x="-2204444" y="3377042"/>
              <a:ext cx="112884" cy="35478"/>
            </a:xfrm>
            <a:custGeom>
              <a:rect b="b" l="l" r="r" t="t"/>
              <a:pathLst>
                <a:path extrusionOk="0" h="18" w="59">
                  <a:moveTo>
                    <a:pt x="12" y="18"/>
                  </a:moveTo>
                  <a:cubicBezTo>
                    <a:pt x="12" y="18"/>
                    <a:pt x="14" y="1"/>
                    <a:pt x="59" y="5"/>
                  </a:cubicBezTo>
                  <a:cubicBezTo>
                    <a:pt x="59" y="5"/>
                    <a:pt x="38" y="0"/>
                    <a:pt x="15" y="7"/>
                  </a:cubicBezTo>
                  <a:cubicBezTo>
                    <a:pt x="0" y="11"/>
                    <a:pt x="7" y="16"/>
                    <a:pt x="12" y="18"/>
                  </a:cubicBezTo>
                  <a:close/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6" name="Google Shape;1936;gada5606a7c_0_1814"/>
            <p:cNvSpPr/>
            <p:nvPr/>
          </p:nvSpPr>
          <p:spPr>
            <a:xfrm rot="5400000">
              <a:off x="-2199607" y="3491539"/>
              <a:ext cx="41928" cy="45154"/>
            </a:xfrm>
            <a:custGeom>
              <a:rect b="b" l="l" r="r" t="t"/>
              <a:pathLst>
                <a:path extrusionOk="0" h="24" w="22">
                  <a:moveTo>
                    <a:pt x="0" y="0"/>
                  </a:moveTo>
                  <a:cubicBezTo>
                    <a:pt x="5" y="2"/>
                    <a:pt x="9" y="7"/>
                    <a:pt x="10" y="12"/>
                  </a:cubicBezTo>
                  <a:cubicBezTo>
                    <a:pt x="11" y="15"/>
                    <a:pt x="11" y="24"/>
                    <a:pt x="16" y="19"/>
                  </a:cubicBezTo>
                  <a:cubicBezTo>
                    <a:pt x="22" y="13"/>
                    <a:pt x="5" y="3"/>
                    <a:pt x="2" y="1"/>
                  </a:cubicBezTo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7" name="Google Shape;1937;gada5606a7c_0_1814"/>
            <p:cNvSpPr/>
            <p:nvPr/>
          </p:nvSpPr>
          <p:spPr>
            <a:xfrm rot="5400000">
              <a:off x="-3947699" y="2623944"/>
              <a:ext cx="2557634" cy="999831"/>
            </a:xfrm>
            <a:custGeom>
              <a:rect b="b" l="l" r="r" t="t"/>
              <a:pathLst>
                <a:path extrusionOk="0" h="529" w="1355">
                  <a:moveTo>
                    <a:pt x="806" y="2"/>
                  </a:moveTo>
                  <a:cubicBezTo>
                    <a:pt x="806" y="2"/>
                    <a:pt x="771" y="113"/>
                    <a:pt x="616" y="122"/>
                  </a:cubicBezTo>
                  <a:cubicBezTo>
                    <a:pt x="507" y="128"/>
                    <a:pt x="449" y="174"/>
                    <a:pt x="429" y="182"/>
                  </a:cubicBezTo>
                  <a:cubicBezTo>
                    <a:pt x="389" y="197"/>
                    <a:pt x="328" y="155"/>
                    <a:pt x="242" y="187"/>
                  </a:cubicBezTo>
                  <a:cubicBezTo>
                    <a:pt x="156" y="218"/>
                    <a:pt x="105" y="273"/>
                    <a:pt x="3" y="282"/>
                  </a:cubicBezTo>
                  <a:cubicBezTo>
                    <a:pt x="3" y="282"/>
                    <a:pt x="0" y="287"/>
                    <a:pt x="4" y="290"/>
                  </a:cubicBezTo>
                  <a:cubicBezTo>
                    <a:pt x="4" y="290"/>
                    <a:pt x="84" y="286"/>
                    <a:pt x="181" y="226"/>
                  </a:cubicBezTo>
                  <a:cubicBezTo>
                    <a:pt x="229" y="197"/>
                    <a:pt x="278" y="178"/>
                    <a:pt x="358" y="193"/>
                  </a:cubicBezTo>
                  <a:cubicBezTo>
                    <a:pt x="382" y="198"/>
                    <a:pt x="411" y="199"/>
                    <a:pt x="411" y="199"/>
                  </a:cubicBezTo>
                  <a:cubicBezTo>
                    <a:pt x="411" y="199"/>
                    <a:pt x="268" y="257"/>
                    <a:pt x="206" y="518"/>
                  </a:cubicBezTo>
                  <a:cubicBezTo>
                    <a:pt x="206" y="518"/>
                    <a:pt x="212" y="523"/>
                    <a:pt x="215" y="519"/>
                  </a:cubicBezTo>
                  <a:cubicBezTo>
                    <a:pt x="215" y="519"/>
                    <a:pt x="238" y="315"/>
                    <a:pt x="420" y="209"/>
                  </a:cubicBezTo>
                  <a:cubicBezTo>
                    <a:pt x="465" y="183"/>
                    <a:pt x="495" y="159"/>
                    <a:pt x="564" y="150"/>
                  </a:cubicBezTo>
                  <a:cubicBezTo>
                    <a:pt x="564" y="150"/>
                    <a:pt x="507" y="180"/>
                    <a:pt x="573" y="269"/>
                  </a:cubicBezTo>
                  <a:cubicBezTo>
                    <a:pt x="639" y="357"/>
                    <a:pt x="666" y="417"/>
                    <a:pt x="649" y="508"/>
                  </a:cubicBezTo>
                  <a:cubicBezTo>
                    <a:pt x="649" y="508"/>
                    <a:pt x="649" y="513"/>
                    <a:pt x="656" y="506"/>
                  </a:cubicBezTo>
                  <a:cubicBezTo>
                    <a:pt x="656" y="506"/>
                    <a:pt x="689" y="409"/>
                    <a:pt x="620" y="313"/>
                  </a:cubicBezTo>
                  <a:cubicBezTo>
                    <a:pt x="560" y="229"/>
                    <a:pt x="525" y="178"/>
                    <a:pt x="591" y="145"/>
                  </a:cubicBezTo>
                  <a:cubicBezTo>
                    <a:pt x="591" y="145"/>
                    <a:pt x="772" y="150"/>
                    <a:pt x="837" y="31"/>
                  </a:cubicBezTo>
                  <a:cubicBezTo>
                    <a:pt x="837" y="31"/>
                    <a:pt x="832" y="143"/>
                    <a:pt x="878" y="198"/>
                  </a:cubicBezTo>
                  <a:cubicBezTo>
                    <a:pt x="878" y="198"/>
                    <a:pt x="889" y="241"/>
                    <a:pt x="890" y="268"/>
                  </a:cubicBezTo>
                  <a:cubicBezTo>
                    <a:pt x="891" y="315"/>
                    <a:pt x="845" y="398"/>
                    <a:pt x="871" y="514"/>
                  </a:cubicBezTo>
                  <a:cubicBezTo>
                    <a:pt x="871" y="514"/>
                    <a:pt x="875" y="517"/>
                    <a:pt x="878" y="514"/>
                  </a:cubicBezTo>
                  <a:cubicBezTo>
                    <a:pt x="878" y="514"/>
                    <a:pt x="856" y="429"/>
                    <a:pt x="893" y="311"/>
                  </a:cubicBezTo>
                  <a:cubicBezTo>
                    <a:pt x="904" y="272"/>
                    <a:pt x="893" y="219"/>
                    <a:pt x="888" y="210"/>
                  </a:cubicBezTo>
                  <a:cubicBezTo>
                    <a:pt x="888" y="210"/>
                    <a:pt x="914" y="248"/>
                    <a:pt x="1042" y="265"/>
                  </a:cubicBezTo>
                  <a:cubicBezTo>
                    <a:pt x="1180" y="283"/>
                    <a:pt x="1252" y="397"/>
                    <a:pt x="1254" y="526"/>
                  </a:cubicBezTo>
                  <a:cubicBezTo>
                    <a:pt x="1254" y="526"/>
                    <a:pt x="1257" y="529"/>
                    <a:pt x="1259" y="526"/>
                  </a:cubicBezTo>
                  <a:cubicBezTo>
                    <a:pt x="1259" y="526"/>
                    <a:pt x="1258" y="285"/>
                    <a:pt x="1055" y="258"/>
                  </a:cubicBezTo>
                  <a:cubicBezTo>
                    <a:pt x="1055" y="258"/>
                    <a:pt x="1135" y="260"/>
                    <a:pt x="1177" y="238"/>
                  </a:cubicBezTo>
                  <a:cubicBezTo>
                    <a:pt x="1231" y="209"/>
                    <a:pt x="1304" y="174"/>
                    <a:pt x="1352" y="177"/>
                  </a:cubicBezTo>
                  <a:cubicBezTo>
                    <a:pt x="1352" y="177"/>
                    <a:pt x="1355" y="172"/>
                    <a:pt x="1352" y="170"/>
                  </a:cubicBezTo>
                  <a:cubicBezTo>
                    <a:pt x="1352" y="170"/>
                    <a:pt x="1280" y="163"/>
                    <a:pt x="1194" y="212"/>
                  </a:cubicBezTo>
                  <a:cubicBezTo>
                    <a:pt x="1131" y="249"/>
                    <a:pt x="1088" y="233"/>
                    <a:pt x="1040" y="241"/>
                  </a:cubicBezTo>
                  <a:cubicBezTo>
                    <a:pt x="1005" y="247"/>
                    <a:pt x="875" y="228"/>
                    <a:pt x="876" y="102"/>
                  </a:cubicBezTo>
                  <a:cubicBezTo>
                    <a:pt x="876" y="35"/>
                    <a:pt x="883" y="14"/>
                    <a:pt x="883" y="14"/>
                  </a:cubicBezTo>
                  <a:cubicBezTo>
                    <a:pt x="883" y="14"/>
                    <a:pt x="816" y="0"/>
                    <a:pt x="806" y="2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8" name="Google Shape;1938;gada5606a7c_0_1814"/>
            <p:cNvSpPr/>
            <p:nvPr/>
          </p:nvSpPr>
          <p:spPr>
            <a:xfrm rot="5400000">
              <a:off x="-2841434" y="1633788"/>
              <a:ext cx="254796" cy="212867"/>
            </a:xfrm>
            <a:custGeom>
              <a:rect b="b" l="l" r="r" t="t"/>
              <a:pathLst>
                <a:path extrusionOk="0" h="113" w="135">
                  <a:moveTo>
                    <a:pt x="134" y="49"/>
                  </a:moveTo>
                  <a:cubicBezTo>
                    <a:pt x="118" y="49"/>
                    <a:pt x="105" y="47"/>
                    <a:pt x="98" y="45"/>
                  </a:cubicBezTo>
                  <a:cubicBezTo>
                    <a:pt x="84" y="32"/>
                    <a:pt x="19" y="0"/>
                    <a:pt x="19" y="0"/>
                  </a:cubicBezTo>
                  <a:cubicBezTo>
                    <a:pt x="9" y="0"/>
                    <a:pt x="1" y="8"/>
                    <a:pt x="1" y="18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5"/>
                    <a:pt x="8" y="113"/>
                    <a:pt x="18" y="113"/>
                  </a:cubicBezTo>
                  <a:cubicBezTo>
                    <a:pt x="18" y="113"/>
                    <a:pt x="84" y="77"/>
                    <a:pt x="98" y="62"/>
                  </a:cubicBezTo>
                  <a:cubicBezTo>
                    <a:pt x="105" y="61"/>
                    <a:pt x="127" y="58"/>
                    <a:pt x="135" y="58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9" name="Google Shape;1939;gada5606a7c_0_1814"/>
            <p:cNvSpPr/>
            <p:nvPr/>
          </p:nvSpPr>
          <p:spPr>
            <a:xfrm rot="5400000">
              <a:off x="-2723787" y="1783763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gada5606a7c_0_1814"/>
            <p:cNvSpPr/>
            <p:nvPr/>
          </p:nvSpPr>
          <p:spPr>
            <a:xfrm rot="5400000">
              <a:off x="-2727012" y="1777312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gada5606a7c_0_1814"/>
            <p:cNvSpPr/>
            <p:nvPr/>
          </p:nvSpPr>
          <p:spPr>
            <a:xfrm rot="5400000">
              <a:off x="-2757577" y="1746672"/>
              <a:ext cx="54829" cy="19352"/>
            </a:xfrm>
            <a:custGeom>
              <a:rect b="b" l="l" r="r" t="t"/>
              <a:pathLst>
                <a:path extrusionOk="0" h="10" w="29">
                  <a:moveTo>
                    <a:pt x="29" y="0"/>
                  </a:moveTo>
                  <a:cubicBezTo>
                    <a:pt x="29" y="0"/>
                    <a:pt x="27" y="7"/>
                    <a:pt x="0" y="5"/>
                  </a:cubicBezTo>
                  <a:cubicBezTo>
                    <a:pt x="0" y="5"/>
                    <a:pt x="29" y="1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2" name="Google Shape;1942;gada5606a7c_0_1814"/>
            <p:cNvSpPr/>
            <p:nvPr/>
          </p:nvSpPr>
          <p:spPr>
            <a:xfrm rot="5400000">
              <a:off x="-2735000" y="1530580"/>
              <a:ext cx="41928" cy="199966"/>
            </a:xfrm>
            <a:custGeom>
              <a:rect b="b" l="l" r="r" t="t"/>
              <a:pathLst>
                <a:path extrusionOk="0" h="106" w="23">
                  <a:moveTo>
                    <a:pt x="14" y="106"/>
                  </a:moveTo>
                  <a:cubicBezTo>
                    <a:pt x="0" y="105"/>
                    <a:pt x="4" y="82"/>
                    <a:pt x="4" y="53"/>
                  </a:cubicBezTo>
                  <a:cubicBezTo>
                    <a:pt x="4" y="24"/>
                    <a:pt x="3" y="1"/>
                    <a:pt x="14" y="1"/>
                  </a:cubicBezTo>
                  <a:cubicBezTo>
                    <a:pt x="19" y="0"/>
                    <a:pt x="23" y="24"/>
                    <a:pt x="23" y="53"/>
                  </a:cubicBezTo>
                  <a:cubicBezTo>
                    <a:pt x="23" y="82"/>
                    <a:pt x="19" y="106"/>
                    <a:pt x="14" y="106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3" name="Google Shape;1943;gada5606a7c_0_1814"/>
            <p:cNvSpPr/>
            <p:nvPr/>
          </p:nvSpPr>
          <p:spPr>
            <a:xfrm rot="5400000">
              <a:off x="-2712423" y="1585409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5" y="0"/>
                  </a:moveTo>
                  <a:cubicBezTo>
                    <a:pt x="27" y="15"/>
                    <a:pt x="11" y="81"/>
                    <a:pt x="11" y="81"/>
                  </a:cubicBezTo>
                  <a:cubicBezTo>
                    <a:pt x="15" y="4"/>
                    <a:pt x="0" y="1"/>
                    <a:pt x="0" y="1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4" name="Google Shape;1944;gada5606a7c_0_1814"/>
            <p:cNvSpPr/>
            <p:nvPr/>
          </p:nvSpPr>
          <p:spPr>
            <a:xfrm rot="5400000">
              <a:off x="-2680171" y="1607986"/>
              <a:ext cx="29027" cy="103208"/>
            </a:xfrm>
            <a:custGeom>
              <a:rect b="b" l="l" r="r" t="t"/>
              <a:pathLst>
                <a:path extrusionOk="0" h="55" w="16">
                  <a:moveTo>
                    <a:pt x="0" y="0"/>
                  </a:moveTo>
                  <a:cubicBezTo>
                    <a:pt x="0" y="0"/>
                    <a:pt x="14" y="14"/>
                    <a:pt x="10" y="55"/>
                  </a:cubicBezTo>
                  <a:cubicBezTo>
                    <a:pt x="10" y="55"/>
                    <a:pt x="16" y="1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5" name="Google Shape;1945;gada5606a7c_0_1814"/>
            <p:cNvSpPr/>
            <p:nvPr/>
          </p:nvSpPr>
          <p:spPr>
            <a:xfrm rot="5400000">
              <a:off x="-2651104" y="1624150"/>
              <a:ext cx="12900" cy="22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gada5606a7c_0_1814"/>
            <p:cNvSpPr/>
            <p:nvPr/>
          </p:nvSpPr>
          <p:spPr>
            <a:xfrm rot="5400000">
              <a:off x="-2675481" y="1616050"/>
              <a:ext cx="6600" cy="19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gada5606a7c_0_1814"/>
            <p:cNvSpPr/>
            <p:nvPr/>
          </p:nvSpPr>
          <p:spPr>
            <a:xfrm rot="5400000">
              <a:off x="-2793055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3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1" y="2"/>
                    <a:pt x="2" y="0"/>
                    <a:pt x="3" y="0"/>
                  </a:cubicBez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4" y="10"/>
                    <a:pt x="3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8" name="Google Shape;1948;gada5606a7c_0_1814"/>
            <p:cNvSpPr/>
            <p:nvPr/>
          </p:nvSpPr>
          <p:spPr>
            <a:xfrm rot="5400000">
              <a:off x="-2764027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2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4" y="0"/>
                    <a:pt x="5" y="2"/>
                    <a:pt x="4" y="5"/>
                  </a:cubicBezTo>
                  <a:cubicBezTo>
                    <a:pt x="4" y="8"/>
                    <a:pt x="4" y="10"/>
                    <a:pt x="2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9" name="Google Shape;1949;gada5606a7c_0_1814"/>
            <p:cNvSpPr/>
            <p:nvPr/>
          </p:nvSpPr>
          <p:spPr>
            <a:xfrm rot="5400000">
              <a:off x="-2691532" y="1625725"/>
              <a:ext cx="162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gada5606a7c_0_1814"/>
            <p:cNvSpPr/>
            <p:nvPr/>
          </p:nvSpPr>
          <p:spPr>
            <a:xfrm rot="5400000">
              <a:off x="-2723712" y="1612824"/>
              <a:ext cx="9676" cy="29027"/>
            </a:xfrm>
            <a:custGeom>
              <a:rect b="b" l="l" r="r" t="t"/>
              <a:pathLst>
                <a:path extrusionOk="0" h="15" w="6">
                  <a:moveTo>
                    <a:pt x="3" y="15"/>
                  </a:moveTo>
                  <a:cubicBezTo>
                    <a:pt x="1" y="15"/>
                    <a:pt x="0" y="12"/>
                    <a:pt x="0" y="8"/>
                  </a:cubicBezTo>
                  <a:cubicBezTo>
                    <a:pt x="0" y="3"/>
                    <a:pt x="1" y="0"/>
                    <a:pt x="3" y="0"/>
                  </a:cubicBezTo>
                  <a:cubicBezTo>
                    <a:pt x="5" y="0"/>
                    <a:pt x="6" y="4"/>
                    <a:pt x="6" y="8"/>
                  </a:cubicBezTo>
                  <a:cubicBezTo>
                    <a:pt x="6" y="12"/>
                    <a:pt x="4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1" name="Google Shape;1951;gada5606a7c_0_1814"/>
            <p:cNvSpPr/>
            <p:nvPr/>
          </p:nvSpPr>
          <p:spPr>
            <a:xfrm rot="5400000">
              <a:off x="-2731811" y="1630526"/>
              <a:ext cx="129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gada5606a7c_0_1814"/>
            <p:cNvSpPr/>
            <p:nvPr/>
          </p:nvSpPr>
          <p:spPr>
            <a:xfrm rot="5400000">
              <a:off x="-2765640" y="1625725"/>
              <a:ext cx="12901" cy="25802"/>
            </a:xfrm>
            <a:custGeom>
              <a:rect b="b" l="l" r="r" t="t"/>
              <a:pathLst>
                <a:path extrusionOk="0" h="15" w="7">
                  <a:moveTo>
                    <a:pt x="3" y="15"/>
                  </a:moveTo>
                  <a:cubicBezTo>
                    <a:pt x="2" y="15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5" y="0"/>
                    <a:pt x="7" y="3"/>
                    <a:pt x="7" y="7"/>
                  </a:cubicBezTo>
                  <a:cubicBezTo>
                    <a:pt x="7" y="11"/>
                    <a:pt x="5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3" name="Google Shape;1953;gada5606a7c_0_1814"/>
            <p:cNvSpPr/>
            <p:nvPr/>
          </p:nvSpPr>
          <p:spPr>
            <a:xfrm rot="5400000">
              <a:off x="-3367151" y="2062748"/>
              <a:ext cx="209642" cy="270922"/>
            </a:xfrm>
            <a:custGeom>
              <a:rect b="b" l="l" r="r" t="t"/>
              <a:pathLst>
                <a:path extrusionOk="0" h="143" w="112">
                  <a:moveTo>
                    <a:pt x="76" y="0"/>
                  </a:moveTo>
                  <a:cubicBezTo>
                    <a:pt x="72" y="16"/>
                    <a:pt x="67" y="28"/>
                    <a:pt x="64" y="35"/>
                  </a:cubicBezTo>
                  <a:cubicBezTo>
                    <a:pt x="47" y="45"/>
                    <a:pt x="2" y="102"/>
                    <a:pt x="2" y="102"/>
                  </a:cubicBezTo>
                  <a:cubicBezTo>
                    <a:pt x="0" y="111"/>
                    <a:pt x="6" y="121"/>
                    <a:pt x="15" y="123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100" y="143"/>
                    <a:pt x="109" y="137"/>
                    <a:pt x="112" y="128"/>
                  </a:cubicBezTo>
                  <a:cubicBezTo>
                    <a:pt x="112" y="128"/>
                    <a:pt x="92" y="55"/>
                    <a:pt x="81" y="38"/>
                  </a:cubicBezTo>
                  <a:cubicBezTo>
                    <a:pt x="81" y="31"/>
                    <a:pt x="83" y="9"/>
                    <a:pt x="84" y="2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4" name="Google Shape;1954;gada5606a7c_0_1814"/>
            <p:cNvSpPr/>
            <p:nvPr/>
          </p:nvSpPr>
          <p:spPr>
            <a:xfrm rot="5400000">
              <a:off x="-3213951" y="2235299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5" name="Google Shape;1955;gada5606a7c_0_1814"/>
            <p:cNvSpPr/>
            <p:nvPr/>
          </p:nvSpPr>
          <p:spPr>
            <a:xfrm rot="5400000">
              <a:off x="-3218789" y="2240137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6" name="Google Shape;1956;gada5606a7c_0_1814"/>
            <p:cNvSpPr/>
            <p:nvPr/>
          </p:nvSpPr>
          <p:spPr>
            <a:xfrm rot="5400000">
              <a:off x="-3247817" y="2217560"/>
              <a:ext cx="19352" cy="54829"/>
            </a:xfrm>
            <a:custGeom>
              <a:rect b="b" l="l" r="r" t="t"/>
              <a:pathLst>
                <a:path extrusionOk="0" h="30" w="11">
                  <a:moveTo>
                    <a:pt x="2" y="0"/>
                  </a:moveTo>
                  <a:cubicBezTo>
                    <a:pt x="2" y="0"/>
                    <a:pt x="9" y="4"/>
                    <a:pt x="0" y="30"/>
                  </a:cubicBezTo>
                  <a:cubicBezTo>
                    <a:pt x="0" y="30"/>
                    <a:pt x="11" y="3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7" name="Google Shape;1957;gada5606a7c_0_1814"/>
            <p:cNvSpPr/>
            <p:nvPr/>
          </p:nvSpPr>
          <p:spPr>
            <a:xfrm rot="5400000">
              <a:off x="-3462296" y="2157893"/>
              <a:ext cx="199966" cy="77406"/>
            </a:xfrm>
            <a:custGeom>
              <a:rect b="b" l="l" r="r" t="t"/>
              <a:pathLst>
                <a:path extrusionOk="0" h="42" w="106">
                  <a:moveTo>
                    <a:pt x="105" y="29"/>
                  </a:moveTo>
                  <a:cubicBezTo>
                    <a:pt x="101" y="42"/>
                    <a:pt x="80" y="33"/>
                    <a:pt x="51" y="27"/>
                  </a:cubicBezTo>
                  <a:cubicBezTo>
                    <a:pt x="23" y="20"/>
                    <a:pt x="0" y="16"/>
                    <a:pt x="2" y="5"/>
                  </a:cubicBezTo>
                  <a:cubicBezTo>
                    <a:pt x="3" y="0"/>
                    <a:pt x="27" y="1"/>
                    <a:pt x="56" y="8"/>
                  </a:cubicBezTo>
                  <a:cubicBezTo>
                    <a:pt x="84" y="14"/>
                    <a:pt x="106" y="24"/>
                    <a:pt x="105" y="29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8" name="Google Shape;1958;gada5606a7c_0_1814"/>
            <p:cNvSpPr/>
            <p:nvPr/>
          </p:nvSpPr>
          <p:spPr>
            <a:xfrm rot="5400000">
              <a:off x="-3392953" y="2146605"/>
              <a:ext cx="151587" cy="58055"/>
            </a:xfrm>
            <a:custGeom>
              <a:rect b="b" l="l" r="r" t="t"/>
              <a:pathLst>
                <a:path extrusionOk="0" h="30" w="80">
                  <a:moveTo>
                    <a:pt x="0" y="18"/>
                  </a:moveTo>
                  <a:cubicBezTo>
                    <a:pt x="19" y="0"/>
                    <a:pt x="80" y="30"/>
                    <a:pt x="80" y="30"/>
                  </a:cubicBezTo>
                  <a:cubicBezTo>
                    <a:pt x="6" y="9"/>
                    <a:pt x="0" y="22"/>
                    <a:pt x="0" y="22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9" name="Google Shape;1959;gada5606a7c_0_1814"/>
            <p:cNvSpPr/>
            <p:nvPr/>
          </p:nvSpPr>
          <p:spPr>
            <a:xfrm rot="5400000">
              <a:off x="-3368764" y="2138541"/>
              <a:ext cx="106434" cy="29027"/>
            </a:xfrm>
            <a:custGeom>
              <a:rect b="b" l="l" r="r" t="t"/>
              <a:pathLst>
                <a:path extrusionOk="0" h="16" w="56">
                  <a:moveTo>
                    <a:pt x="0" y="13"/>
                  </a:moveTo>
                  <a:cubicBezTo>
                    <a:pt x="0" y="13"/>
                    <a:pt x="18" y="3"/>
                    <a:pt x="56" y="16"/>
                  </a:cubicBezTo>
                  <a:cubicBezTo>
                    <a:pt x="56" y="16"/>
                    <a:pt x="15" y="0"/>
                    <a:pt x="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0" name="Google Shape;1960;gada5606a7c_0_1814"/>
            <p:cNvSpPr/>
            <p:nvPr/>
          </p:nvSpPr>
          <p:spPr>
            <a:xfrm rot="5400000">
              <a:off x="-3299421" y="2104676"/>
              <a:ext cx="122560" cy="138686"/>
            </a:xfrm>
            <a:custGeom>
              <a:rect b="b" l="l" r="r" t="t"/>
              <a:pathLst>
                <a:path extrusionOk="0" h="75" w="65">
                  <a:moveTo>
                    <a:pt x="59" y="4"/>
                  </a:moveTo>
                  <a:cubicBezTo>
                    <a:pt x="56" y="15"/>
                    <a:pt x="50" y="22"/>
                    <a:pt x="41" y="29"/>
                  </a:cubicBezTo>
                  <a:cubicBezTo>
                    <a:pt x="32" y="36"/>
                    <a:pt x="25" y="44"/>
                    <a:pt x="18" y="52"/>
                  </a:cubicBezTo>
                  <a:cubicBezTo>
                    <a:pt x="14" y="56"/>
                    <a:pt x="11" y="60"/>
                    <a:pt x="7" y="65"/>
                  </a:cubicBezTo>
                  <a:cubicBezTo>
                    <a:pt x="6" y="66"/>
                    <a:pt x="0" y="71"/>
                    <a:pt x="1" y="73"/>
                  </a:cubicBezTo>
                  <a:cubicBezTo>
                    <a:pt x="2" y="75"/>
                    <a:pt x="7" y="73"/>
                    <a:pt x="9" y="73"/>
                  </a:cubicBezTo>
                  <a:cubicBezTo>
                    <a:pt x="13" y="72"/>
                    <a:pt x="16" y="71"/>
                    <a:pt x="20" y="72"/>
                  </a:cubicBezTo>
                  <a:cubicBezTo>
                    <a:pt x="28" y="73"/>
                    <a:pt x="34" y="73"/>
                    <a:pt x="38" y="66"/>
                  </a:cubicBezTo>
                  <a:cubicBezTo>
                    <a:pt x="40" y="63"/>
                    <a:pt x="40" y="60"/>
                    <a:pt x="42" y="57"/>
                  </a:cubicBezTo>
                  <a:cubicBezTo>
                    <a:pt x="43" y="54"/>
                    <a:pt x="44" y="52"/>
                    <a:pt x="46" y="49"/>
                  </a:cubicBezTo>
                  <a:cubicBezTo>
                    <a:pt x="48" y="44"/>
                    <a:pt x="50" y="39"/>
                    <a:pt x="53" y="34"/>
                  </a:cubicBezTo>
                  <a:cubicBezTo>
                    <a:pt x="57" y="28"/>
                    <a:pt x="59" y="21"/>
                    <a:pt x="62" y="14"/>
                  </a:cubicBezTo>
                  <a:cubicBezTo>
                    <a:pt x="63" y="12"/>
                    <a:pt x="65" y="6"/>
                    <a:pt x="65" y="3"/>
                  </a:cubicBezTo>
                  <a:cubicBezTo>
                    <a:pt x="64" y="0"/>
                    <a:pt x="58" y="2"/>
                    <a:pt x="59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1" name="Google Shape;1961;gada5606a7c_0_1814"/>
            <p:cNvSpPr/>
            <p:nvPr/>
          </p:nvSpPr>
          <p:spPr>
            <a:xfrm rot="5400000">
              <a:off x="-3349412" y="2122415"/>
              <a:ext cx="22577" cy="16126"/>
            </a:xfrm>
            <a:custGeom>
              <a:rect b="b" l="l" r="r" t="t"/>
              <a:pathLst>
                <a:path extrusionOk="0" h="7" w="12">
                  <a:moveTo>
                    <a:pt x="12" y="5"/>
                  </a:moveTo>
                  <a:cubicBezTo>
                    <a:pt x="12" y="6"/>
                    <a:pt x="9" y="7"/>
                    <a:pt x="6" y="6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1" y="0"/>
                    <a:pt x="4" y="0"/>
                    <a:pt x="7" y="0"/>
                  </a:cubicBezTo>
                  <a:cubicBezTo>
                    <a:pt x="10" y="1"/>
                    <a:pt x="12" y="3"/>
                    <a:pt x="12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2" name="Google Shape;1962;gada5606a7c_0_1814"/>
            <p:cNvSpPr/>
            <p:nvPr/>
          </p:nvSpPr>
          <p:spPr>
            <a:xfrm rot="5400000">
              <a:off x="-3363926" y="2149830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4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3" name="Google Shape;1963;gada5606a7c_0_1814"/>
            <p:cNvSpPr/>
            <p:nvPr/>
          </p:nvSpPr>
          <p:spPr>
            <a:xfrm rot="5400000">
              <a:off x="-3391341" y="2264327"/>
              <a:ext cx="19352" cy="6451"/>
            </a:xfrm>
            <a:custGeom>
              <a:rect b="b" l="l" r="r" t="t"/>
              <a:pathLst>
                <a:path extrusionOk="0" h="5" w="11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8" y="1"/>
                    <a:pt x="11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4" name="Google Shape;1964;gada5606a7c_0_1814"/>
            <p:cNvSpPr/>
            <p:nvPr/>
          </p:nvSpPr>
          <p:spPr>
            <a:xfrm rot="5400000">
              <a:off x="-3386503" y="2236912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8" y="1"/>
                    <a:pt x="10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5" name="Google Shape;1965;gada5606a7c_0_1814"/>
            <p:cNvSpPr/>
            <p:nvPr/>
          </p:nvSpPr>
          <p:spPr>
            <a:xfrm rot="5400000">
              <a:off x="-3359088" y="2161118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7"/>
                    <a:pt x="0" y="4"/>
                    <a:pt x="0" y="2"/>
                  </a:cubicBezTo>
                  <a:cubicBezTo>
                    <a:pt x="1" y="0"/>
                    <a:pt x="4" y="0"/>
                    <a:pt x="8" y="0"/>
                  </a:cubicBezTo>
                  <a:cubicBezTo>
                    <a:pt x="12" y="1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6" name="Google Shape;1966;gada5606a7c_0_1814"/>
            <p:cNvSpPr/>
            <p:nvPr/>
          </p:nvSpPr>
          <p:spPr>
            <a:xfrm rot="5400000">
              <a:off x="-3380052" y="2194983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1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7" name="Google Shape;1967;gada5606a7c_0_1814"/>
            <p:cNvSpPr/>
            <p:nvPr/>
          </p:nvSpPr>
          <p:spPr>
            <a:xfrm rot="5400000">
              <a:off x="-3363926" y="2201434"/>
              <a:ext cx="29027" cy="19352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8" name="Google Shape;1968;gada5606a7c_0_1814"/>
            <p:cNvSpPr/>
            <p:nvPr/>
          </p:nvSpPr>
          <p:spPr>
            <a:xfrm rot="5400000">
              <a:off x="-3376827" y="2236912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9" name="Google Shape;1969;gada5606a7c_0_1814"/>
            <p:cNvSpPr/>
            <p:nvPr/>
          </p:nvSpPr>
          <p:spPr>
            <a:xfrm rot="5400000">
              <a:off x="-3292970" y="2124028"/>
              <a:ext cx="93533" cy="96758"/>
            </a:xfrm>
            <a:custGeom>
              <a:rect b="b" l="l" r="r" t="t"/>
              <a:pathLst>
                <a:path extrusionOk="0" h="52" w="49">
                  <a:moveTo>
                    <a:pt x="49" y="0"/>
                  </a:moveTo>
                  <a:cubicBezTo>
                    <a:pt x="49" y="0"/>
                    <a:pt x="12" y="29"/>
                    <a:pt x="0" y="52"/>
                  </a:cubicBezTo>
                  <a:cubicBezTo>
                    <a:pt x="0" y="52"/>
                    <a:pt x="24" y="25"/>
                    <a:pt x="49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0" name="Google Shape;1970;gada5606a7c_0_1814"/>
            <p:cNvSpPr/>
            <p:nvPr/>
          </p:nvSpPr>
          <p:spPr>
            <a:xfrm rot="5400000">
              <a:off x="-3341349" y="2914217"/>
              <a:ext cx="212867" cy="267697"/>
            </a:xfrm>
            <a:custGeom>
              <a:rect b="b" l="l" r="r" t="t"/>
              <a:pathLst>
                <a:path extrusionOk="0" h="141" w="113">
                  <a:moveTo>
                    <a:pt x="70" y="0"/>
                  </a:moveTo>
                  <a:cubicBezTo>
                    <a:pt x="68" y="16"/>
                    <a:pt x="63" y="28"/>
                    <a:pt x="60" y="35"/>
                  </a:cubicBezTo>
                  <a:cubicBezTo>
                    <a:pt x="44" y="47"/>
                    <a:pt x="2" y="106"/>
                    <a:pt x="2" y="106"/>
                  </a:cubicBezTo>
                  <a:cubicBezTo>
                    <a:pt x="0" y="115"/>
                    <a:pt x="7" y="125"/>
                    <a:pt x="16" y="126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102" y="141"/>
                    <a:pt x="111" y="135"/>
                    <a:pt x="113" y="125"/>
                  </a:cubicBezTo>
                  <a:cubicBezTo>
                    <a:pt x="113" y="125"/>
                    <a:pt x="89" y="54"/>
                    <a:pt x="77" y="38"/>
                  </a:cubicBezTo>
                  <a:cubicBezTo>
                    <a:pt x="77" y="30"/>
                    <a:pt x="75" y="21"/>
                    <a:pt x="78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1" name="Google Shape;1971;gada5606a7c_0_1814"/>
            <p:cNvSpPr/>
            <p:nvPr/>
          </p:nvSpPr>
          <p:spPr>
            <a:xfrm rot="5400000">
              <a:off x="-3186537" y="3078705"/>
              <a:ext cx="6451" cy="3225"/>
            </a:xfrm>
            <a:custGeom>
              <a:rect b="b" l="l" r="r" t="t"/>
              <a:pathLst>
                <a:path extrusionOk="0" h="3" w="4">
                  <a:moveTo>
                    <a:pt x="4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2" name="Google Shape;1972;gada5606a7c_0_1814"/>
            <p:cNvSpPr/>
            <p:nvPr/>
          </p:nvSpPr>
          <p:spPr>
            <a:xfrm rot="5400000">
              <a:off x="-3192987" y="3081930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3" name="Google Shape;1973;gada5606a7c_0_1814"/>
            <p:cNvSpPr/>
            <p:nvPr/>
          </p:nvSpPr>
          <p:spPr>
            <a:xfrm rot="5400000">
              <a:off x="-3218789" y="3059354"/>
              <a:ext cx="16126" cy="58055"/>
            </a:xfrm>
            <a:custGeom>
              <a:rect b="b" l="l" r="r" t="t"/>
              <a:pathLst>
                <a:path extrusionOk="0" h="30" w="9">
                  <a:moveTo>
                    <a:pt x="0" y="0"/>
                  </a:moveTo>
                  <a:cubicBezTo>
                    <a:pt x="0" y="0"/>
                    <a:pt x="6" y="3"/>
                    <a:pt x="0" y="30"/>
                  </a:cubicBezTo>
                  <a:cubicBezTo>
                    <a:pt x="0" y="30"/>
                    <a:pt x="9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4" name="Google Shape;1974;gada5606a7c_0_1814"/>
            <p:cNvSpPr/>
            <p:nvPr/>
          </p:nvSpPr>
          <p:spPr>
            <a:xfrm rot="5400000">
              <a:off x="-3436494" y="3012587"/>
              <a:ext cx="199966" cy="70956"/>
            </a:xfrm>
            <a:custGeom>
              <a:rect b="b" l="l" r="r" t="t"/>
              <a:pathLst>
                <a:path extrusionOk="0" h="37" w="107">
                  <a:moveTo>
                    <a:pt x="105" y="24"/>
                  </a:moveTo>
                  <a:cubicBezTo>
                    <a:pt x="102" y="37"/>
                    <a:pt x="80" y="29"/>
                    <a:pt x="52" y="24"/>
                  </a:cubicBezTo>
                  <a:cubicBezTo>
                    <a:pt x="23" y="20"/>
                    <a:pt x="0" y="17"/>
                    <a:pt x="2" y="6"/>
                  </a:cubicBezTo>
                  <a:cubicBezTo>
                    <a:pt x="2" y="1"/>
                    <a:pt x="27" y="0"/>
                    <a:pt x="55" y="5"/>
                  </a:cubicBezTo>
                  <a:cubicBezTo>
                    <a:pt x="84" y="10"/>
                    <a:pt x="107" y="19"/>
                    <a:pt x="105" y="24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5" name="Google Shape;1975;gada5606a7c_0_1814"/>
            <p:cNvSpPr/>
            <p:nvPr/>
          </p:nvSpPr>
          <p:spPr>
            <a:xfrm rot="5400000">
              <a:off x="-3367151" y="2998074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19"/>
                  </a:moveTo>
                  <a:cubicBezTo>
                    <a:pt x="18" y="0"/>
                    <a:pt x="81" y="27"/>
                    <a:pt x="81" y="27"/>
                  </a:cubicBezTo>
                  <a:cubicBezTo>
                    <a:pt x="5" y="10"/>
                    <a:pt x="0" y="24"/>
                    <a:pt x="0" y="24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6" name="Google Shape;1976;gada5606a7c_0_1814"/>
            <p:cNvSpPr/>
            <p:nvPr/>
          </p:nvSpPr>
          <p:spPr>
            <a:xfrm rot="5400000">
              <a:off x="-3344574" y="2991623"/>
              <a:ext cx="106434" cy="25802"/>
            </a:xfrm>
            <a:custGeom>
              <a:rect b="b" l="l" r="r" t="t"/>
              <a:pathLst>
                <a:path extrusionOk="0" h="14" w="56">
                  <a:moveTo>
                    <a:pt x="0" y="14"/>
                  </a:moveTo>
                  <a:cubicBezTo>
                    <a:pt x="0" y="14"/>
                    <a:pt x="16" y="3"/>
                    <a:pt x="56" y="14"/>
                  </a:cubicBezTo>
                  <a:cubicBezTo>
                    <a:pt x="56" y="14"/>
                    <a:pt x="13" y="0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7" name="Google Shape;1977;gada5606a7c_0_1814"/>
            <p:cNvSpPr/>
            <p:nvPr/>
          </p:nvSpPr>
          <p:spPr>
            <a:xfrm rot="5400000">
              <a:off x="-3272006" y="2944857"/>
              <a:ext cx="116109" cy="148362"/>
            </a:xfrm>
            <a:custGeom>
              <a:rect b="b" l="l" r="r" t="t"/>
              <a:pathLst>
                <a:path extrusionOk="0" h="78" w="62">
                  <a:moveTo>
                    <a:pt x="56" y="4"/>
                  </a:moveTo>
                  <a:cubicBezTo>
                    <a:pt x="54" y="15"/>
                    <a:pt x="48" y="22"/>
                    <a:pt x="39" y="30"/>
                  </a:cubicBezTo>
                  <a:cubicBezTo>
                    <a:pt x="31" y="37"/>
                    <a:pt x="24" y="46"/>
                    <a:pt x="18" y="54"/>
                  </a:cubicBezTo>
                  <a:cubicBezTo>
                    <a:pt x="14" y="59"/>
                    <a:pt x="11" y="63"/>
                    <a:pt x="8" y="67"/>
                  </a:cubicBezTo>
                  <a:cubicBezTo>
                    <a:pt x="6" y="69"/>
                    <a:pt x="0" y="74"/>
                    <a:pt x="1" y="76"/>
                  </a:cubicBezTo>
                  <a:cubicBezTo>
                    <a:pt x="3" y="78"/>
                    <a:pt x="8" y="76"/>
                    <a:pt x="9" y="76"/>
                  </a:cubicBezTo>
                  <a:cubicBezTo>
                    <a:pt x="13" y="74"/>
                    <a:pt x="17" y="73"/>
                    <a:pt x="21" y="74"/>
                  </a:cubicBezTo>
                  <a:cubicBezTo>
                    <a:pt x="28" y="74"/>
                    <a:pt x="35" y="74"/>
                    <a:pt x="39" y="67"/>
                  </a:cubicBezTo>
                  <a:cubicBezTo>
                    <a:pt x="40" y="64"/>
                    <a:pt x="40" y="61"/>
                    <a:pt x="41" y="58"/>
                  </a:cubicBezTo>
                  <a:cubicBezTo>
                    <a:pt x="43" y="55"/>
                    <a:pt x="44" y="52"/>
                    <a:pt x="45" y="49"/>
                  </a:cubicBezTo>
                  <a:cubicBezTo>
                    <a:pt x="47" y="44"/>
                    <a:pt x="49" y="39"/>
                    <a:pt x="51" y="35"/>
                  </a:cubicBezTo>
                  <a:cubicBezTo>
                    <a:pt x="55" y="28"/>
                    <a:pt x="57" y="21"/>
                    <a:pt x="59" y="14"/>
                  </a:cubicBezTo>
                  <a:cubicBezTo>
                    <a:pt x="60" y="11"/>
                    <a:pt x="62" y="5"/>
                    <a:pt x="61" y="3"/>
                  </a:cubicBezTo>
                  <a:cubicBezTo>
                    <a:pt x="60" y="0"/>
                    <a:pt x="55" y="2"/>
                    <a:pt x="56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8" name="Google Shape;1978;gada5606a7c_0_1814"/>
            <p:cNvSpPr/>
            <p:nvPr/>
          </p:nvSpPr>
          <p:spPr>
            <a:xfrm rot="5400000">
              <a:off x="-3328448" y="2972272"/>
              <a:ext cx="22577" cy="12901"/>
            </a:xfrm>
            <a:custGeom>
              <a:rect b="b" l="l" r="r" t="t"/>
              <a:pathLst>
                <a:path extrusionOk="0" h="7" w="12">
                  <a:moveTo>
                    <a:pt x="12" y="4"/>
                  </a:moveTo>
                  <a:cubicBezTo>
                    <a:pt x="11" y="6"/>
                    <a:pt x="9" y="7"/>
                    <a:pt x="5" y="6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10" y="1"/>
                    <a:pt x="12" y="2"/>
                    <a:pt x="12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9" name="Google Shape;1979;gada5606a7c_0_1814"/>
            <p:cNvSpPr/>
            <p:nvPr/>
          </p:nvSpPr>
          <p:spPr>
            <a:xfrm rot="5400000">
              <a:off x="-3342962" y="2999686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2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0" name="Google Shape;1980;gada5606a7c_0_1814"/>
            <p:cNvSpPr/>
            <p:nvPr/>
          </p:nvSpPr>
          <p:spPr>
            <a:xfrm rot="5400000">
              <a:off x="-3363926" y="3110958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4"/>
                  </a:moveTo>
                  <a:cubicBezTo>
                    <a:pt x="11" y="5"/>
                    <a:pt x="8" y="6"/>
                    <a:pt x="6" y="5"/>
                  </a:cubicBezTo>
                  <a:cubicBezTo>
                    <a:pt x="3" y="5"/>
                    <a:pt x="0" y="4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1" name="Google Shape;1981;gada5606a7c_0_1814"/>
            <p:cNvSpPr/>
            <p:nvPr/>
          </p:nvSpPr>
          <p:spPr>
            <a:xfrm rot="5400000">
              <a:off x="-3360701" y="3088381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3"/>
                  </a:moveTo>
                  <a:cubicBezTo>
                    <a:pt x="9" y="4"/>
                    <a:pt x="7" y="5"/>
                    <a:pt x="5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0"/>
                    <a:pt x="3" y="0"/>
                    <a:pt x="5" y="0"/>
                  </a:cubicBezTo>
                  <a:cubicBezTo>
                    <a:pt x="8" y="1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2" name="Google Shape;1982;gada5606a7c_0_1814"/>
            <p:cNvSpPr/>
            <p:nvPr/>
          </p:nvSpPr>
          <p:spPr>
            <a:xfrm rot="5400000">
              <a:off x="-3333286" y="3012587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8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3" name="Google Shape;1983;gada5606a7c_0_1814"/>
            <p:cNvSpPr/>
            <p:nvPr/>
          </p:nvSpPr>
          <p:spPr>
            <a:xfrm rot="5400000">
              <a:off x="-3352638" y="3044840"/>
              <a:ext cx="29027" cy="16126"/>
            </a:xfrm>
            <a:custGeom>
              <a:rect b="b" l="l" r="r" t="t"/>
              <a:pathLst>
                <a:path extrusionOk="0" h="8" w="15">
                  <a:moveTo>
                    <a:pt x="14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4" name="Google Shape;1984;gada5606a7c_0_1814"/>
            <p:cNvSpPr/>
            <p:nvPr/>
          </p:nvSpPr>
          <p:spPr>
            <a:xfrm rot="5400000">
              <a:off x="-3336511" y="3051290"/>
              <a:ext cx="29027" cy="16126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8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5" name="Google Shape;1985;gada5606a7c_0_1814"/>
            <p:cNvSpPr/>
            <p:nvPr/>
          </p:nvSpPr>
          <p:spPr>
            <a:xfrm rot="5400000">
              <a:off x="-3346187" y="3086768"/>
              <a:ext cx="25802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5" y="7"/>
                    <a:pt x="11" y="8"/>
                    <a:pt x="7" y="7"/>
                  </a:cubicBezTo>
                  <a:cubicBezTo>
                    <a:pt x="3" y="6"/>
                    <a:pt x="0" y="4"/>
                    <a:pt x="0" y="3"/>
                  </a:cubicBezTo>
                  <a:cubicBezTo>
                    <a:pt x="1" y="1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6" name="Google Shape;1986;gada5606a7c_0_1814"/>
            <p:cNvSpPr/>
            <p:nvPr/>
          </p:nvSpPr>
          <p:spPr>
            <a:xfrm rot="5400000">
              <a:off x="-3267168" y="2965821"/>
              <a:ext cx="87082" cy="103208"/>
            </a:xfrm>
            <a:custGeom>
              <a:rect b="b" l="l" r="r" t="t"/>
              <a:pathLst>
                <a:path extrusionOk="0" h="54" w="45">
                  <a:moveTo>
                    <a:pt x="45" y="0"/>
                  </a:moveTo>
                  <a:cubicBezTo>
                    <a:pt x="45" y="0"/>
                    <a:pt x="10" y="31"/>
                    <a:pt x="0" y="54"/>
                  </a:cubicBezTo>
                  <a:cubicBezTo>
                    <a:pt x="0" y="54"/>
                    <a:pt x="22" y="25"/>
                    <a:pt x="4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7" name="Google Shape;1987;gada5606a7c_0_1814"/>
            <p:cNvSpPr/>
            <p:nvPr/>
          </p:nvSpPr>
          <p:spPr>
            <a:xfrm rot="5400000">
              <a:off x="-3363926" y="3443160"/>
              <a:ext cx="203191" cy="270922"/>
            </a:xfrm>
            <a:custGeom>
              <a:rect b="b" l="l" r="r" t="t"/>
              <a:pathLst>
                <a:path extrusionOk="0" h="143" w="109">
                  <a:moveTo>
                    <a:pt x="6" y="1"/>
                  </a:moveTo>
                  <a:cubicBezTo>
                    <a:pt x="10" y="20"/>
                    <a:pt x="14" y="32"/>
                    <a:pt x="15" y="39"/>
                  </a:cubicBezTo>
                  <a:cubicBezTo>
                    <a:pt x="7" y="57"/>
                    <a:pt x="0" y="129"/>
                    <a:pt x="0" y="129"/>
                  </a:cubicBezTo>
                  <a:cubicBezTo>
                    <a:pt x="3" y="139"/>
                    <a:pt x="13" y="143"/>
                    <a:pt x="22" y="140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104" y="110"/>
                    <a:pt x="109" y="100"/>
                    <a:pt x="106" y="91"/>
                  </a:cubicBezTo>
                  <a:cubicBezTo>
                    <a:pt x="106" y="91"/>
                    <a:pt x="49" y="41"/>
                    <a:pt x="31" y="33"/>
                  </a:cubicBezTo>
                  <a:cubicBezTo>
                    <a:pt x="29" y="31"/>
                    <a:pt x="24" y="31"/>
                    <a:pt x="13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8" name="Google Shape;1988;gada5606a7c_0_1814"/>
            <p:cNvSpPr/>
            <p:nvPr/>
          </p:nvSpPr>
          <p:spPr>
            <a:xfrm rot="5400000">
              <a:off x="-3205888" y="3533467"/>
              <a:ext cx="6451" cy="3225"/>
            </a:xfrm>
            <a:custGeom>
              <a:rect b="b" l="l" r="r" t="t"/>
              <a:pathLst>
                <a:path extrusionOk="0" h="3" w="4">
                  <a:moveTo>
                    <a:pt x="3" y="1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9" name="Google Shape;1989;gada5606a7c_0_1814"/>
            <p:cNvSpPr/>
            <p:nvPr/>
          </p:nvSpPr>
          <p:spPr>
            <a:xfrm rot="5400000">
              <a:off x="-3210726" y="3538305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1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0" name="Google Shape;1990;gada5606a7c_0_1814"/>
            <p:cNvSpPr/>
            <p:nvPr/>
          </p:nvSpPr>
          <p:spPr>
            <a:xfrm rot="5400000">
              <a:off x="-3234916" y="3520566"/>
              <a:ext cx="25802" cy="54829"/>
            </a:xfrm>
            <a:custGeom>
              <a:rect b="b" l="l" r="r" t="t"/>
              <a:pathLst>
                <a:path extrusionOk="0" h="29" w="15">
                  <a:moveTo>
                    <a:pt x="0" y="3"/>
                  </a:moveTo>
                  <a:cubicBezTo>
                    <a:pt x="0" y="3"/>
                    <a:pt x="7" y="3"/>
                    <a:pt x="15" y="29"/>
                  </a:cubicBezTo>
                  <a:cubicBezTo>
                    <a:pt x="15" y="29"/>
                    <a:pt x="9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1" name="Google Shape;1991;gada5606a7c_0_1814"/>
            <p:cNvSpPr/>
            <p:nvPr/>
          </p:nvSpPr>
          <p:spPr>
            <a:xfrm rot="5400000">
              <a:off x="-3451008" y="3530242"/>
              <a:ext cx="199966" cy="99983"/>
            </a:xfrm>
            <a:custGeom>
              <a:rect b="b" l="l" r="r" t="t"/>
              <a:pathLst>
                <a:path extrusionOk="0" h="52" w="105">
                  <a:moveTo>
                    <a:pt x="101" y="5"/>
                  </a:moveTo>
                  <a:cubicBezTo>
                    <a:pt x="105" y="19"/>
                    <a:pt x="82" y="23"/>
                    <a:pt x="55" y="33"/>
                  </a:cubicBezTo>
                  <a:cubicBezTo>
                    <a:pt x="28" y="43"/>
                    <a:pt x="6" y="52"/>
                    <a:pt x="2" y="42"/>
                  </a:cubicBezTo>
                  <a:cubicBezTo>
                    <a:pt x="0" y="37"/>
                    <a:pt x="21" y="24"/>
                    <a:pt x="48" y="14"/>
                  </a:cubicBezTo>
                  <a:cubicBezTo>
                    <a:pt x="75" y="4"/>
                    <a:pt x="99" y="0"/>
                    <a:pt x="101" y="5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2" name="Google Shape;1992;gada5606a7c_0_1814"/>
            <p:cNvSpPr/>
            <p:nvPr/>
          </p:nvSpPr>
          <p:spPr>
            <a:xfrm rot="5400000">
              <a:off x="-3412305" y="3510890"/>
              <a:ext cx="138686" cy="70956"/>
            </a:xfrm>
            <a:custGeom>
              <a:rect b="b" l="l" r="r" t="t"/>
              <a:pathLst>
                <a:path extrusionOk="0" h="37" w="73">
                  <a:moveTo>
                    <a:pt x="0" y="34"/>
                  </a:moveTo>
                  <a:cubicBezTo>
                    <a:pt x="6" y="8"/>
                    <a:pt x="73" y="0"/>
                    <a:pt x="73" y="0"/>
                  </a:cubicBezTo>
                  <a:cubicBezTo>
                    <a:pt x="0" y="23"/>
                    <a:pt x="2" y="37"/>
                    <a:pt x="2" y="3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3" name="Google Shape;1993;gada5606a7c_0_1814"/>
            <p:cNvSpPr/>
            <p:nvPr/>
          </p:nvSpPr>
          <p:spPr>
            <a:xfrm rot="5400000">
              <a:off x="-3391341" y="3499602"/>
              <a:ext cx="90307" cy="51604"/>
            </a:xfrm>
            <a:custGeom>
              <a:rect b="b" l="l" r="r" t="t"/>
              <a:pathLst>
                <a:path extrusionOk="0" h="28" w="48">
                  <a:moveTo>
                    <a:pt x="0" y="28"/>
                  </a:moveTo>
                  <a:cubicBezTo>
                    <a:pt x="0" y="28"/>
                    <a:pt x="9" y="10"/>
                    <a:pt x="48" y="0"/>
                  </a:cubicBezTo>
                  <a:cubicBezTo>
                    <a:pt x="48" y="0"/>
                    <a:pt x="5" y="9"/>
                    <a:pt x="0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4" name="Google Shape;1994;gada5606a7c_0_1814"/>
            <p:cNvSpPr/>
            <p:nvPr/>
          </p:nvSpPr>
          <p:spPr>
            <a:xfrm rot="5400000">
              <a:off x="-3288132" y="3415745"/>
              <a:ext cx="54829" cy="183840"/>
            </a:xfrm>
            <a:custGeom>
              <a:rect b="b" l="l" r="r" t="t"/>
              <a:pathLst>
                <a:path extrusionOk="0" h="97" w="29">
                  <a:moveTo>
                    <a:pt x="12" y="6"/>
                  </a:moveTo>
                  <a:cubicBezTo>
                    <a:pt x="16" y="16"/>
                    <a:pt x="15" y="26"/>
                    <a:pt x="11" y="36"/>
                  </a:cubicBezTo>
                  <a:cubicBezTo>
                    <a:pt x="8" y="47"/>
                    <a:pt x="6" y="57"/>
                    <a:pt x="5" y="68"/>
                  </a:cubicBezTo>
                  <a:cubicBezTo>
                    <a:pt x="4" y="74"/>
                    <a:pt x="3" y="79"/>
                    <a:pt x="2" y="85"/>
                  </a:cubicBezTo>
                  <a:cubicBezTo>
                    <a:pt x="2" y="87"/>
                    <a:pt x="0" y="95"/>
                    <a:pt x="2" y="96"/>
                  </a:cubicBezTo>
                  <a:cubicBezTo>
                    <a:pt x="4" y="97"/>
                    <a:pt x="7" y="92"/>
                    <a:pt x="8" y="91"/>
                  </a:cubicBezTo>
                  <a:cubicBezTo>
                    <a:pt x="11" y="88"/>
                    <a:pt x="13" y="85"/>
                    <a:pt x="17" y="84"/>
                  </a:cubicBezTo>
                  <a:cubicBezTo>
                    <a:pt x="24" y="81"/>
                    <a:pt x="29" y="77"/>
                    <a:pt x="29" y="69"/>
                  </a:cubicBezTo>
                  <a:cubicBezTo>
                    <a:pt x="29" y="66"/>
                    <a:pt x="27" y="63"/>
                    <a:pt x="27" y="60"/>
                  </a:cubicBezTo>
                  <a:cubicBezTo>
                    <a:pt x="27" y="57"/>
                    <a:pt x="26" y="54"/>
                    <a:pt x="26" y="51"/>
                  </a:cubicBezTo>
                  <a:cubicBezTo>
                    <a:pt x="25" y="45"/>
                    <a:pt x="24" y="40"/>
                    <a:pt x="24" y="35"/>
                  </a:cubicBezTo>
                  <a:cubicBezTo>
                    <a:pt x="24" y="27"/>
                    <a:pt x="22" y="20"/>
                    <a:pt x="20" y="13"/>
                  </a:cubicBezTo>
                  <a:cubicBezTo>
                    <a:pt x="20" y="10"/>
                    <a:pt x="19" y="4"/>
                    <a:pt x="17" y="2"/>
                  </a:cubicBezTo>
                  <a:cubicBezTo>
                    <a:pt x="15" y="0"/>
                    <a:pt x="10" y="4"/>
                    <a:pt x="12" y="6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5" name="Google Shape;1995;gada5606a7c_0_1814"/>
            <p:cNvSpPr/>
            <p:nvPr/>
          </p:nvSpPr>
          <p:spPr>
            <a:xfrm rot="5400000">
              <a:off x="-3381665" y="3502827"/>
              <a:ext cx="22577" cy="16126"/>
            </a:xfrm>
            <a:custGeom>
              <a:rect b="b" l="l" r="r" t="t"/>
              <a:pathLst>
                <a:path extrusionOk="0" h="8" w="12">
                  <a:moveTo>
                    <a:pt x="12" y="2"/>
                  </a:moveTo>
                  <a:cubicBezTo>
                    <a:pt x="12" y="3"/>
                    <a:pt x="10" y="6"/>
                    <a:pt x="7" y="7"/>
                  </a:cubicBezTo>
                  <a:cubicBezTo>
                    <a:pt x="4" y="8"/>
                    <a:pt x="1" y="7"/>
                    <a:pt x="1" y="6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1" y="0"/>
                    <a:pt x="12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6" name="Google Shape;1996;gada5606a7c_0_1814"/>
            <p:cNvSpPr/>
            <p:nvPr/>
          </p:nvSpPr>
          <p:spPr>
            <a:xfrm rot="5400000">
              <a:off x="-3380052" y="3536692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1"/>
                  </a:moveTo>
                  <a:cubicBezTo>
                    <a:pt x="11" y="3"/>
                    <a:pt x="9" y="4"/>
                    <a:pt x="6" y="5"/>
                  </a:cubicBezTo>
                  <a:cubicBezTo>
                    <a:pt x="4" y="6"/>
                    <a:pt x="1" y="6"/>
                    <a:pt x="1" y="5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0" y="0"/>
                    <a:pt x="11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7" name="Google Shape;1997;gada5606a7c_0_1814"/>
            <p:cNvSpPr/>
            <p:nvPr/>
          </p:nvSpPr>
          <p:spPr>
            <a:xfrm rot="5400000">
              <a:off x="-3339737" y="3644739"/>
              <a:ext cx="19352" cy="12901"/>
            </a:xfrm>
            <a:custGeom>
              <a:rect b="b" l="l" r="r" t="t"/>
              <a:pathLst>
                <a:path extrusionOk="0" h="7" w="10">
                  <a:moveTo>
                    <a:pt x="10" y="2"/>
                  </a:moveTo>
                  <a:cubicBezTo>
                    <a:pt x="10" y="3"/>
                    <a:pt x="9" y="5"/>
                    <a:pt x="6" y="6"/>
                  </a:cubicBezTo>
                  <a:cubicBezTo>
                    <a:pt x="3" y="7"/>
                    <a:pt x="1" y="6"/>
                    <a:pt x="0" y="5"/>
                  </a:cubicBezTo>
                  <a:cubicBezTo>
                    <a:pt x="0" y="4"/>
                    <a:pt x="2" y="2"/>
                    <a:pt x="4" y="1"/>
                  </a:cubicBezTo>
                  <a:cubicBezTo>
                    <a:pt x="7" y="0"/>
                    <a:pt x="10" y="0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8" name="Google Shape;1998;gada5606a7c_0_1814"/>
            <p:cNvSpPr/>
            <p:nvPr/>
          </p:nvSpPr>
          <p:spPr>
            <a:xfrm rot="5400000">
              <a:off x="-3351025" y="3620549"/>
              <a:ext cx="19352" cy="9676"/>
            </a:xfrm>
            <a:custGeom>
              <a:rect b="b" l="l" r="r" t="t"/>
              <a:pathLst>
                <a:path extrusionOk="0" h="6" w="10">
                  <a:moveTo>
                    <a:pt x="9" y="1"/>
                  </a:moveTo>
                  <a:cubicBezTo>
                    <a:pt x="10" y="2"/>
                    <a:pt x="8" y="4"/>
                    <a:pt x="6" y="5"/>
                  </a:cubicBezTo>
                  <a:cubicBezTo>
                    <a:pt x="3" y="6"/>
                    <a:pt x="1" y="5"/>
                    <a:pt x="0" y="4"/>
                  </a:cubicBezTo>
                  <a:cubicBezTo>
                    <a:pt x="0" y="3"/>
                    <a:pt x="2" y="2"/>
                    <a:pt x="4" y="1"/>
                  </a:cubicBezTo>
                  <a:cubicBezTo>
                    <a:pt x="7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9" name="Google Shape;1999;gada5606a7c_0_1814"/>
            <p:cNvSpPr/>
            <p:nvPr/>
          </p:nvSpPr>
          <p:spPr>
            <a:xfrm rot="5400000">
              <a:off x="-3363926" y="3539918"/>
              <a:ext cx="25802" cy="16126"/>
            </a:xfrm>
            <a:custGeom>
              <a:rect b="b" l="l" r="r" t="t"/>
              <a:pathLst>
                <a:path extrusionOk="0" h="9" w="15">
                  <a:moveTo>
                    <a:pt x="15" y="2"/>
                  </a:moveTo>
                  <a:cubicBezTo>
                    <a:pt x="15" y="4"/>
                    <a:pt x="13" y="7"/>
                    <a:pt x="9" y="8"/>
                  </a:cubicBezTo>
                  <a:cubicBezTo>
                    <a:pt x="5" y="9"/>
                    <a:pt x="1" y="9"/>
                    <a:pt x="1" y="7"/>
                  </a:cubicBezTo>
                  <a:cubicBezTo>
                    <a:pt x="0" y="5"/>
                    <a:pt x="3" y="2"/>
                    <a:pt x="6" y="1"/>
                  </a:cubicBezTo>
                  <a:cubicBezTo>
                    <a:pt x="10" y="0"/>
                    <a:pt x="14" y="0"/>
                    <a:pt x="15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0" name="Google Shape;2000;gada5606a7c_0_1814"/>
            <p:cNvSpPr/>
            <p:nvPr/>
          </p:nvSpPr>
          <p:spPr>
            <a:xfrm rot="5400000">
              <a:off x="-3365539" y="3580233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4"/>
                    <a:pt x="12" y="6"/>
                    <a:pt x="8" y="8"/>
                  </a:cubicBezTo>
                  <a:cubicBezTo>
                    <a:pt x="5" y="9"/>
                    <a:pt x="1" y="9"/>
                    <a:pt x="0" y="7"/>
                  </a:cubicBezTo>
                  <a:cubicBezTo>
                    <a:pt x="0" y="6"/>
                    <a:pt x="2" y="3"/>
                    <a:pt x="6" y="2"/>
                  </a:cubicBezTo>
                  <a:cubicBezTo>
                    <a:pt x="10" y="0"/>
                    <a:pt x="14" y="1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1" name="Google Shape;2001;gada5606a7c_0_1814"/>
            <p:cNvSpPr/>
            <p:nvPr/>
          </p:nvSpPr>
          <p:spPr>
            <a:xfrm rot="5400000">
              <a:off x="-3349412" y="3577008"/>
              <a:ext cx="32253" cy="19352"/>
            </a:xfrm>
            <a:custGeom>
              <a:rect b="b" l="l" r="r" t="t"/>
              <a:pathLst>
                <a:path extrusionOk="0" h="10" w="17">
                  <a:moveTo>
                    <a:pt x="16" y="2"/>
                  </a:moveTo>
                  <a:cubicBezTo>
                    <a:pt x="17" y="4"/>
                    <a:pt x="14" y="7"/>
                    <a:pt x="10" y="9"/>
                  </a:cubicBezTo>
                  <a:cubicBezTo>
                    <a:pt x="5" y="10"/>
                    <a:pt x="1" y="10"/>
                    <a:pt x="1" y="8"/>
                  </a:cubicBezTo>
                  <a:cubicBezTo>
                    <a:pt x="0" y="6"/>
                    <a:pt x="3" y="4"/>
                    <a:pt x="7" y="2"/>
                  </a:cubicBezTo>
                  <a:cubicBezTo>
                    <a:pt x="11" y="0"/>
                    <a:pt x="15" y="1"/>
                    <a:pt x="16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2" name="Google Shape;2002;gada5606a7c_0_1814"/>
            <p:cNvSpPr/>
            <p:nvPr/>
          </p:nvSpPr>
          <p:spPr>
            <a:xfrm rot="5400000">
              <a:off x="-3341349" y="3610873"/>
              <a:ext cx="29027" cy="19352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3"/>
                    <a:pt x="12" y="6"/>
                    <a:pt x="9" y="7"/>
                  </a:cubicBezTo>
                  <a:cubicBezTo>
                    <a:pt x="5" y="9"/>
                    <a:pt x="1" y="8"/>
                    <a:pt x="1" y="7"/>
                  </a:cubicBezTo>
                  <a:cubicBezTo>
                    <a:pt x="0" y="5"/>
                    <a:pt x="3" y="3"/>
                    <a:pt x="6" y="1"/>
                  </a:cubicBezTo>
                  <a:cubicBezTo>
                    <a:pt x="10" y="0"/>
                    <a:pt x="14" y="0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3" name="Google Shape;2003;gada5606a7c_0_1814"/>
            <p:cNvSpPr/>
            <p:nvPr/>
          </p:nvSpPr>
          <p:spPr>
            <a:xfrm rot="5400000">
              <a:off x="-3284907" y="3431871"/>
              <a:ext cx="29027" cy="132236"/>
            </a:xfrm>
            <a:custGeom>
              <a:rect b="b" l="l" r="r" t="t"/>
              <a:pathLst>
                <a:path extrusionOk="0" h="70" w="15">
                  <a:moveTo>
                    <a:pt x="15" y="0"/>
                  </a:moveTo>
                  <a:cubicBezTo>
                    <a:pt x="15" y="0"/>
                    <a:pt x="0" y="44"/>
                    <a:pt x="2" y="70"/>
                  </a:cubicBezTo>
                  <a:cubicBezTo>
                    <a:pt x="2" y="70"/>
                    <a:pt x="7" y="34"/>
                    <a:pt x="1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4" name="Google Shape;2004;gada5606a7c_0_1814"/>
            <p:cNvSpPr/>
            <p:nvPr/>
          </p:nvSpPr>
          <p:spPr>
            <a:xfrm rot="5400000">
              <a:off x="-3381665" y="4093050"/>
              <a:ext cx="212867" cy="264471"/>
            </a:xfrm>
            <a:custGeom>
              <a:rect b="b" l="l" r="r" t="t"/>
              <a:pathLst>
                <a:path extrusionOk="0" h="140" w="113">
                  <a:moveTo>
                    <a:pt x="49" y="4"/>
                  </a:moveTo>
                  <a:cubicBezTo>
                    <a:pt x="50" y="25"/>
                    <a:pt x="46" y="35"/>
                    <a:pt x="44" y="42"/>
                  </a:cubicBezTo>
                  <a:cubicBezTo>
                    <a:pt x="31" y="57"/>
                    <a:pt x="0" y="123"/>
                    <a:pt x="0" y="123"/>
                  </a:cubicBezTo>
                  <a:cubicBezTo>
                    <a:pt x="0" y="133"/>
                    <a:pt x="8" y="140"/>
                    <a:pt x="18" y="140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105" y="139"/>
                    <a:pt x="113" y="131"/>
                    <a:pt x="113" y="121"/>
                  </a:cubicBezTo>
                  <a:cubicBezTo>
                    <a:pt x="113" y="121"/>
                    <a:pt x="76" y="56"/>
                    <a:pt x="61" y="42"/>
                  </a:cubicBezTo>
                  <a:cubicBezTo>
                    <a:pt x="57" y="29"/>
                    <a:pt x="55" y="21"/>
                    <a:pt x="54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5" name="Google Shape;2005;gada5606a7c_0_1814"/>
            <p:cNvSpPr/>
            <p:nvPr/>
          </p:nvSpPr>
          <p:spPr>
            <a:xfrm rot="5400000">
              <a:off x="-3238253" y="4230161"/>
              <a:ext cx="66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gada5606a7c_0_1814"/>
            <p:cNvSpPr/>
            <p:nvPr/>
          </p:nvSpPr>
          <p:spPr>
            <a:xfrm rot="5400000">
              <a:off x="-3241366" y="4233349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7" name="Google Shape;2007;gada5606a7c_0_1814"/>
            <p:cNvSpPr/>
            <p:nvPr/>
          </p:nvSpPr>
          <p:spPr>
            <a:xfrm rot="5400000">
              <a:off x="-3268781" y="4212385"/>
              <a:ext cx="16126" cy="54829"/>
            </a:xfrm>
            <a:custGeom>
              <a:rect b="b" l="l" r="r" t="t"/>
              <a:pathLst>
                <a:path extrusionOk="0" h="29" w="9">
                  <a:moveTo>
                    <a:pt x="0" y="0"/>
                  </a:moveTo>
                  <a:cubicBezTo>
                    <a:pt x="0" y="0"/>
                    <a:pt x="7" y="2"/>
                    <a:pt x="5" y="29"/>
                  </a:cubicBezTo>
                  <a:cubicBezTo>
                    <a:pt x="5" y="2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8" name="Google Shape;2008;gada5606a7c_0_1814"/>
            <p:cNvSpPr/>
            <p:nvPr/>
          </p:nvSpPr>
          <p:spPr>
            <a:xfrm rot="5400000">
              <a:off x="-3484873" y="4202709"/>
              <a:ext cx="199966" cy="45154"/>
            </a:xfrm>
            <a:custGeom>
              <a:rect b="b" l="l" r="r" t="t"/>
              <a:pathLst>
                <a:path extrusionOk="0" h="24" w="106">
                  <a:moveTo>
                    <a:pt x="106" y="10"/>
                  </a:moveTo>
                  <a:cubicBezTo>
                    <a:pt x="105" y="24"/>
                    <a:pt x="83" y="20"/>
                    <a:pt x="54" y="20"/>
                  </a:cubicBezTo>
                  <a:cubicBezTo>
                    <a:pt x="24" y="21"/>
                    <a:pt x="2" y="23"/>
                    <a:pt x="1" y="11"/>
                  </a:cubicBezTo>
                  <a:cubicBezTo>
                    <a:pt x="0" y="6"/>
                    <a:pt x="24" y="1"/>
                    <a:pt x="53" y="1"/>
                  </a:cubicBezTo>
                  <a:cubicBezTo>
                    <a:pt x="82" y="0"/>
                    <a:pt x="106" y="4"/>
                    <a:pt x="106" y="10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9" name="Google Shape;2009;gada5606a7c_0_1814"/>
            <p:cNvSpPr/>
            <p:nvPr/>
          </p:nvSpPr>
          <p:spPr>
            <a:xfrm rot="5400000">
              <a:off x="-3434882" y="4172069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22"/>
                  </a:moveTo>
                  <a:cubicBezTo>
                    <a:pt x="14" y="0"/>
                    <a:pt x="81" y="15"/>
                    <a:pt x="81" y="15"/>
                  </a:cubicBezTo>
                  <a:cubicBezTo>
                    <a:pt x="4" y="13"/>
                    <a:pt x="1" y="27"/>
                    <a:pt x="1" y="2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0" name="Google Shape;2010;gada5606a7c_0_1814"/>
            <p:cNvSpPr/>
            <p:nvPr/>
          </p:nvSpPr>
          <p:spPr>
            <a:xfrm rot="5400000">
              <a:off x="-3413918" y="4160780"/>
              <a:ext cx="103208" cy="32253"/>
            </a:xfrm>
            <a:custGeom>
              <a:rect b="b" l="l" r="r" t="t"/>
              <a:pathLst>
                <a:path extrusionOk="0" h="16" w="55">
                  <a:moveTo>
                    <a:pt x="0" y="16"/>
                  </a:moveTo>
                  <a:cubicBezTo>
                    <a:pt x="0" y="16"/>
                    <a:pt x="14" y="2"/>
                    <a:pt x="55" y="6"/>
                  </a:cubicBezTo>
                  <a:cubicBezTo>
                    <a:pt x="55" y="6"/>
                    <a:pt x="11" y="0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1" name="Google Shape;2011;gada5606a7c_0_1814"/>
            <p:cNvSpPr/>
            <p:nvPr/>
          </p:nvSpPr>
          <p:spPr>
            <a:xfrm rot="5400000">
              <a:off x="-3321998" y="4094663"/>
              <a:ext cx="90307" cy="164488"/>
            </a:xfrm>
            <a:custGeom>
              <a:rect b="b" l="l" r="r" t="t"/>
              <a:pathLst>
                <a:path extrusionOk="0" h="88" w="48">
                  <a:moveTo>
                    <a:pt x="41" y="5"/>
                  </a:moveTo>
                  <a:cubicBezTo>
                    <a:pt x="42" y="16"/>
                    <a:pt x="37" y="24"/>
                    <a:pt x="30" y="33"/>
                  </a:cubicBezTo>
                  <a:cubicBezTo>
                    <a:pt x="23" y="42"/>
                    <a:pt x="19" y="51"/>
                    <a:pt x="13" y="61"/>
                  </a:cubicBezTo>
                  <a:cubicBezTo>
                    <a:pt x="11" y="66"/>
                    <a:pt x="9" y="71"/>
                    <a:pt x="6" y="76"/>
                  </a:cubicBezTo>
                  <a:cubicBezTo>
                    <a:pt x="5" y="78"/>
                    <a:pt x="0" y="84"/>
                    <a:pt x="2" y="86"/>
                  </a:cubicBezTo>
                  <a:cubicBezTo>
                    <a:pt x="3" y="88"/>
                    <a:pt x="8" y="84"/>
                    <a:pt x="9" y="84"/>
                  </a:cubicBezTo>
                  <a:cubicBezTo>
                    <a:pt x="13" y="82"/>
                    <a:pt x="16" y="80"/>
                    <a:pt x="20" y="80"/>
                  </a:cubicBezTo>
                  <a:cubicBezTo>
                    <a:pt x="28" y="79"/>
                    <a:pt x="34" y="78"/>
                    <a:pt x="36" y="69"/>
                  </a:cubicBezTo>
                  <a:cubicBezTo>
                    <a:pt x="37" y="67"/>
                    <a:pt x="37" y="64"/>
                    <a:pt x="37" y="61"/>
                  </a:cubicBezTo>
                  <a:cubicBezTo>
                    <a:pt x="38" y="58"/>
                    <a:pt x="39" y="54"/>
                    <a:pt x="39" y="51"/>
                  </a:cubicBezTo>
                  <a:cubicBezTo>
                    <a:pt x="40" y="46"/>
                    <a:pt x="42" y="41"/>
                    <a:pt x="43" y="36"/>
                  </a:cubicBezTo>
                  <a:cubicBezTo>
                    <a:pt x="45" y="29"/>
                    <a:pt x="46" y="21"/>
                    <a:pt x="47" y="14"/>
                  </a:cubicBezTo>
                  <a:cubicBezTo>
                    <a:pt x="47" y="11"/>
                    <a:pt x="48" y="5"/>
                    <a:pt x="47" y="2"/>
                  </a:cubicBezTo>
                  <a:cubicBezTo>
                    <a:pt x="46" y="0"/>
                    <a:pt x="40" y="3"/>
                    <a:pt x="41" y="5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2" name="Google Shape;2012;gada5606a7c_0_1814"/>
            <p:cNvSpPr/>
            <p:nvPr/>
          </p:nvSpPr>
          <p:spPr>
            <a:xfrm rot="5400000">
              <a:off x="-3396140" y="4149454"/>
              <a:ext cx="22500" cy="129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gada5606a7c_0_1814"/>
            <p:cNvSpPr/>
            <p:nvPr/>
          </p:nvSpPr>
          <p:spPr>
            <a:xfrm rot="5400000">
              <a:off x="-3407467" y="4180132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2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8" y="0"/>
                    <a:pt x="11" y="1"/>
                    <a:pt x="11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4" name="Google Shape;2014;gada5606a7c_0_1814"/>
            <p:cNvSpPr/>
            <p:nvPr/>
          </p:nvSpPr>
          <p:spPr>
            <a:xfrm rot="5400000">
              <a:off x="-3402629" y="4294629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3" y="5"/>
                    <a:pt x="0" y="4"/>
                    <a:pt x="0" y="3"/>
                  </a:cubicBezTo>
                  <a:cubicBezTo>
                    <a:pt x="0" y="2"/>
                    <a:pt x="2" y="1"/>
                    <a:pt x="5" y="0"/>
                  </a:cubicBezTo>
                  <a:cubicBezTo>
                    <a:pt x="8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5" name="Google Shape;2015;gada5606a7c_0_1814"/>
            <p:cNvSpPr/>
            <p:nvPr/>
          </p:nvSpPr>
          <p:spPr>
            <a:xfrm rot="5400000">
              <a:off x="-3404242" y="4270439"/>
              <a:ext cx="19352" cy="6451"/>
            </a:xfrm>
            <a:custGeom>
              <a:rect b="b" l="l" r="r" t="t"/>
              <a:pathLst>
                <a:path extrusionOk="0" h="4" w="10">
                  <a:moveTo>
                    <a:pt x="10" y="2"/>
                  </a:moveTo>
                  <a:cubicBezTo>
                    <a:pt x="10" y="3"/>
                    <a:pt x="8" y="4"/>
                    <a:pt x="5" y="4"/>
                  </a:cubicBezTo>
                  <a:cubicBezTo>
                    <a:pt x="3" y="4"/>
                    <a:pt x="0" y="4"/>
                    <a:pt x="0" y="2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8" y="0"/>
                    <a:pt x="10" y="1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6" name="Google Shape;2016;gada5606a7c_0_1814"/>
            <p:cNvSpPr/>
            <p:nvPr/>
          </p:nvSpPr>
          <p:spPr>
            <a:xfrm rot="5400000">
              <a:off x="-3391341" y="4189808"/>
              <a:ext cx="25802" cy="12901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7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3" y="0"/>
                    <a:pt x="7" y="0"/>
                  </a:cubicBezTo>
                  <a:cubicBezTo>
                    <a:pt x="11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7" name="Google Shape;2017;gada5606a7c_0_1814"/>
            <p:cNvSpPr/>
            <p:nvPr/>
          </p:nvSpPr>
          <p:spPr>
            <a:xfrm rot="5400000">
              <a:off x="-3405854" y="4223673"/>
              <a:ext cx="25802" cy="16126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7"/>
                    <a:pt x="1" y="5"/>
                    <a:pt x="1" y="3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2" y="0"/>
                    <a:pt x="15" y="2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8" name="Google Shape;2018;gada5606a7c_0_1814"/>
            <p:cNvSpPr/>
            <p:nvPr/>
          </p:nvSpPr>
          <p:spPr>
            <a:xfrm rot="5400000">
              <a:off x="-3389728" y="4230124"/>
              <a:ext cx="29027" cy="12901"/>
            </a:xfrm>
            <a:custGeom>
              <a:rect b="b" l="l" r="r" t="t"/>
              <a:pathLst>
                <a:path extrusionOk="0" h="7" w="16">
                  <a:moveTo>
                    <a:pt x="16" y="3"/>
                  </a:moveTo>
                  <a:cubicBezTo>
                    <a:pt x="16" y="5"/>
                    <a:pt x="13" y="6"/>
                    <a:pt x="8" y="7"/>
                  </a:cubicBezTo>
                  <a:cubicBezTo>
                    <a:pt x="4" y="7"/>
                    <a:pt x="0" y="5"/>
                    <a:pt x="0" y="3"/>
                  </a:cubicBezTo>
                  <a:cubicBezTo>
                    <a:pt x="0" y="1"/>
                    <a:pt x="3" y="0"/>
                    <a:pt x="8" y="0"/>
                  </a:cubicBezTo>
                  <a:cubicBezTo>
                    <a:pt x="13" y="0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9" name="Google Shape;2019;gada5606a7c_0_1814"/>
            <p:cNvSpPr/>
            <p:nvPr/>
          </p:nvSpPr>
          <p:spPr>
            <a:xfrm rot="5400000">
              <a:off x="-3392953" y="4265601"/>
              <a:ext cx="29027" cy="12901"/>
            </a:xfrm>
            <a:custGeom>
              <a:rect b="b" l="l" r="r" t="t"/>
              <a:pathLst>
                <a:path extrusionOk="0" h="6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6"/>
                    <a:pt x="0" y="5"/>
                    <a:pt x="0" y="3"/>
                  </a:cubicBezTo>
                  <a:cubicBezTo>
                    <a:pt x="0" y="2"/>
                    <a:pt x="3" y="0"/>
                    <a:pt x="8" y="0"/>
                  </a:cubicBezTo>
                  <a:cubicBezTo>
                    <a:pt x="12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0" name="Google Shape;2020;gada5606a7c_0_1814"/>
            <p:cNvSpPr/>
            <p:nvPr/>
          </p:nvSpPr>
          <p:spPr>
            <a:xfrm rot="5400000">
              <a:off x="-3317160" y="4118852"/>
              <a:ext cx="64505" cy="116109"/>
            </a:xfrm>
            <a:custGeom>
              <a:rect b="b" l="l" r="r" t="t"/>
              <a:pathLst>
                <a:path extrusionOk="0" h="61" w="34">
                  <a:moveTo>
                    <a:pt x="34" y="0"/>
                  </a:moveTo>
                  <a:cubicBezTo>
                    <a:pt x="34" y="0"/>
                    <a:pt x="6" y="36"/>
                    <a:pt x="0" y="61"/>
                  </a:cubicBezTo>
                  <a:cubicBezTo>
                    <a:pt x="0" y="61"/>
                    <a:pt x="16" y="29"/>
                    <a:pt x="34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1" name="Google Shape;2021;gada5606a7c_0_1814"/>
            <p:cNvSpPr/>
            <p:nvPr/>
          </p:nvSpPr>
          <p:spPr>
            <a:xfrm rot="5400000">
              <a:off x="-2630179" y="4405900"/>
              <a:ext cx="264471" cy="212867"/>
            </a:xfrm>
            <a:custGeom>
              <a:rect b="b" l="l" r="r" t="t"/>
              <a:pathLst>
                <a:path extrusionOk="0" h="113" w="140">
                  <a:moveTo>
                    <a:pt x="2" y="59"/>
                  </a:moveTo>
                  <a:cubicBezTo>
                    <a:pt x="23" y="59"/>
                    <a:pt x="34" y="63"/>
                    <a:pt x="41" y="65"/>
                  </a:cubicBezTo>
                  <a:cubicBezTo>
                    <a:pt x="55" y="79"/>
                    <a:pt x="119" y="112"/>
                    <a:pt x="119" y="112"/>
                  </a:cubicBezTo>
                  <a:cubicBezTo>
                    <a:pt x="129" y="113"/>
                    <a:pt x="138" y="105"/>
                    <a:pt x="138" y="95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0" y="8"/>
                    <a:pt x="132" y="0"/>
                    <a:pt x="123" y="0"/>
                  </a:cubicBezTo>
                  <a:cubicBezTo>
                    <a:pt x="123" y="0"/>
                    <a:pt x="56" y="34"/>
                    <a:pt x="41" y="48"/>
                  </a:cubicBezTo>
                  <a:cubicBezTo>
                    <a:pt x="29" y="52"/>
                    <a:pt x="13" y="51"/>
                    <a:pt x="0" y="53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2" name="Google Shape;2022;gada5606a7c_0_1814"/>
            <p:cNvSpPr/>
            <p:nvPr/>
          </p:nvSpPr>
          <p:spPr>
            <a:xfrm rot="5400000">
              <a:off x="-2522133" y="4523622"/>
              <a:ext cx="48379" cy="199966"/>
            </a:xfrm>
            <a:custGeom>
              <a:rect b="b" l="l" r="r" t="t"/>
              <a:pathLst>
                <a:path extrusionOk="0" h="106" w="26">
                  <a:moveTo>
                    <a:pt x="12" y="1"/>
                  </a:moveTo>
                  <a:cubicBezTo>
                    <a:pt x="26" y="2"/>
                    <a:pt x="21" y="24"/>
                    <a:pt x="20" y="53"/>
                  </a:cubicBezTo>
                  <a:cubicBezTo>
                    <a:pt x="20" y="82"/>
                    <a:pt x="20" y="105"/>
                    <a:pt x="9" y="106"/>
                  </a:cubicBezTo>
                  <a:cubicBezTo>
                    <a:pt x="4" y="106"/>
                    <a:pt x="0" y="82"/>
                    <a:pt x="1" y="53"/>
                  </a:cubicBezTo>
                  <a:cubicBezTo>
                    <a:pt x="1" y="24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3" name="Google Shape;2023;gada5606a7c_0_1814"/>
            <p:cNvSpPr/>
            <p:nvPr/>
          </p:nvSpPr>
          <p:spPr>
            <a:xfrm rot="5400000">
              <a:off x="-2551160" y="4513947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22" y="81"/>
                  </a:moveTo>
                  <a:cubicBezTo>
                    <a:pt x="0" y="66"/>
                    <a:pt x="18" y="0"/>
                    <a:pt x="18" y="0"/>
                  </a:cubicBezTo>
                  <a:cubicBezTo>
                    <a:pt x="13" y="77"/>
                    <a:pt x="27" y="80"/>
                    <a:pt x="27" y="80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4" name="Google Shape;2024;gada5606a7c_0_1814"/>
            <p:cNvSpPr/>
            <p:nvPr/>
          </p:nvSpPr>
          <p:spPr>
            <a:xfrm rot="5400000">
              <a:off x="-2562448" y="4541361"/>
              <a:ext cx="29027" cy="106434"/>
            </a:xfrm>
            <a:custGeom>
              <a:rect b="b" l="l" r="r" t="t"/>
              <a:pathLst>
                <a:path extrusionOk="0" h="56" w="16">
                  <a:moveTo>
                    <a:pt x="16" y="56"/>
                  </a:moveTo>
                  <a:cubicBezTo>
                    <a:pt x="16" y="56"/>
                    <a:pt x="3" y="41"/>
                    <a:pt x="8" y="0"/>
                  </a:cubicBezTo>
                  <a:cubicBezTo>
                    <a:pt x="8" y="0"/>
                    <a:pt x="0" y="44"/>
                    <a:pt x="16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5" name="Google Shape;2025;gada5606a7c_0_1814"/>
            <p:cNvSpPr/>
            <p:nvPr/>
          </p:nvSpPr>
          <p:spPr>
            <a:xfrm rot="5400000">
              <a:off x="-2573737" y="4604254"/>
              <a:ext cx="12901" cy="22577"/>
            </a:xfrm>
            <a:custGeom>
              <a:rect b="b" l="l" r="r" t="t"/>
              <a:pathLst>
                <a:path extrusionOk="0" h="12" w="6">
                  <a:moveTo>
                    <a:pt x="3" y="1"/>
                  </a:moveTo>
                  <a:cubicBezTo>
                    <a:pt x="5" y="1"/>
                    <a:pt x="6" y="3"/>
                    <a:pt x="6" y="7"/>
                  </a:cubicBezTo>
                  <a:cubicBezTo>
                    <a:pt x="6" y="10"/>
                    <a:pt x="5" y="12"/>
                    <a:pt x="3" y="12"/>
                  </a:cubicBezTo>
                  <a:cubicBezTo>
                    <a:pt x="1" y="12"/>
                    <a:pt x="0" y="10"/>
                    <a:pt x="0" y="6"/>
                  </a:cubicBezTo>
                  <a:cubicBezTo>
                    <a:pt x="0" y="3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6" name="Google Shape;2026;gada5606a7c_0_1814"/>
            <p:cNvSpPr/>
            <p:nvPr/>
          </p:nvSpPr>
          <p:spPr>
            <a:xfrm rot="5400000">
              <a:off x="-2544710" y="4617155"/>
              <a:ext cx="6451" cy="22577"/>
            </a:xfrm>
            <a:custGeom>
              <a:rect b="b" l="l" r="r" t="t"/>
              <a:pathLst>
                <a:path extrusionOk="0" h="11" w="5">
                  <a:moveTo>
                    <a:pt x="3" y="0"/>
                  </a:moveTo>
                  <a:cubicBezTo>
                    <a:pt x="4" y="0"/>
                    <a:pt x="5" y="3"/>
                    <a:pt x="5" y="5"/>
                  </a:cubicBezTo>
                  <a:cubicBezTo>
                    <a:pt x="5" y="8"/>
                    <a:pt x="4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7" name="Google Shape;2027;gada5606a7c_0_1814"/>
            <p:cNvSpPr/>
            <p:nvPr/>
          </p:nvSpPr>
          <p:spPr>
            <a:xfrm rot="5400000">
              <a:off x="-2430213" y="4621993"/>
              <a:ext cx="9676" cy="22577"/>
            </a:xfrm>
            <a:custGeom>
              <a:rect b="b" l="l" r="r" t="t"/>
              <a:pathLst>
                <a:path extrusionOk="0" h="11" w="5">
                  <a:moveTo>
                    <a:pt x="2" y="0"/>
                  </a:move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3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8" name="Google Shape;2028;gada5606a7c_0_1814"/>
            <p:cNvSpPr/>
            <p:nvPr/>
          </p:nvSpPr>
          <p:spPr>
            <a:xfrm rot="5400000">
              <a:off x="-2454402" y="4623605"/>
              <a:ext cx="6451" cy="16126"/>
            </a:xfrm>
            <a:custGeom>
              <a:rect b="b" l="l" r="r" t="t"/>
              <a:pathLst>
                <a:path extrusionOk="0" h="9" w="4">
                  <a:moveTo>
                    <a:pt x="2" y="0"/>
                  </a:moveTo>
                  <a:cubicBezTo>
                    <a:pt x="4" y="0"/>
                    <a:pt x="4" y="2"/>
                    <a:pt x="4" y="5"/>
                  </a:cubicBezTo>
                  <a:cubicBezTo>
                    <a:pt x="4" y="7"/>
                    <a:pt x="3" y="9"/>
                    <a:pt x="2" y="9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9" name="Google Shape;2029;gada5606a7c_0_1814"/>
            <p:cNvSpPr/>
            <p:nvPr/>
          </p:nvSpPr>
          <p:spPr>
            <a:xfrm rot="5400000">
              <a:off x="-2536646" y="4599416"/>
              <a:ext cx="16126" cy="29027"/>
            </a:xfrm>
            <a:custGeom>
              <a:rect b="b" l="l" r="r" t="t"/>
              <a:pathLst>
                <a:path extrusionOk="0" h="14" w="8">
                  <a:moveTo>
                    <a:pt x="4" y="0"/>
                  </a:moveTo>
                  <a:cubicBezTo>
                    <a:pt x="6" y="0"/>
                    <a:pt x="8" y="3"/>
                    <a:pt x="7" y="7"/>
                  </a:cubicBezTo>
                  <a:cubicBezTo>
                    <a:pt x="7" y="11"/>
                    <a:pt x="6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0" name="Google Shape;2030;gada5606a7c_0_1814"/>
            <p:cNvSpPr/>
            <p:nvPr/>
          </p:nvSpPr>
          <p:spPr>
            <a:xfrm rot="5400000">
              <a:off x="-2499556" y="4613930"/>
              <a:ext cx="12901" cy="29027"/>
            </a:xfrm>
            <a:custGeom>
              <a:rect b="b" l="l" r="r" t="t"/>
              <a:pathLst>
                <a:path extrusionOk="0" h="15" w="7">
                  <a:moveTo>
                    <a:pt x="4" y="1"/>
                  </a:moveTo>
                  <a:cubicBezTo>
                    <a:pt x="5" y="1"/>
                    <a:pt x="7" y="4"/>
                    <a:pt x="7" y="8"/>
                  </a:cubicBezTo>
                  <a:cubicBezTo>
                    <a:pt x="7" y="12"/>
                    <a:pt x="5" y="15"/>
                    <a:pt x="3" y="15"/>
                  </a:cubicBezTo>
                  <a:cubicBezTo>
                    <a:pt x="2" y="15"/>
                    <a:pt x="0" y="12"/>
                    <a:pt x="0" y="8"/>
                  </a:cubicBezTo>
                  <a:cubicBezTo>
                    <a:pt x="0" y="4"/>
                    <a:pt x="2" y="0"/>
                    <a:pt x="4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1" name="Google Shape;2031;gada5606a7c_0_1814"/>
            <p:cNvSpPr/>
            <p:nvPr/>
          </p:nvSpPr>
          <p:spPr>
            <a:xfrm rot="5400000">
              <a:off x="-2494718" y="4596191"/>
              <a:ext cx="12901" cy="32253"/>
            </a:xfrm>
            <a:custGeom>
              <a:rect b="b" l="l" r="r" t="t"/>
              <a:pathLst>
                <a:path extrusionOk="0" h="17" w="7">
                  <a:moveTo>
                    <a:pt x="4" y="0"/>
                  </a:moveTo>
                  <a:cubicBezTo>
                    <a:pt x="5" y="0"/>
                    <a:pt x="7" y="4"/>
                    <a:pt x="7" y="8"/>
                  </a:cubicBezTo>
                  <a:cubicBezTo>
                    <a:pt x="7" y="13"/>
                    <a:pt x="5" y="17"/>
                    <a:pt x="3" y="17"/>
                  </a:cubicBezTo>
                  <a:cubicBezTo>
                    <a:pt x="1" y="16"/>
                    <a:pt x="0" y="13"/>
                    <a:pt x="0" y="8"/>
                  </a:cubicBezTo>
                  <a:cubicBezTo>
                    <a:pt x="0" y="4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2" name="Google Shape;2032;gada5606a7c_0_1814"/>
            <p:cNvSpPr/>
            <p:nvPr/>
          </p:nvSpPr>
          <p:spPr>
            <a:xfrm rot="5400000">
              <a:off x="-2459240" y="4602641"/>
              <a:ext cx="12901" cy="25802"/>
            </a:xfrm>
            <a:custGeom>
              <a:rect b="b" l="l" r="r" t="t"/>
              <a:pathLst>
                <a:path extrusionOk="0" h="14" w="6">
                  <a:moveTo>
                    <a:pt x="3" y="0"/>
                  </a:moveTo>
                  <a:cubicBezTo>
                    <a:pt x="5" y="0"/>
                    <a:pt x="6" y="3"/>
                    <a:pt x="6" y="7"/>
                  </a:cubicBezTo>
                  <a:cubicBezTo>
                    <a:pt x="6" y="11"/>
                    <a:pt x="5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3" name="Google Shape;2033;gada5606a7c_0_1814"/>
            <p:cNvSpPr/>
            <p:nvPr/>
          </p:nvSpPr>
          <p:spPr>
            <a:xfrm rot="5400000">
              <a:off x="-2714036" y="1648302"/>
              <a:ext cx="83857" cy="103208"/>
            </a:xfrm>
            <a:custGeom>
              <a:rect b="b" l="l" r="r" t="t"/>
              <a:pathLst>
                <a:path extrusionOk="0" h="55" w="44">
                  <a:moveTo>
                    <a:pt x="0" y="0"/>
                  </a:moveTo>
                  <a:cubicBezTo>
                    <a:pt x="6" y="9"/>
                    <a:pt x="7" y="19"/>
                    <a:pt x="7" y="30"/>
                  </a:cubicBezTo>
                  <a:cubicBezTo>
                    <a:pt x="7" y="38"/>
                    <a:pt x="6" y="47"/>
                    <a:pt x="6" y="55"/>
                  </a:cubicBezTo>
                  <a:cubicBezTo>
                    <a:pt x="9" y="45"/>
                    <a:pt x="18" y="38"/>
                    <a:pt x="26" y="32"/>
                  </a:cubicBezTo>
                  <a:cubicBezTo>
                    <a:pt x="29" y="29"/>
                    <a:pt x="33" y="28"/>
                    <a:pt x="37" y="26"/>
                  </a:cubicBezTo>
                  <a:cubicBezTo>
                    <a:pt x="39" y="26"/>
                    <a:pt x="43" y="25"/>
                    <a:pt x="44" y="24"/>
                  </a:cubicBezTo>
                  <a:cubicBezTo>
                    <a:pt x="41" y="20"/>
                    <a:pt x="36" y="18"/>
                    <a:pt x="32" y="16"/>
                  </a:cubicBezTo>
                  <a:cubicBezTo>
                    <a:pt x="28" y="14"/>
                    <a:pt x="23" y="11"/>
                    <a:pt x="18" y="10"/>
                  </a:cubicBezTo>
                  <a:cubicBezTo>
                    <a:pt x="12" y="7"/>
                    <a:pt x="5" y="4"/>
                    <a:pt x="0" y="0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4" name="Google Shape;2034;gada5606a7c_0_1814"/>
            <p:cNvSpPr/>
            <p:nvPr/>
          </p:nvSpPr>
          <p:spPr>
            <a:xfrm rot="5400000">
              <a:off x="-2691459" y="1654752"/>
              <a:ext cx="51604" cy="77406"/>
            </a:xfrm>
            <a:custGeom>
              <a:rect b="b" l="l" r="r" t="t"/>
              <a:pathLst>
                <a:path extrusionOk="0" h="40" w="27">
                  <a:moveTo>
                    <a:pt x="3" y="40"/>
                  </a:moveTo>
                  <a:cubicBezTo>
                    <a:pt x="4" y="34"/>
                    <a:pt x="3" y="26"/>
                    <a:pt x="3" y="19"/>
                  </a:cubicBezTo>
                  <a:cubicBezTo>
                    <a:pt x="2" y="12"/>
                    <a:pt x="3" y="6"/>
                    <a:pt x="0" y="0"/>
                  </a:cubicBezTo>
                  <a:cubicBezTo>
                    <a:pt x="2" y="1"/>
                    <a:pt x="4" y="3"/>
                    <a:pt x="7" y="4"/>
                  </a:cubicBezTo>
                  <a:cubicBezTo>
                    <a:pt x="9" y="5"/>
                    <a:pt x="12" y="6"/>
                    <a:pt x="15" y="7"/>
                  </a:cubicBezTo>
                  <a:cubicBezTo>
                    <a:pt x="20" y="8"/>
                    <a:pt x="24" y="10"/>
                    <a:pt x="27" y="12"/>
                  </a:cubicBezTo>
                  <a:cubicBezTo>
                    <a:pt x="26" y="11"/>
                    <a:pt x="23" y="11"/>
                    <a:pt x="21" y="10"/>
                  </a:cubicBezTo>
                  <a:cubicBezTo>
                    <a:pt x="19" y="9"/>
                    <a:pt x="17" y="8"/>
                    <a:pt x="15" y="8"/>
                  </a:cubicBezTo>
                  <a:cubicBezTo>
                    <a:pt x="11" y="7"/>
                    <a:pt x="7" y="6"/>
                    <a:pt x="4" y="4"/>
                  </a:cubicBezTo>
                  <a:cubicBezTo>
                    <a:pt x="3" y="10"/>
                    <a:pt x="3" y="17"/>
                    <a:pt x="3" y="23"/>
                  </a:cubicBezTo>
                  <a:cubicBezTo>
                    <a:pt x="3" y="26"/>
                    <a:pt x="3" y="29"/>
                    <a:pt x="3" y="31"/>
                  </a:cubicBezTo>
                  <a:cubicBezTo>
                    <a:pt x="3" y="33"/>
                    <a:pt x="4" y="36"/>
                    <a:pt x="4" y="38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5" name="Google Shape;2035;gada5606a7c_0_1814"/>
            <p:cNvSpPr/>
            <p:nvPr/>
          </p:nvSpPr>
          <p:spPr>
            <a:xfrm rot="5400000">
              <a:off x="-2804343" y="1645076"/>
              <a:ext cx="48379" cy="61280"/>
            </a:xfrm>
            <a:custGeom>
              <a:rect b="b" l="l" r="r" t="t"/>
              <a:pathLst>
                <a:path extrusionOk="0" h="32" w="24">
                  <a:moveTo>
                    <a:pt x="6" y="0"/>
                  </a:moveTo>
                  <a:cubicBezTo>
                    <a:pt x="5" y="6"/>
                    <a:pt x="5" y="12"/>
                    <a:pt x="3" y="19"/>
                  </a:cubicBezTo>
                  <a:cubicBezTo>
                    <a:pt x="2" y="23"/>
                    <a:pt x="1" y="27"/>
                    <a:pt x="0" y="32"/>
                  </a:cubicBezTo>
                  <a:cubicBezTo>
                    <a:pt x="4" y="29"/>
                    <a:pt x="8" y="26"/>
                    <a:pt x="13" y="24"/>
                  </a:cubicBezTo>
                  <a:cubicBezTo>
                    <a:pt x="16" y="22"/>
                    <a:pt x="21" y="21"/>
                    <a:pt x="24" y="18"/>
                  </a:cubicBezTo>
                  <a:cubicBezTo>
                    <a:pt x="21" y="18"/>
                    <a:pt x="18" y="19"/>
                    <a:pt x="15" y="19"/>
                  </a:cubicBezTo>
                  <a:cubicBezTo>
                    <a:pt x="12" y="19"/>
                    <a:pt x="9" y="16"/>
                    <a:pt x="8" y="13"/>
                  </a:cubicBezTo>
                  <a:cubicBezTo>
                    <a:pt x="8" y="11"/>
                    <a:pt x="8" y="8"/>
                    <a:pt x="8" y="5"/>
                  </a:cubicBezTo>
                  <a:cubicBezTo>
                    <a:pt x="8" y="4"/>
                    <a:pt x="7" y="3"/>
                    <a:pt x="7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6" name="Google Shape;2036;gada5606a7c_0_1814"/>
            <p:cNvSpPr/>
            <p:nvPr/>
          </p:nvSpPr>
          <p:spPr>
            <a:xfrm rot="5400000">
              <a:off x="-2551160" y="4449441"/>
              <a:ext cx="80632" cy="109659"/>
            </a:xfrm>
            <a:custGeom>
              <a:rect b="b" l="l" r="r" t="t"/>
              <a:pathLst>
                <a:path extrusionOk="0" h="58" w="42">
                  <a:moveTo>
                    <a:pt x="20" y="0"/>
                  </a:moveTo>
                  <a:cubicBezTo>
                    <a:pt x="15" y="2"/>
                    <a:pt x="7" y="7"/>
                    <a:pt x="4" y="12"/>
                  </a:cubicBezTo>
                  <a:cubicBezTo>
                    <a:pt x="0" y="17"/>
                    <a:pt x="2" y="22"/>
                    <a:pt x="4" y="28"/>
                  </a:cubicBezTo>
                  <a:cubicBezTo>
                    <a:pt x="6" y="35"/>
                    <a:pt x="14" y="39"/>
                    <a:pt x="19" y="44"/>
                  </a:cubicBezTo>
                  <a:cubicBezTo>
                    <a:pt x="23" y="47"/>
                    <a:pt x="27" y="50"/>
                    <a:pt x="31" y="53"/>
                  </a:cubicBezTo>
                  <a:cubicBezTo>
                    <a:pt x="34" y="55"/>
                    <a:pt x="39" y="56"/>
                    <a:pt x="42" y="58"/>
                  </a:cubicBezTo>
                  <a:cubicBezTo>
                    <a:pt x="37" y="55"/>
                    <a:pt x="33" y="50"/>
                    <a:pt x="30" y="45"/>
                  </a:cubicBezTo>
                  <a:cubicBezTo>
                    <a:pt x="26" y="40"/>
                    <a:pt x="19" y="35"/>
                    <a:pt x="18" y="29"/>
                  </a:cubicBezTo>
                  <a:cubicBezTo>
                    <a:pt x="15" y="21"/>
                    <a:pt x="17" y="8"/>
                    <a:pt x="21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7" name="Google Shape;2037;gada5606a7c_0_1814"/>
            <p:cNvSpPr/>
            <p:nvPr/>
          </p:nvSpPr>
          <p:spPr>
            <a:xfrm rot="5400000">
              <a:off x="-2507619" y="4454279"/>
              <a:ext cx="19352" cy="58055"/>
            </a:xfrm>
            <a:custGeom>
              <a:rect b="b" l="l" r="r" t="t"/>
              <a:pathLst>
                <a:path extrusionOk="0" h="30" w="9">
                  <a:moveTo>
                    <a:pt x="7" y="0"/>
                  </a:moveTo>
                  <a:cubicBezTo>
                    <a:pt x="2" y="2"/>
                    <a:pt x="0" y="11"/>
                    <a:pt x="0" y="15"/>
                  </a:cubicBezTo>
                  <a:cubicBezTo>
                    <a:pt x="0" y="22"/>
                    <a:pt x="4" y="26"/>
                    <a:pt x="9" y="30"/>
                  </a:cubicBezTo>
                  <a:cubicBezTo>
                    <a:pt x="3" y="23"/>
                    <a:pt x="0" y="9"/>
                    <a:pt x="6" y="1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38" name="Google Shape;2038;gada5606a7c_0_181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39" name="Google Shape;2039;gada5606a7c_0_1814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0" name="Google Shape;2040;gada5606a7c_0_1814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1" name="Google Shape;2041;gada5606a7c_0_1814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2" name="Google Shape;2042;gada5606a7c_0_1814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3" name="Google Shape;2043;gada5606a7c_0_1814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44" name="Google Shape;2044;gada5606a7c_0_1814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045" name="Google Shape;2045;gada5606a7c_0_1814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046" name="Google Shape;2046;gada5606a7c_0_1814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7" name="Google Shape;2047;gada5606a7c_0_1814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48" name="Google Shape;2048;gada5606a7c_0_18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. Muscle adaptation to exercise">
  <p:cSld name="TITLE_9">
    <p:spTree>
      <p:nvGrpSpPr>
        <p:cNvPr id="2049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gada5606a7c_0_208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51" name="Google Shape;2051;gada5606a7c_0_2080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2" name="Google Shape;2052;gada5606a7c_0_2080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3" name="Google Shape;2053;gada5606a7c_0_2080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4" name="Google Shape;2054;gada5606a7c_0_2080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5" name="Google Shape;2055;gada5606a7c_0_2080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56" name="Google Shape;2056;gada5606a7c_0_2080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057" name="Google Shape;2057;gada5606a7c_0_2080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058" name="Google Shape;2058;gada5606a7c_0_2080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2059;gada5606a7c_0_2080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60" name="Google Shape;2060;gada5606a7c_0_20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1" name="Google Shape;2061;gada5606a7c_0_2080"/>
          <p:cNvGrpSpPr/>
          <p:nvPr/>
        </p:nvGrpSpPr>
        <p:grpSpPr>
          <a:xfrm>
            <a:off x="0" y="2407518"/>
            <a:ext cx="4450568" cy="4450568"/>
            <a:chOff x="0" y="1981200"/>
            <a:chExt cx="4876800" cy="4876800"/>
          </a:xfrm>
        </p:grpSpPr>
        <p:grpSp>
          <p:nvGrpSpPr>
            <p:cNvPr id="2062" name="Google Shape;2062;gada5606a7c_0_2080"/>
            <p:cNvGrpSpPr/>
            <p:nvPr/>
          </p:nvGrpSpPr>
          <p:grpSpPr>
            <a:xfrm>
              <a:off x="0" y="3152775"/>
              <a:ext cx="4876800" cy="3705225"/>
              <a:chOff x="0" y="3152775"/>
              <a:chExt cx="4876800" cy="3705225"/>
            </a:xfrm>
          </p:grpSpPr>
          <p:sp>
            <p:nvSpPr>
              <p:cNvPr id="2063" name="Google Shape;2063;gada5606a7c_0_2080"/>
              <p:cNvSpPr/>
              <p:nvPr/>
            </p:nvSpPr>
            <p:spPr>
              <a:xfrm>
                <a:off x="0" y="5915025"/>
                <a:ext cx="1600200" cy="942975"/>
              </a:xfrm>
              <a:custGeom>
                <a:rect b="b" l="l" r="r" t="t"/>
                <a:pathLst>
                  <a:path extrusionOk="0" h="942975" w="1600200">
                    <a:moveTo>
                      <a:pt x="1600200" y="19050"/>
                    </a:moveTo>
                    <a:cubicBezTo>
                      <a:pt x="1600200" y="447675"/>
                      <a:pt x="1285875" y="685800"/>
                      <a:pt x="1285875" y="942975"/>
                    </a:cubicBezTo>
                    <a:lnTo>
                      <a:pt x="0" y="942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9D8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4" name="Google Shape;2064;gada5606a7c_0_2080"/>
              <p:cNvSpPr/>
              <p:nvPr/>
            </p:nvSpPr>
            <p:spPr>
              <a:xfrm>
                <a:off x="0" y="3152775"/>
                <a:ext cx="4876800" cy="3705225"/>
              </a:xfrm>
              <a:custGeom>
                <a:rect b="b" l="l" r="r" t="t"/>
                <a:pathLst>
                  <a:path extrusionOk="0" h="3705225" w="4876800">
                    <a:moveTo>
                      <a:pt x="0" y="695325"/>
                    </a:moveTo>
                    <a:lnTo>
                      <a:pt x="371475" y="1190625"/>
                    </a:lnTo>
                    <a:cubicBezTo>
                      <a:pt x="371475" y="1190625"/>
                      <a:pt x="704850" y="914400"/>
                      <a:pt x="1152525" y="914400"/>
                    </a:cubicBezTo>
                    <a:cubicBezTo>
                      <a:pt x="1485900" y="914400"/>
                      <a:pt x="1924050" y="1381125"/>
                      <a:pt x="1924050" y="1381125"/>
                    </a:cubicBezTo>
                    <a:cubicBezTo>
                      <a:pt x="1924050" y="1381125"/>
                      <a:pt x="2552700" y="1343025"/>
                      <a:pt x="2781300" y="1343025"/>
                    </a:cubicBezTo>
                    <a:cubicBezTo>
                      <a:pt x="3181350" y="1343025"/>
                      <a:pt x="3676650" y="1990725"/>
                      <a:pt x="3676650" y="1990725"/>
                    </a:cubicBezTo>
                    <a:cubicBezTo>
                      <a:pt x="3676650" y="1990725"/>
                      <a:pt x="3476625" y="1838325"/>
                      <a:pt x="3476625" y="1428750"/>
                    </a:cubicBezTo>
                    <a:cubicBezTo>
                      <a:pt x="3476625" y="1143000"/>
                      <a:pt x="3619500" y="942975"/>
                      <a:pt x="3619500" y="66675"/>
                    </a:cubicBezTo>
                    <a:lnTo>
                      <a:pt x="3990975" y="0"/>
                    </a:lnTo>
                    <a:cubicBezTo>
                      <a:pt x="3990975" y="0"/>
                      <a:pt x="4876800" y="1762125"/>
                      <a:pt x="4876800" y="2600325"/>
                    </a:cubicBezTo>
                    <a:cubicBezTo>
                      <a:pt x="4876800" y="2690184"/>
                      <a:pt x="4686300" y="2924175"/>
                      <a:pt x="4581525" y="2924175"/>
                    </a:cubicBezTo>
                    <a:cubicBezTo>
                      <a:pt x="4476750" y="2924175"/>
                      <a:pt x="3162300" y="3190875"/>
                      <a:pt x="2600325" y="3190875"/>
                    </a:cubicBezTo>
                    <a:cubicBezTo>
                      <a:pt x="2276475" y="3190875"/>
                      <a:pt x="1590675" y="2781300"/>
                      <a:pt x="1247775" y="2781300"/>
                    </a:cubicBezTo>
                    <a:cubicBezTo>
                      <a:pt x="904875" y="2781300"/>
                      <a:pt x="838200" y="3705225"/>
                      <a:pt x="304800" y="3705225"/>
                    </a:cubicBezTo>
                    <a:lnTo>
                      <a:pt x="0" y="3705225"/>
                    </a:lnTo>
                    <a:close/>
                  </a:path>
                </a:pathLst>
              </a:custGeom>
              <a:solidFill>
                <a:srgbClr val="F0C7A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65" name="Google Shape;2065;gada5606a7c_0_2080"/>
              <p:cNvGrpSpPr/>
              <p:nvPr/>
            </p:nvGrpSpPr>
            <p:grpSpPr>
              <a:xfrm>
                <a:off x="0" y="4196543"/>
                <a:ext cx="4603881" cy="1547032"/>
                <a:chOff x="0" y="4196543"/>
                <a:chExt cx="4603881" cy="1547032"/>
              </a:xfrm>
            </p:grpSpPr>
            <p:sp>
              <p:nvSpPr>
                <p:cNvPr id="2066" name="Google Shape;2066;gada5606a7c_0_2080"/>
                <p:cNvSpPr/>
                <p:nvPr/>
              </p:nvSpPr>
              <p:spPr>
                <a:xfrm>
                  <a:off x="0" y="4196543"/>
                  <a:ext cx="371475" cy="479098"/>
                </a:xfrm>
                <a:custGeom>
                  <a:rect b="b" l="l" r="r" t="t"/>
                  <a:pathLst>
                    <a:path extrusionOk="0" h="479098" w="371475">
                      <a:moveTo>
                        <a:pt x="261337" y="0"/>
                      </a:moveTo>
                      <a:lnTo>
                        <a:pt x="0" y="322926"/>
                      </a:lnTo>
                      <a:lnTo>
                        <a:pt x="0" y="479098"/>
                      </a:lnTo>
                      <a:lnTo>
                        <a:pt x="371475" y="146856"/>
                      </a:ln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7" name="Google Shape;2067;gada5606a7c_0_2080"/>
                <p:cNvSpPr/>
                <p:nvPr/>
              </p:nvSpPr>
              <p:spPr>
                <a:xfrm>
                  <a:off x="1266825" y="4430706"/>
                  <a:ext cx="657225" cy="322268"/>
                </a:xfrm>
                <a:custGeom>
                  <a:rect b="b" l="l" r="r" t="t"/>
                  <a:pathLst>
                    <a:path extrusionOk="0" h="322268" w="657225">
                      <a:moveTo>
                        <a:pt x="550964" y="0"/>
                      </a:moveTo>
                      <a:cubicBezTo>
                        <a:pt x="287322" y="51502"/>
                        <a:pt x="0" y="265119"/>
                        <a:pt x="0" y="265119"/>
                      </a:cubicBezTo>
                      <a:lnTo>
                        <a:pt x="57150" y="322269"/>
                      </a:lnTo>
                      <a:cubicBezTo>
                        <a:pt x="152400" y="227019"/>
                        <a:pt x="657225" y="103194"/>
                        <a:pt x="657225" y="103194"/>
                      </a:cubicBezTo>
                      <a:cubicBezTo>
                        <a:pt x="657225" y="103194"/>
                        <a:pt x="616687" y="60036"/>
                        <a:pt x="550964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8" name="Google Shape;2068;gada5606a7c_0_2080"/>
                <p:cNvSpPr/>
                <p:nvPr/>
              </p:nvSpPr>
              <p:spPr>
                <a:xfrm>
                  <a:off x="1666875" y="5210175"/>
                  <a:ext cx="1771650" cy="533400"/>
                </a:xfrm>
                <a:custGeom>
                  <a:rect b="b" l="l" r="r" t="t"/>
                  <a:pathLst>
                    <a:path extrusionOk="0" h="533400" w="1771650">
                      <a:moveTo>
                        <a:pt x="47625" y="0"/>
                      </a:moveTo>
                      <a:cubicBezTo>
                        <a:pt x="47625" y="0"/>
                        <a:pt x="733425" y="409575"/>
                        <a:pt x="933450" y="409575"/>
                      </a:cubicBezTo>
                      <a:cubicBezTo>
                        <a:pt x="1133475" y="409575"/>
                        <a:pt x="1724025" y="247650"/>
                        <a:pt x="1724025" y="247650"/>
                      </a:cubicBezTo>
                      <a:lnTo>
                        <a:pt x="1771650" y="295275"/>
                      </a:lnTo>
                      <a:cubicBezTo>
                        <a:pt x="1771650" y="295275"/>
                        <a:pt x="1247775" y="533400"/>
                        <a:pt x="904875" y="533400"/>
                      </a:cubicBezTo>
                      <a:cubicBezTo>
                        <a:pt x="561975" y="533400"/>
                        <a:pt x="0" y="66675"/>
                        <a:pt x="0" y="66675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9" name="Google Shape;2069;gada5606a7c_0_2080"/>
                <p:cNvSpPr/>
                <p:nvPr/>
              </p:nvSpPr>
              <p:spPr>
                <a:xfrm>
                  <a:off x="3676650" y="5143500"/>
                  <a:ext cx="381000" cy="266765"/>
                </a:xfrm>
                <a:custGeom>
                  <a:rect b="b" l="l" r="r" t="t"/>
                  <a:pathLst>
                    <a:path extrusionOk="0" h="266765" w="381000">
                      <a:moveTo>
                        <a:pt x="0" y="19050"/>
                      </a:moveTo>
                      <a:cubicBezTo>
                        <a:pt x="0" y="19050"/>
                        <a:pt x="71438" y="128588"/>
                        <a:pt x="142875" y="200025"/>
                      </a:cubicBezTo>
                      <a:cubicBezTo>
                        <a:pt x="214313" y="271463"/>
                        <a:pt x="371475" y="266700"/>
                        <a:pt x="371475" y="266700"/>
                      </a:cubicBezTo>
                      <a:lnTo>
                        <a:pt x="381000" y="228600"/>
                      </a:lnTo>
                      <a:cubicBezTo>
                        <a:pt x="381000" y="228600"/>
                        <a:pt x="219075" y="200025"/>
                        <a:pt x="171450" y="152400"/>
                      </a:cubicBezTo>
                      <a:cubicBezTo>
                        <a:pt x="123825" y="104775"/>
                        <a:pt x="19050" y="0"/>
                        <a:pt x="19050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0" name="Google Shape;2070;gada5606a7c_0_2080"/>
                <p:cNvSpPr/>
                <p:nvPr/>
              </p:nvSpPr>
              <p:spPr>
                <a:xfrm>
                  <a:off x="4276725" y="4752975"/>
                  <a:ext cx="327156" cy="609600"/>
                </a:xfrm>
                <a:custGeom>
                  <a:rect b="b" l="l" r="r" t="t"/>
                  <a:pathLst>
                    <a:path extrusionOk="0" h="609600" w="327156">
                      <a:moveTo>
                        <a:pt x="0" y="571500"/>
                      </a:moveTo>
                      <a:cubicBezTo>
                        <a:pt x="0" y="571500"/>
                        <a:pt x="128588" y="547688"/>
                        <a:pt x="219075" y="457200"/>
                      </a:cubicBezTo>
                      <a:cubicBezTo>
                        <a:pt x="309563" y="366713"/>
                        <a:pt x="209550" y="0"/>
                        <a:pt x="209550" y="0"/>
                      </a:cubicBezTo>
                      <a:lnTo>
                        <a:pt x="266700" y="0"/>
                      </a:lnTo>
                      <a:cubicBezTo>
                        <a:pt x="266700" y="0"/>
                        <a:pt x="381000" y="419100"/>
                        <a:pt x="295275" y="504825"/>
                      </a:cubicBezTo>
                      <a:cubicBezTo>
                        <a:pt x="209550" y="590550"/>
                        <a:pt x="0" y="609600"/>
                        <a:pt x="0" y="60960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071" name="Google Shape;2071;gada5606a7c_0_2080"/>
            <p:cNvGrpSpPr/>
            <p:nvPr/>
          </p:nvGrpSpPr>
          <p:grpSpPr>
            <a:xfrm>
              <a:off x="2857500" y="1981200"/>
              <a:ext cx="2019300" cy="2019300"/>
              <a:chOff x="2857500" y="1981200"/>
              <a:chExt cx="2019300" cy="2019300"/>
            </a:xfrm>
          </p:grpSpPr>
          <p:sp>
            <p:nvSpPr>
              <p:cNvPr id="2072" name="Google Shape;2072;gada5606a7c_0_2080"/>
              <p:cNvSpPr/>
              <p:nvPr/>
            </p:nvSpPr>
            <p:spPr>
              <a:xfrm>
                <a:off x="2857500" y="1981200"/>
                <a:ext cx="2019300" cy="2019300"/>
              </a:xfrm>
              <a:custGeom>
                <a:rect b="b" l="l" r="r" t="t"/>
                <a:pathLst>
                  <a:path extrusionOk="0" h="2019300" w="2019300">
                    <a:moveTo>
                      <a:pt x="2019300" y="1047750"/>
                    </a:moveTo>
                    <a:cubicBezTo>
                      <a:pt x="2019300" y="1605363"/>
                      <a:pt x="1485900" y="2019300"/>
                      <a:pt x="1009650" y="2019300"/>
                    </a:cubicBezTo>
                    <a:cubicBezTo>
                      <a:pt x="452038" y="2019300"/>
                      <a:pt x="0" y="1567263"/>
                      <a:pt x="0" y="1009650"/>
                    </a:cubicBezTo>
                    <a:cubicBezTo>
                      <a:pt x="0" y="452037"/>
                      <a:pt x="619125" y="0"/>
                      <a:pt x="1009650" y="0"/>
                    </a:cubicBezTo>
                    <a:cubicBezTo>
                      <a:pt x="1567263" y="0"/>
                      <a:pt x="2019300" y="490137"/>
                      <a:pt x="2019300" y="1047750"/>
                    </a:cubicBezTo>
                    <a:close/>
                  </a:path>
                </a:pathLst>
              </a:custGeom>
              <a:solidFill>
                <a:srgbClr val="7A7A9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3" name="Google Shape;2073;gada5606a7c_0_2080"/>
              <p:cNvSpPr/>
              <p:nvPr/>
            </p:nvSpPr>
            <p:spPr>
              <a:xfrm>
                <a:off x="3086100" y="2209800"/>
                <a:ext cx="1581150" cy="1562100"/>
              </a:xfrm>
              <a:custGeom>
                <a:rect b="b" l="l" r="r" t="t"/>
                <a:pathLst>
                  <a:path extrusionOk="0" h="1562100" w="1581150">
                    <a:moveTo>
                      <a:pt x="1581150" y="781050"/>
                    </a:moveTo>
                    <a:cubicBezTo>
                      <a:pt x="1581150" y="1212409"/>
                      <a:pt x="1285875" y="1562100"/>
                      <a:pt x="781050" y="1562100"/>
                    </a:cubicBezTo>
                    <a:cubicBezTo>
                      <a:pt x="349691" y="1562100"/>
                      <a:pt x="0" y="1212409"/>
                      <a:pt x="0" y="781050"/>
                    </a:cubicBezTo>
                    <a:cubicBezTo>
                      <a:pt x="0" y="349691"/>
                      <a:pt x="304800" y="0"/>
                      <a:pt x="781050" y="0"/>
                    </a:cubicBezTo>
                    <a:cubicBezTo>
                      <a:pt x="1212409" y="0"/>
                      <a:pt x="1581150" y="349691"/>
                      <a:pt x="1581150" y="781050"/>
                    </a:cubicBezTo>
                    <a:close/>
                  </a:path>
                </a:pathLst>
              </a:custGeom>
              <a:solidFill>
                <a:srgbClr val="56454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74" name="Google Shape;2074;gada5606a7c_0_2080"/>
              <p:cNvGrpSpPr/>
              <p:nvPr/>
            </p:nvGrpSpPr>
            <p:grpSpPr>
              <a:xfrm>
                <a:off x="3495675" y="2600325"/>
                <a:ext cx="752475" cy="762000"/>
                <a:chOff x="3495675" y="2600325"/>
                <a:chExt cx="752475" cy="762000"/>
              </a:xfrm>
            </p:grpSpPr>
            <p:grpSp>
              <p:nvGrpSpPr>
                <p:cNvPr id="2075" name="Google Shape;2075;gada5606a7c_0_2080"/>
                <p:cNvGrpSpPr/>
                <p:nvPr/>
              </p:nvGrpSpPr>
              <p:grpSpPr>
                <a:xfrm>
                  <a:off x="3495675" y="2600325"/>
                  <a:ext cx="752475" cy="762000"/>
                  <a:chOff x="3495675" y="2600325"/>
                  <a:chExt cx="752475" cy="762000"/>
                </a:xfrm>
              </p:grpSpPr>
              <p:sp>
                <p:nvSpPr>
                  <p:cNvPr id="2076" name="Google Shape;2076;gada5606a7c_0_2080"/>
                  <p:cNvSpPr/>
                  <p:nvPr/>
                </p:nvSpPr>
                <p:spPr>
                  <a:xfrm>
                    <a:off x="3581400" y="2714625"/>
                    <a:ext cx="571500" cy="571500"/>
                  </a:xfrm>
                  <a:custGeom>
                    <a:rect b="b" l="l" r="r" t="t"/>
                    <a:pathLst>
                      <a:path extrusionOk="0" h="571500" w="571500">
                        <a:moveTo>
                          <a:pt x="571500" y="304800"/>
                        </a:moveTo>
                        <a:cubicBezTo>
                          <a:pt x="571500" y="462620"/>
                          <a:pt x="400050" y="571500"/>
                          <a:pt x="285750" y="571500"/>
                        </a:cubicBezTo>
                        <a:cubicBezTo>
                          <a:pt x="127930" y="571500"/>
                          <a:pt x="0" y="443570"/>
                          <a:pt x="0" y="285750"/>
                        </a:cubicBezTo>
                        <a:cubicBezTo>
                          <a:pt x="0" y="127930"/>
                          <a:pt x="180975" y="0"/>
                          <a:pt x="285750" y="0"/>
                        </a:cubicBezTo>
                        <a:cubicBezTo>
                          <a:pt x="443570" y="0"/>
                          <a:pt x="571500" y="146980"/>
                          <a:pt x="571500" y="304800"/>
                        </a:cubicBez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77" name="Google Shape;2077;gada5606a7c_0_2080"/>
                  <p:cNvSpPr/>
                  <p:nvPr/>
                </p:nvSpPr>
                <p:spPr>
                  <a:xfrm>
                    <a:off x="3495675" y="2600325"/>
                    <a:ext cx="752475" cy="762000"/>
                  </a:xfrm>
                  <a:custGeom>
                    <a:rect b="b" l="l" r="r" t="t"/>
                    <a:pathLst>
                      <a:path extrusionOk="0" h="762000" w="752475">
                        <a:moveTo>
                          <a:pt x="266700" y="190500"/>
                        </a:moveTo>
                        <a:lnTo>
                          <a:pt x="323850" y="0"/>
                        </a:lnTo>
                        <a:lnTo>
                          <a:pt x="504825" y="9525"/>
                        </a:lnTo>
                        <a:lnTo>
                          <a:pt x="523875" y="190500"/>
                        </a:lnTo>
                        <a:lnTo>
                          <a:pt x="704850" y="190500"/>
                        </a:lnTo>
                        <a:lnTo>
                          <a:pt x="752475" y="323850"/>
                        </a:lnTo>
                        <a:lnTo>
                          <a:pt x="590550" y="419100"/>
                        </a:lnTo>
                        <a:lnTo>
                          <a:pt x="733425" y="552450"/>
                        </a:lnTo>
                        <a:lnTo>
                          <a:pt x="638175" y="685800"/>
                        </a:lnTo>
                        <a:lnTo>
                          <a:pt x="495300" y="628650"/>
                        </a:lnTo>
                        <a:lnTo>
                          <a:pt x="438150" y="762000"/>
                        </a:lnTo>
                        <a:lnTo>
                          <a:pt x="276225" y="752475"/>
                        </a:lnTo>
                        <a:lnTo>
                          <a:pt x="238125" y="600075"/>
                        </a:lnTo>
                        <a:lnTo>
                          <a:pt x="76200" y="638175"/>
                        </a:lnTo>
                        <a:lnTo>
                          <a:pt x="0" y="504825"/>
                        </a:lnTo>
                        <a:lnTo>
                          <a:pt x="142875" y="371475"/>
                        </a:lnTo>
                        <a:lnTo>
                          <a:pt x="0" y="257175"/>
                        </a:lnTo>
                        <a:lnTo>
                          <a:pt x="85725" y="133350"/>
                        </a:ln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78" name="Google Shape;2078;gada5606a7c_0_2080"/>
                <p:cNvSpPr/>
                <p:nvPr/>
              </p:nvSpPr>
              <p:spPr>
                <a:xfrm>
                  <a:off x="3695700" y="2828925"/>
                  <a:ext cx="342900" cy="342900"/>
                </a:xfrm>
                <a:custGeom>
                  <a:rect b="b" l="l" r="r" t="t"/>
                  <a:pathLst>
                    <a:path extrusionOk="0" h="342900" w="342900">
                      <a:moveTo>
                        <a:pt x="342900" y="171450"/>
                      </a:moveTo>
                      <a:cubicBezTo>
                        <a:pt x="342900" y="266139"/>
                        <a:pt x="266139" y="342900"/>
                        <a:pt x="171450" y="342900"/>
                      </a:cubicBezTo>
                      <a:cubicBezTo>
                        <a:pt x="76761" y="342900"/>
                        <a:pt x="0" y="266139"/>
                        <a:pt x="0" y="171450"/>
                      </a:cubicBezTo>
                      <a:cubicBezTo>
                        <a:pt x="0" y="76761"/>
                        <a:pt x="76761" y="0"/>
                        <a:pt x="171450" y="0"/>
                      </a:cubicBezTo>
                      <a:cubicBezTo>
                        <a:pt x="266139" y="0"/>
                        <a:pt x="342900" y="76761"/>
                        <a:pt x="342900" y="171450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9" name="Google Shape;2079;gada5606a7c_0_2080"/>
                <p:cNvSpPr/>
                <p:nvPr/>
              </p:nvSpPr>
              <p:spPr>
                <a:xfrm>
                  <a:off x="3771900" y="2905125"/>
                  <a:ext cx="190500" cy="190500"/>
                </a:xfrm>
                <a:custGeom>
                  <a:rect b="b" l="l" r="r" t="t"/>
                  <a:pathLst>
                    <a:path extrusionOk="0" h="190500" w="190500">
                      <a:moveTo>
                        <a:pt x="190500" y="104775"/>
                      </a:moveTo>
                      <a:cubicBezTo>
                        <a:pt x="190500" y="157382"/>
                        <a:pt x="133350" y="190500"/>
                        <a:pt x="95250" y="190500"/>
                      </a:cubicBezTo>
                      <a:cubicBezTo>
                        <a:pt x="42643" y="190500"/>
                        <a:pt x="0" y="133350"/>
                        <a:pt x="0" y="95250"/>
                      </a:cubicBezTo>
                      <a:cubicBezTo>
                        <a:pt x="0" y="42643"/>
                        <a:pt x="66675" y="0"/>
                        <a:pt x="95250" y="0"/>
                      </a:cubicBezTo>
                      <a:cubicBezTo>
                        <a:pt x="147857" y="0"/>
                        <a:pt x="190500" y="52168"/>
                        <a:pt x="190500" y="104775"/>
                      </a:cubicBezTo>
                      <a:close/>
                    </a:path>
                  </a:pathLst>
                </a:custGeom>
                <a:solidFill>
                  <a:srgbClr val="B1D5F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80" name="Google Shape;2080;gada5606a7c_0_2080"/>
              <p:cNvGrpSpPr/>
              <p:nvPr/>
            </p:nvGrpSpPr>
            <p:grpSpPr>
              <a:xfrm>
                <a:off x="3181350" y="2305050"/>
                <a:ext cx="1409700" cy="1371600"/>
                <a:chOff x="3181350" y="2305050"/>
                <a:chExt cx="1409700" cy="1371600"/>
              </a:xfrm>
            </p:grpSpPr>
            <p:sp>
              <p:nvSpPr>
                <p:cNvPr id="2081" name="Google Shape;2081;gada5606a7c_0_2080"/>
                <p:cNvSpPr/>
                <p:nvPr/>
              </p:nvSpPr>
              <p:spPr>
                <a:xfrm>
                  <a:off x="3257550" y="3086100"/>
                  <a:ext cx="1238250" cy="590550"/>
                </a:xfrm>
                <a:custGeom>
                  <a:rect b="b" l="l" r="r" t="t"/>
                  <a:pathLst>
                    <a:path extrusionOk="0" h="590550" w="1238250">
                      <a:moveTo>
                        <a:pt x="47625" y="0"/>
                      </a:moveTo>
                      <a:cubicBezTo>
                        <a:pt x="47625" y="0"/>
                        <a:pt x="190500" y="485775"/>
                        <a:pt x="590550" y="485775"/>
                      </a:cubicBezTo>
                      <a:cubicBezTo>
                        <a:pt x="981075" y="485775"/>
                        <a:pt x="1200150" y="57150"/>
                        <a:pt x="1200150" y="57150"/>
                      </a:cubicBezTo>
                      <a:lnTo>
                        <a:pt x="1238250" y="85725"/>
                      </a:lnTo>
                      <a:cubicBezTo>
                        <a:pt x="1238250" y="85725"/>
                        <a:pt x="1095375" y="590550"/>
                        <a:pt x="600075" y="590550"/>
                      </a:cubicBezTo>
                      <a:cubicBezTo>
                        <a:pt x="104775" y="590550"/>
                        <a:pt x="0" y="28575"/>
                        <a:pt x="0" y="285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2" name="Google Shape;2082;gada5606a7c_0_2080"/>
                <p:cNvSpPr/>
                <p:nvPr/>
              </p:nvSpPr>
              <p:spPr>
                <a:xfrm>
                  <a:off x="3181350" y="2762250"/>
                  <a:ext cx="209550" cy="228600"/>
                </a:xfrm>
                <a:custGeom>
                  <a:rect b="b" l="l" r="r" t="t"/>
                  <a:pathLst>
                    <a:path extrusionOk="0" h="228600" w="209550">
                      <a:moveTo>
                        <a:pt x="123825" y="0"/>
                      </a:moveTo>
                      <a:lnTo>
                        <a:pt x="0" y="104775"/>
                      </a:lnTo>
                      <a:lnTo>
                        <a:pt x="95250" y="228600"/>
                      </a:lnTo>
                      <a:lnTo>
                        <a:pt x="209550" y="152400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3" name="Google Shape;2083;gada5606a7c_0_2080"/>
                <p:cNvSpPr/>
                <p:nvPr/>
              </p:nvSpPr>
              <p:spPr>
                <a:xfrm>
                  <a:off x="4391025" y="2819400"/>
                  <a:ext cx="200025" cy="228600"/>
                </a:xfrm>
                <a:custGeom>
                  <a:rect b="b" l="l" r="r" t="t"/>
                  <a:pathLst>
                    <a:path extrusionOk="0" h="228600" w="200025">
                      <a:moveTo>
                        <a:pt x="104775" y="228600"/>
                      </a:moveTo>
                      <a:lnTo>
                        <a:pt x="0" y="104775"/>
                      </a:lnTo>
                      <a:lnTo>
                        <a:pt x="114300" y="0"/>
                      </a:lnTo>
                      <a:lnTo>
                        <a:pt x="200025" y="142875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4" name="Google Shape;2084;gada5606a7c_0_2080"/>
                <p:cNvSpPr/>
                <p:nvPr/>
              </p:nvSpPr>
              <p:spPr>
                <a:xfrm>
                  <a:off x="3305175" y="2305050"/>
                  <a:ext cx="1162050" cy="419100"/>
                </a:xfrm>
                <a:custGeom>
                  <a:rect b="b" l="l" r="r" t="t"/>
                  <a:pathLst>
                    <a:path extrusionOk="0" h="419100" w="1162050">
                      <a:moveTo>
                        <a:pt x="38100" y="371475"/>
                      </a:moveTo>
                      <a:cubicBezTo>
                        <a:pt x="38100" y="371475"/>
                        <a:pt x="276225" y="114300"/>
                        <a:pt x="590550" y="114300"/>
                      </a:cubicBezTo>
                      <a:cubicBezTo>
                        <a:pt x="923925" y="114300"/>
                        <a:pt x="1133475" y="419100"/>
                        <a:pt x="1133475" y="419100"/>
                      </a:cubicBezTo>
                      <a:lnTo>
                        <a:pt x="1162050" y="390525"/>
                      </a:lnTo>
                      <a:cubicBezTo>
                        <a:pt x="1162050" y="390525"/>
                        <a:pt x="942975" y="0"/>
                        <a:pt x="600075" y="0"/>
                      </a:cubicBezTo>
                      <a:cubicBezTo>
                        <a:pt x="257175" y="0"/>
                        <a:pt x="0" y="333375"/>
                        <a:pt x="0" y="3333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- Factors affecting athletes">
  <p:cSld name="TITLE_8">
    <p:spTree>
      <p:nvGrpSpPr>
        <p:cNvPr id="2085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Google Shape;2086;gada5606a7c_0_21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87" name="Google Shape;2087;gada5606a7c_0_2116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8" name="Google Shape;2088;gada5606a7c_0_2116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9" name="Google Shape;2089;gada5606a7c_0_2116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0" name="Google Shape;2090;gada5606a7c_0_2116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1" name="Google Shape;2091;gada5606a7c_0_2116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92" name="Google Shape;2092;gada5606a7c_0_2116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093" name="Google Shape;2093;gada5606a7c_0_2116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094" name="Google Shape;2094;gada5606a7c_0_2116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5" name="Google Shape;2095;gada5606a7c_0_2116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96" name="Google Shape;2096;gada5606a7c_0_2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 type="blank">
  <p:cSld name="BLANK">
    <p:spTree>
      <p:nvGrpSpPr>
        <p:cNvPr id="2103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4" name="Google Shape;2104;gfa849bb9b8_2_1179"/>
          <p:cNvGrpSpPr/>
          <p:nvPr/>
        </p:nvGrpSpPr>
        <p:grpSpPr>
          <a:xfrm rot="-2700000">
            <a:off x="10700138" y="-789602"/>
            <a:ext cx="1785635" cy="2719699"/>
            <a:chOff x="11279852" y="-731358"/>
            <a:chExt cx="1357380" cy="2067424"/>
          </a:xfrm>
        </p:grpSpPr>
        <p:sp>
          <p:nvSpPr>
            <p:cNvPr id="2105" name="Google Shape;2105;gfa849bb9b8_2_117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gfa849bb9b8_2_1179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07" name="Google Shape;2107;gfa849bb9b8_2_1179"/>
          <p:cNvSpPr/>
          <p:nvPr/>
        </p:nvSpPr>
        <p:spPr>
          <a:xfrm flipH="1">
            <a:off x="6072492" y="5810250"/>
            <a:ext cx="6128383" cy="1047897"/>
          </a:xfrm>
          <a:custGeom>
            <a:rect b="b" l="l" r="r" t="t"/>
            <a:pathLst>
              <a:path extrusionOk="0" h="26245" w="131461">
                <a:moveTo>
                  <a:pt x="29894" y="1"/>
                </a:moveTo>
                <a:cubicBezTo>
                  <a:pt x="23990" y="1"/>
                  <a:pt x="16667" y="1680"/>
                  <a:pt x="6705" y="6197"/>
                </a:cubicBezTo>
                <a:cubicBezTo>
                  <a:pt x="4604" y="7164"/>
                  <a:pt x="2369" y="8232"/>
                  <a:pt x="0" y="9432"/>
                </a:cubicBezTo>
                <a:lnTo>
                  <a:pt x="0" y="26244"/>
                </a:lnTo>
                <a:lnTo>
                  <a:pt x="131461" y="26244"/>
                </a:lnTo>
                <a:cubicBezTo>
                  <a:pt x="131402" y="26244"/>
                  <a:pt x="119754" y="10593"/>
                  <a:pt x="101802" y="10593"/>
                </a:cubicBezTo>
                <a:cubicBezTo>
                  <a:pt x="99368" y="10593"/>
                  <a:pt x="96819" y="10881"/>
                  <a:pt x="94168" y="11534"/>
                </a:cubicBezTo>
                <a:cubicBezTo>
                  <a:pt x="86657" y="13363"/>
                  <a:pt x="80444" y="14107"/>
                  <a:pt x="75169" y="14107"/>
                </a:cubicBezTo>
                <a:cubicBezTo>
                  <a:pt x="52195" y="14107"/>
                  <a:pt x="47005" y="1"/>
                  <a:pt x="29894" y="1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8" name="Google Shape;2108;gfa849bb9b8_2_1179"/>
          <p:cNvSpPr/>
          <p:nvPr/>
        </p:nvSpPr>
        <p:spPr>
          <a:xfrm flipH="1">
            <a:off x="9481071" y="5225364"/>
            <a:ext cx="2719805" cy="1632825"/>
          </a:xfrm>
          <a:custGeom>
            <a:rect b="b" l="l" r="r" t="t"/>
            <a:pathLst>
              <a:path extrusionOk="0" h="35026" w="58343">
                <a:moveTo>
                  <a:pt x="0" y="0"/>
                </a:moveTo>
                <a:lnTo>
                  <a:pt x="0" y="35025"/>
                </a:lnTo>
                <a:lnTo>
                  <a:pt x="58342" y="35025"/>
                </a:lnTo>
                <a:cubicBezTo>
                  <a:pt x="55140" y="30856"/>
                  <a:pt x="49469" y="26853"/>
                  <a:pt x="39195" y="25218"/>
                </a:cubicBezTo>
                <a:cubicBezTo>
                  <a:pt x="14411" y="21349"/>
                  <a:pt x="9841" y="8340"/>
                  <a:pt x="3003" y="1835"/>
                </a:cubicBezTo>
                <a:cubicBezTo>
                  <a:pt x="2202" y="1101"/>
                  <a:pt x="1168" y="467"/>
                  <a:pt x="0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09" name="Google Shape;2109;gfa849bb9b8_2_1179"/>
          <p:cNvGrpSpPr/>
          <p:nvPr/>
        </p:nvGrpSpPr>
        <p:grpSpPr>
          <a:xfrm>
            <a:off x="1870" y="-2741"/>
            <a:ext cx="5055563" cy="1346986"/>
            <a:chOff x="-76201" y="-76215"/>
            <a:chExt cx="4366148" cy="1163301"/>
          </a:xfrm>
        </p:grpSpPr>
        <p:sp>
          <p:nvSpPr>
            <p:cNvPr id="2110" name="Google Shape;2110;gfa849bb9b8_2_1179"/>
            <p:cNvSpPr/>
            <p:nvPr/>
          </p:nvSpPr>
          <p:spPr>
            <a:xfrm flipH="1" rot="10800000">
              <a:off x="-76201" y="-76215"/>
              <a:ext cx="4366148" cy="871662"/>
            </a:xfrm>
            <a:custGeom>
              <a:rect b="b" l="l" r="r" t="t"/>
              <a:pathLst>
                <a:path extrusionOk="0" h="26245" w="131461">
                  <a:moveTo>
                    <a:pt x="29894" y="1"/>
                  </a:moveTo>
                  <a:cubicBezTo>
                    <a:pt x="23990" y="1"/>
                    <a:pt x="16667" y="1680"/>
                    <a:pt x="6705" y="6197"/>
                  </a:cubicBezTo>
                  <a:cubicBezTo>
                    <a:pt x="4604" y="7164"/>
                    <a:pt x="2369" y="8232"/>
                    <a:pt x="0" y="9432"/>
                  </a:cubicBezTo>
                  <a:lnTo>
                    <a:pt x="0" y="26244"/>
                  </a:lnTo>
                  <a:lnTo>
                    <a:pt x="131461" y="26244"/>
                  </a:lnTo>
                  <a:cubicBezTo>
                    <a:pt x="131402" y="26244"/>
                    <a:pt x="119754" y="10593"/>
                    <a:pt x="101802" y="10593"/>
                  </a:cubicBezTo>
                  <a:cubicBezTo>
                    <a:pt x="99368" y="10593"/>
                    <a:pt x="96819" y="10881"/>
                    <a:pt x="94168" y="11534"/>
                  </a:cubicBezTo>
                  <a:cubicBezTo>
                    <a:pt x="86657" y="13363"/>
                    <a:pt x="80444" y="14107"/>
                    <a:pt x="75169" y="14107"/>
                  </a:cubicBezTo>
                  <a:cubicBezTo>
                    <a:pt x="52195" y="14107"/>
                    <a:pt x="47005" y="1"/>
                    <a:pt x="2989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1" name="Google Shape;2111;gfa849bb9b8_2_1179"/>
            <p:cNvSpPr/>
            <p:nvPr/>
          </p:nvSpPr>
          <p:spPr>
            <a:xfrm flipH="1" rot="10800000">
              <a:off x="-76201" y="-76215"/>
              <a:ext cx="1937717" cy="1163301"/>
            </a:xfrm>
            <a:custGeom>
              <a:rect b="b" l="l" r="r" t="t"/>
              <a:pathLst>
                <a:path extrusionOk="0" h="35026" w="58343">
                  <a:moveTo>
                    <a:pt x="0" y="0"/>
                  </a:moveTo>
                  <a:lnTo>
                    <a:pt x="0" y="35025"/>
                  </a:lnTo>
                  <a:lnTo>
                    <a:pt x="58342" y="35025"/>
                  </a:lnTo>
                  <a:cubicBezTo>
                    <a:pt x="55140" y="30856"/>
                    <a:pt x="49469" y="26853"/>
                    <a:pt x="39195" y="25218"/>
                  </a:cubicBezTo>
                  <a:cubicBezTo>
                    <a:pt x="14411" y="21349"/>
                    <a:pt x="9841" y="8340"/>
                    <a:pt x="3003" y="1835"/>
                  </a:cubicBezTo>
                  <a:cubicBezTo>
                    <a:pt x="2202" y="1101"/>
                    <a:pt x="1168" y="467"/>
                    <a:pt x="0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 Physiology of bone">
  <p:cSld name="TITLE_1">
    <p:spTree>
      <p:nvGrpSpPr>
        <p:cNvPr id="2112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gfa849bb9b8_2_109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14" name="Google Shape;2114;gfa849bb9b8_2_1094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5" name="Google Shape;2115;gfa849bb9b8_2_1094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6" name="Google Shape;2116;gfa849bb9b8_2_1094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7" name="Google Shape;2117;gfa849bb9b8_2_1094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8" name="Google Shape;2118;gfa849bb9b8_2_1094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19" name="Google Shape;2119;gfa849bb9b8_2_1094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120" name="Google Shape;2120;gfa849bb9b8_2_1094"/>
          <p:cNvGrpSpPr/>
          <p:nvPr/>
        </p:nvGrpSpPr>
        <p:grpSpPr>
          <a:xfrm>
            <a:off x="1054919" y="-2525387"/>
            <a:ext cx="4633140" cy="7687836"/>
            <a:chOff x="5051425" y="1912938"/>
            <a:chExt cx="2087563" cy="3463925"/>
          </a:xfrm>
        </p:grpSpPr>
        <p:sp>
          <p:nvSpPr>
            <p:cNvPr id="2121" name="Google Shape;2121;gfa849bb9b8_2_1094"/>
            <p:cNvSpPr/>
            <p:nvPr/>
          </p:nvSpPr>
          <p:spPr>
            <a:xfrm>
              <a:off x="5327650" y="1912938"/>
              <a:ext cx="1358900" cy="3463925"/>
            </a:xfrm>
            <a:custGeom>
              <a:rect b="b" l="l" r="r" t="t"/>
              <a:pathLst>
                <a:path extrusionOk="0" h="884" w="370">
                  <a:moveTo>
                    <a:pt x="124" y="3"/>
                  </a:moveTo>
                  <a:cubicBezTo>
                    <a:pt x="173" y="3"/>
                    <a:pt x="169" y="21"/>
                    <a:pt x="193" y="20"/>
                  </a:cubicBezTo>
                  <a:cubicBezTo>
                    <a:pt x="235" y="18"/>
                    <a:pt x="237" y="0"/>
                    <a:pt x="285" y="0"/>
                  </a:cubicBezTo>
                  <a:cubicBezTo>
                    <a:pt x="332" y="0"/>
                    <a:pt x="370" y="78"/>
                    <a:pt x="357" y="127"/>
                  </a:cubicBezTo>
                  <a:cubicBezTo>
                    <a:pt x="343" y="176"/>
                    <a:pt x="272" y="254"/>
                    <a:pt x="323" y="605"/>
                  </a:cubicBezTo>
                  <a:cubicBezTo>
                    <a:pt x="335" y="689"/>
                    <a:pt x="370" y="684"/>
                    <a:pt x="364" y="726"/>
                  </a:cubicBezTo>
                  <a:cubicBezTo>
                    <a:pt x="364" y="726"/>
                    <a:pt x="351" y="834"/>
                    <a:pt x="297" y="827"/>
                  </a:cubicBezTo>
                  <a:cubicBezTo>
                    <a:pt x="242" y="820"/>
                    <a:pt x="226" y="794"/>
                    <a:pt x="173" y="825"/>
                  </a:cubicBezTo>
                  <a:cubicBezTo>
                    <a:pt x="120" y="857"/>
                    <a:pt x="75" y="884"/>
                    <a:pt x="39" y="838"/>
                  </a:cubicBezTo>
                  <a:cubicBezTo>
                    <a:pt x="4" y="791"/>
                    <a:pt x="0" y="771"/>
                    <a:pt x="8" y="730"/>
                  </a:cubicBezTo>
                  <a:cubicBezTo>
                    <a:pt x="16" y="689"/>
                    <a:pt x="62" y="624"/>
                    <a:pt x="65" y="572"/>
                  </a:cubicBezTo>
                  <a:cubicBezTo>
                    <a:pt x="68" y="520"/>
                    <a:pt x="92" y="348"/>
                    <a:pt x="51" y="100"/>
                  </a:cubicBezTo>
                  <a:cubicBezTo>
                    <a:pt x="40" y="29"/>
                    <a:pt x="107" y="3"/>
                    <a:pt x="124" y="3"/>
                  </a:cubicBezTo>
                  <a:close/>
                </a:path>
              </a:pathLst>
            </a:custGeom>
            <a:solidFill>
              <a:srgbClr val="E5ECF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2" name="Google Shape;2122;gfa849bb9b8_2_1094"/>
            <p:cNvSpPr/>
            <p:nvPr/>
          </p:nvSpPr>
          <p:spPr>
            <a:xfrm>
              <a:off x="5341938" y="1947863"/>
              <a:ext cx="1341438" cy="3389312"/>
            </a:xfrm>
            <a:custGeom>
              <a:rect b="b" l="l" r="r" t="t"/>
              <a:pathLst>
                <a:path extrusionOk="0" h="865" w="365">
                  <a:moveTo>
                    <a:pt x="124" y="2"/>
                  </a:moveTo>
                  <a:cubicBezTo>
                    <a:pt x="171" y="2"/>
                    <a:pt x="168" y="20"/>
                    <a:pt x="190" y="18"/>
                  </a:cubicBezTo>
                  <a:cubicBezTo>
                    <a:pt x="231" y="17"/>
                    <a:pt x="232" y="0"/>
                    <a:pt x="277" y="0"/>
                  </a:cubicBezTo>
                  <a:cubicBezTo>
                    <a:pt x="323" y="0"/>
                    <a:pt x="363" y="74"/>
                    <a:pt x="351" y="122"/>
                  </a:cubicBezTo>
                  <a:cubicBezTo>
                    <a:pt x="338" y="170"/>
                    <a:pt x="265" y="248"/>
                    <a:pt x="314" y="591"/>
                  </a:cubicBezTo>
                  <a:cubicBezTo>
                    <a:pt x="325" y="674"/>
                    <a:pt x="365" y="670"/>
                    <a:pt x="359" y="711"/>
                  </a:cubicBezTo>
                  <a:cubicBezTo>
                    <a:pt x="359" y="711"/>
                    <a:pt x="341" y="815"/>
                    <a:pt x="289" y="809"/>
                  </a:cubicBezTo>
                  <a:cubicBezTo>
                    <a:pt x="237" y="802"/>
                    <a:pt x="222" y="777"/>
                    <a:pt x="171" y="807"/>
                  </a:cubicBezTo>
                  <a:cubicBezTo>
                    <a:pt x="121" y="838"/>
                    <a:pt x="78" y="865"/>
                    <a:pt x="44" y="819"/>
                  </a:cubicBezTo>
                  <a:cubicBezTo>
                    <a:pt x="10" y="774"/>
                    <a:pt x="0" y="753"/>
                    <a:pt x="8" y="713"/>
                  </a:cubicBezTo>
                  <a:cubicBezTo>
                    <a:pt x="15" y="673"/>
                    <a:pt x="66" y="610"/>
                    <a:pt x="69" y="559"/>
                  </a:cubicBezTo>
                  <a:cubicBezTo>
                    <a:pt x="71" y="508"/>
                    <a:pt x="89" y="339"/>
                    <a:pt x="50" y="97"/>
                  </a:cubicBezTo>
                  <a:cubicBezTo>
                    <a:pt x="39" y="27"/>
                    <a:pt x="109" y="2"/>
                    <a:pt x="124" y="2"/>
                  </a:cubicBezTo>
                  <a:close/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3" name="Google Shape;2123;gfa849bb9b8_2_1094"/>
            <p:cNvSpPr/>
            <p:nvPr/>
          </p:nvSpPr>
          <p:spPr>
            <a:xfrm>
              <a:off x="5816600" y="2233613"/>
              <a:ext cx="536575" cy="317500"/>
            </a:xfrm>
            <a:custGeom>
              <a:rect b="b" l="l" r="r" t="t"/>
              <a:pathLst>
                <a:path extrusionOk="0" h="81" w="146">
                  <a:moveTo>
                    <a:pt x="120" y="10"/>
                  </a:moveTo>
                  <a:cubicBezTo>
                    <a:pt x="109" y="6"/>
                    <a:pt x="102" y="4"/>
                    <a:pt x="95" y="15"/>
                  </a:cubicBezTo>
                  <a:cubicBezTo>
                    <a:pt x="86" y="14"/>
                    <a:pt x="85" y="21"/>
                    <a:pt x="83" y="28"/>
                  </a:cubicBezTo>
                  <a:cubicBezTo>
                    <a:pt x="72" y="26"/>
                    <a:pt x="80" y="10"/>
                    <a:pt x="77" y="4"/>
                  </a:cubicBezTo>
                  <a:cubicBezTo>
                    <a:pt x="77" y="3"/>
                    <a:pt x="73" y="1"/>
                    <a:pt x="72" y="0"/>
                  </a:cubicBezTo>
                  <a:cubicBezTo>
                    <a:pt x="65" y="5"/>
                    <a:pt x="69" y="16"/>
                    <a:pt x="61" y="19"/>
                  </a:cubicBezTo>
                  <a:cubicBezTo>
                    <a:pt x="58" y="20"/>
                    <a:pt x="39" y="20"/>
                    <a:pt x="37" y="19"/>
                  </a:cubicBezTo>
                  <a:cubicBezTo>
                    <a:pt x="28" y="16"/>
                    <a:pt x="24" y="2"/>
                    <a:pt x="14" y="1"/>
                  </a:cubicBezTo>
                  <a:cubicBezTo>
                    <a:pt x="0" y="0"/>
                    <a:pt x="8" y="12"/>
                    <a:pt x="13" y="17"/>
                  </a:cubicBezTo>
                  <a:cubicBezTo>
                    <a:pt x="10" y="20"/>
                    <a:pt x="3" y="22"/>
                    <a:pt x="2" y="26"/>
                  </a:cubicBezTo>
                  <a:cubicBezTo>
                    <a:pt x="0" y="34"/>
                    <a:pt x="6" y="29"/>
                    <a:pt x="7" y="34"/>
                  </a:cubicBezTo>
                  <a:cubicBezTo>
                    <a:pt x="10" y="42"/>
                    <a:pt x="2" y="51"/>
                    <a:pt x="15" y="54"/>
                  </a:cubicBezTo>
                  <a:cubicBezTo>
                    <a:pt x="20" y="55"/>
                    <a:pt x="25" y="51"/>
                    <a:pt x="30" y="53"/>
                  </a:cubicBezTo>
                  <a:cubicBezTo>
                    <a:pt x="37" y="55"/>
                    <a:pt x="34" y="62"/>
                    <a:pt x="38" y="65"/>
                  </a:cubicBezTo>
                  <a:cubicBezTo>
                    <a:pt x="39" y="65"/>
                    <a:pt x="50" y="67"/>
                    <a:pt x="50" y="67"/>
                  </a:cubicBezTo>
                  <a:cubicBezTo>
                    <a:pt x="58" y="67"/>
                    <a:pt x="56" y="69"/>
                    <a:pt x="62" y="63"/>
                  </a:cubicBezTo>
                  <a:cubicBezTo>
                    <a:pt x="74" y="53"/>
                    <a:pt x="75" y="57"/>
                    <a:pt x="86" y="68"/>
                  </a:cubicBezTo>
                  <a:cubicBezTo>
                    <a:pt x="99" y="81"/>
                    <a:pt x="101" y="68"/>
                    <a:pt x="114" y="63"/>
                  </a:cubicBezTo>
                  <a:cubicBezTo>
                    <a:pt x="122" y="59"/>
                    <a:pt x="133" y="54"/>
                    <a:pt x="139" y="46"/>
                  </a:cubicBezTo>
                  <a:cubicBezTo>
                    <a:pt x="143" y="41"/>
                    <a:pt x="146" y="28"/>
                    <a:pt x="143" y="22"/>
                  </a:cubicBezTo>
                  <a:cubicBezTo>
                    <a:pt x="140" y="14"/>
                    <a:pt x="126" y="12"/>
                    <a:pt x="118" y="9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4" name="Google Shape;2124;gfa849bb9b8_2_1094"/>
            <p:cNvSpPr/>
            <p:nvPr/>
          </p:nvSpPr>
          <p:spPr>
            <a:xfrm>
              <a:off x="5610225" y="4640263"/>
              <a:ext cx="790575" cy="376238"/>
            </a:xfrm>
            <a:custGeom>
              <a:rect b="b" l="l" r="r" t="t"/>
              <a:pathLst>
                <a:path extrusionOk="0" h="96" w="215">
                  <a:moveTo>
                    <a:pt x="30" y="94"/>
                  </a:moveTo>
                  <a:cubicBezTo>
                    <a:pt x="21" y="94"/>
                    <a:pt x="10" y="96"/>
                    <a:pt x="5" y="88"/>
                  </a:cubicBezTo>
                  <a:cubicBezTo>
                    <a:pt x="0" y="79"/>
                    <a:pt x="6" y="77"/>
                    <a:pt x="14" y="73"/>
                  </a:cubicBezTo>
                  <a:cubicBezTo>
                    <a:pt x="13" y="69"/>
                    <a:pt x="14" y="65"/>
                    <a:pt x="13" y="60"/>
                  </a:cubicBezTo>
                  <a:cubicBezTo>
                    <a:pt x="12" y="56"/>
                    <a:pt x="8" y="48"/>
                    <a:pt x="8" y="44"/>
                  </a:cubicBezTo>
                  <a:cubicBezTo>
                    <a:pt x="11" y="32"/>
                    <a:pt x="22" y="45"/>
                    <a:pt x="31" y="45"/>
                  </a:cubicBezTo>
                  <a:cubicBezTo>
                    <a:pt x="32" y="48"/>
                    <a:pt x="38" y="46"/>
                    <a:pt x="35" y="43"/>
                  </a:cubicBezTo>
                  <a:cubicBezTo>
                    <a:pt x="30" y="38"/>
                    <a:pt x="25" y="33"/>
                    <a:pt x="32" y="26"/>
                  </a:cubicBezTo>
                  <a:cubicBezTo>
                    <a:pt x="35" y="28"/>
                    <a:pt x="40" y="29"/>
                    <a:pt x="44" y="28"/>
                  </a:cubicBezTo>
                  <a:cubicBezTo>
                    <a:pt x="48" y="28"/>
                    <a:pt x="52" y="21"/>
                    <a:pt x="56" y="21"/>
                  </a:cubicBezTo>
                  <a:cubicBezTo>
                    <a:pt x="64" y="20"/>
                    <a:pt x="67" y="36"/>
                    <a:pt x="79" y="36"/>
                  </a:cubicBezTo>
                  <a:cubicBezTo>
                    <a:pt x="78" y="30"/>
                    <a:pt x="71" y="21"/>
                    <a:pt x="72" y="15"/>
                  </a:cubicBezTo>
                  <a:cubicBezTo>
                    <a:pt x="75" y="6"/>
                    <a:pt x="86" y="10"/>
                    <a:pt x="93" y="9"/>
                  </a:cubicBezTo>
                  <a:cubicBezTo>
                    <a:pt x="101" y="7"/>
                    <a:pt x="106" y="2"/>
                    <a:pt x="115" y="1"/>
                  </a:cubicBezTo>
                  <a:cubicBezTo>
                    <a:pt x="122" y="0"/>
                    <a:pt x="129" y="2"/>
                    <a:pt x="137" y="2"/>
                  </a:cubicBezTo>
                  <a:cubicBezTo>
                    <a:pt x="142" y="14"/>
                    <a:pt x="155" y="6"/>
                    <a:pt x="162" y="13"/>
                  </a:cubicBezTo>
                  <a:cubicBezTo>
                    <a:pt x="165" y="19"/>
                    <a:pt x="171" y="21"/>
                    <a:pt x="168" y="28"/>
                  </a:cubicBezTo>
                  <a:cubicBezTo>
                    <a:pt x="180" y="28"/>
                    <a:pt x="174" y="18"/>
                    <a:pt x="186" y="22"/>
                  </a:cubicBezTo>
                  <a:cubicBezTo>
                    <a:pt x="194" y="25"/>
                    <a:pt x="196" y="41"/>
                    <a:pt x="195" y="49"/>
                  </a:cubicBezTo>
                  <a:cubicBezTo>
                    <a:pt x="192" y="48"/>
                    <a:pt x="189" y="48"/>
                    <a:pt x="186" y="45"/>
                  </a:cubicBezTo>
                  <a:cubicBezTo>
                    <a:pt x="189" y="51"/>
                    <a:pt x="215" y="82"/>
                    <a:pt x="192" y="82"/>
                  </a:cubicBezTo>
                  <a:cubicBezTo>
                    <a:pt x="189" y="82"/>
                    <a:pt x="184" y="77"/>
                    <a:pt x="181" y="76"/>
                  </a:cubicBezTo>
                  <a:cubicBezTo>
                    <a:pt x="177" y="74"/>
                    <a:pt x="172" y="75"/>
                    <a:pt x="168" y="72"/>
                  </a:cubicBezTo>
                  <a:cubicBezTo>
                    <a:pt x="163" y="68"/>
                    <a:pt x="164" y="65"/>
                    <a:pt x="158" y="60"/>
                  </a:cubicBezTo>
                  <a:cubicBezTo>
                    <a:pt x="157" y="66"/>
                    <a:pt x="162" y="66"/>
                    <a:pt x="160" y="70"/>
                  </a:cubicBezTo>
                  <a:cubicBezTo>
                    <a:pt x="158" y="73"/>
                    <a:pt x="147" y="77"/>
                    <a:pt x="143" y="78"/>
                  </a:cubicBezTo>
                  <a:cubicBezTo>
                    <a:pt x="126" y="84"/>
                    <a:pt x="129" y="65"/>
                    <a:pt x="114" y="62"/>
                  </a:cubicBezTo>
                  <a:cubicBezTo>
                    <a:pt x="112" y="62"/>
                    <a:pt x="107" y="64"/>
                    <a:pt x="106" y="63"/>
                  </a:cubicBezTo>
                  <a:cubicBezTo>
                    <a:pt x="104" y="63"/>
                    <a:pt x="100" y="60"/>
                    <a:pt x="98" y="60"/>
                  </a:cubicBezTo>
                  <a:cubicBezTo>
                    <a:pt x="91" y="60"/>
                    <a:pt x="97" y="57"/>
                    <a:pt x="90" y="62"/>
                  </a:cubicBezTo>
                  <a:cubicBezTo>
                    <a:pt x="87" y="64"/>
                    <a:pt x="85" y="68"/>
                    <a:pt x="82" y="70"/>
                  </a:cubicBezTo>
                  <a:cubicBezTo>
                    <a:pt x="77" y="74"/>
                    <a:pt x="72" y="75"/>
                    <a:pt x="67" y="72"/>
                  </a:cubicBezTo>
                  <a:cubicBezTo>
                    <a:pt x="59" y="68"/>
                    <a:pt x="57" y="79"/>
                    <a:pt x="51" y="84"/>
                  </a:cubicBezTo>
                  <a:cubicBezTo>
                    <a:pt x="48" y="88"/>
                    <a:pt x="32" y="94"/>
                    <a:pt x="27" y="94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5" name="Google Shape;2125;gfa849bb9b8_2_1094"/>
            <p:cNvSpPr/>
            <p:nvPr/>
          </p:nvSpPr>
          <p:spPr>
            <a:xfrm>
              <a:off x="6116638" y="3233738"/>
              <a:ext cx="26988" cy="23813"/>
            </a:xfrm>
            <a:custGeom>
              <a:rect b="b" l="l" r="r" t="t"/>
              <a:pathLst>
                <a:path extrusionOk="0" h="6" w="7">
                  <a:moveTo>
                    <a:pt x="0" y="2"/>
                  </a:moveTo>
                  <a:cubicBezTo>
                    <a:pt x="1" y="2"/>
                    <a:pt x="3" y="5"/>
                    <a:pt x="5" y="4"/>
                  </a:cubicBezTo>
                  <a:cubicBezTo>
                    <a:pt x="5" y="4"/>
                    <a:pt x="5" y="1"/>
                    <a:pt x="6" y="0"/>
                  </a:cubicBezTo>
                  <a:cubicBezTo>
                    <a:pt x="6" y="2"/>
                    <a:pt x="7" y="6"/>
                    <a:pt x="4" y="6"/>
                  </a:cubicBezTo>
                  <a:cubicBezTo>
                    <a:pt x="3" y="6"/>
                    <a:pt x="1" y="3"/>
                    <a:pt x="1" y="2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6" name="Google Shape;2126;gfa849bb9b8_2_1094"/>
            <p:cNvSpPr/>
            <p:nvPr/>
          </p:nvSpPr>
          <p:spPr>
            <a:xfrm>
              <a:off x="6143625" y="3527426"/>
              <a:ext cx="28575" cy="31750"/>
            </a:xfrm>
            <a:custGeom>
              <a:rect b="b" l="l" r="r" t="t"/>
              <a:pathLst>
                <a:path extrusionOk="0" h="8" w="8">
                  <a:moveTo>
                    <a:pt x="0" y="5"/>
                  </a:moveTo>
                  <a:cubicBezTo>
                    <a:pt x="5" y="7"/>
                    <a:pt x="7" y="5"/>
                    <a:pt x="7" y="0"/>
                  </a:cubicBezTo>
                  <a:cubicBezTo>
                    <a:pt x="7" y="1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7" name="Google Shape;2127;gfa849bb9b8_2_1094"/>
            <p:cNvSpPr/>
            <p:nvPr/>
          </p:nvSpPr>
          <p:spPr>
            <a:xfrm>
              <a:off x="5459413" y="2520951"/>
              <a:ext cx="1201738" cy="2159000"/>
            </a:xfrm>
            <a:custGeom>
              <a:rect b="b" l="l" r="r" t="t"/>
              <a:pathLst>
                <a:path extrusionOk="0" h="551" w="327">
                  <a:moveTo>
                    <a:pt x="327" y="551"/>
                  </a:moveTo>
                  <a:cubicBezTo>
                    <a:pt x="322" y="528"/>
                    <a:pt x="297" y="518"/>
                    <a:pt x="287" y="450"/>
                  </a:cubicBezTo>
                  <a:cubicBezTo>
                    <a:pt x="247" y="174"/>
                    <a:pt x="282" y="67"/>
                    <a:pt x="306" y="10"/>
                  </a:cubicBezTo>
                  <a:cubicBezTo>
                    <a:pt x="292" y="17"/>
                    <a:pt x="276" y="28"/>
                    <a:pt x="267" y="32"/>
                  </a:cubicBezTo>
                  <a:cubicBezTo>
                    <a:pt x="198" y="65"/>
                    <a:pt x="96" y="47"/>
                    <a:pt x="24" y="0"/>
                  </a:cubicBezTo>
                  <a:cubicBezTo>
                    <a:pt x="53" y="218"/>
                    <a:pt x="32" y="369"/>
                    <a:pt x="29" y="417"/>
                  </a:cubicBezTo>
                  <a:cubicBezTo>
                    <a:pt x="28" y="432"/>
                    <a:pt x="30" y="438"/>
                    <a:pt x="0" y="510"/>
                  </a:cubicBezTo>
                  <a:cubicBezTo>
                    <a:pt x="11" y="502"/>
                    <a:pt x="47" y="458"/>
                    <a:pt x="60" y="452"/>
                  </a:cubicBezTo>
                  <a:cubicBezTo>
                    <a:pt x="94" y="437"/>
                    <a:pt x="120" y="421"/>
                    <a:pt x="158" y="424"/>
                  </a:cubicBezTo>
                  <a:cubicBezTo>
                    <a:pt x="240" y="432"/>
                    <a:pt x="270" y="510"/>
                    <a:pt x="327" y="551"/>
                  </a:cubicBezTo>
                  <a:close/>
                </a:path>
              </a:pathLst>
            </a:custGeom>
            <a:solidFill>
              <a:srgbClr val="F4E3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8" name="Google Shape;2128;gfa849bb9b8_2_1094"/>
            <p:cNvSpPr/>
            <p:nvPr/>
          </p:nvSpPr>
          <p:spPr>
            <a:xfrm>
              <a:off x="5551488" y="2497138"/>
              <a:ext cx="1020763" cy="466725"/>
            </a:xfrm>
            <a:custGeom>
              <a:rect b="b" l="l" r="r" t="t"/>
              <a:pathLst>
                <a:path extrusionOk="0" h="119" w="278">
                  <a:moveTo>
                    <a:pt x="3" y="1"/>
                  </a:moveTo>
                  <a:cubicBezTo>
                    <a:pt x="0" y="15"/>
                    <a:pt x="20" y="27"/>
                    <a:pt x="29" y="35"/>
                  </a:cubicBezTo>
                  <a:cubicBezTo>
                    <a:pt x="38" y="42"/>
                    <a:pt x="40" y="53"/>
                    <a:pt x="44" y="63"/>
                  </a:cubicBezTo>
                  <a:cubicBezTo>
                    <a:pt x="47" y="69"/>
                    <a:pt x="52" y="86"/>
                    <a:pt x="61" y="85"/>
                  </a:cubicBezTo>
                  <a:cubicBezTo>
                    <a:pt x="63" y="72"/>
                    <a:pt x="53" y="59"/>
                    <a:pt x="58" y="47"/>
                  </a:cubicBezTo>
                  <a:cubicBezTo>
                    <a:pt x="59" y="46"/>
                    <a:pt x="61" y="46"/>
                    <a:pt x="62" y="47"/>
                  </a:cubicBezTo>
                  <a:cubicBezTo>
                    <a:pt x="64" y="52"/>
                    <a:pt x="66" y="54"/>
                    <a:pt x="69" y="52"/>
                  </a:cubicBezTo>
                  <a:cubicBezTo>
                    <a:pt x="71" y="51"/>
                    <a:pt x="70" y="46"/>
                    <a:pt x="74" y="47"/>
                  </a:cubicBezTo>
                  <a:cubicBezTo>
                    <a:pt x="76" y="48"/>
                    <a:pt x="78" y="54"/>
                    <a:pt x="78" y="55"/>
                  </a:cubicBezTo>
                  <a:cubicBezTo>
                    <a:pt x="81" y="65"/>
                    <a:pt x="79" y="89"/>
                    <a:pt x="92" y="92"/>
                  </a:cubicBezTo>
                  <a:cubicBezTo>
                    <a:pt x="98" y="83"/>
                    <a:pt x="94" y="67"/>
                    <a:pt x="103" y="60"/>
                  </a:cubicBezTo>
                  <a:cubicBezTo>
                    <a:pt x="112" y="65"/>
                    <a:pt x="107" y="74"/>
                    <a:pt x="117" y="66"/>
                  </a:cubicBezTo>
                  <a:cubicBezTo>
                    <a:pt x="125" y="80"/>
                    <a:pt x="127" y="62"/>
                    <a:pt x="137" y="65"/>
                  </a:cubicBezTo>
                  <a:cubicBezTo>
                    <a:pt x="144" y="66"/>
                    <a:pt x="147" y="86"/>
                    <a:pt x="150" y="92"/>
                  </a:cubicBezTo>
                  <a:cubicBezTo>
                    <a:pt x="160" y="119"/>
                    <a:pt x="161" y="71"/>
                    <a:pt x="169" y="69"/>
                  </a:cubicBezTo>
                  <a:cubicBezTo>
                    <a:pt x="177" y="66"/>
                    <a:pt x="172" y="80"/>
                    <a:pt x="177" y="79"/>
                  </a:cubicBezTo>
                  <a:cubicBezTo>
                    <a:pt x="178" y="79"/>
                    <a:pt x="183" y="71"/>
                    <a:pt x="184" y="70"/>
                  </a:cubicBezTo>
                  <a:cubicBezTo>
                    <a:pt x="186" y="68"/>
                    <a:pt x="189" y="66"/>
                    <a:pt x="192" y="65"/>
                  </a:cubicBezTo>
                  <a:cubicBezTo>
                    <a:pt x="208" y="58"/>
                    <a:pt x="199" y="72"/>
                    <a:pt x="206" y="78"/>
                  </a:cubicBezTo>
                  <a:cubicBezTo>
                    <a:pt x="213" y="82"/>
                    <a:pt x="219" y="69"/>
                    <a:pt x="222" y="65"/>
                  </a:cubicBezTo>
                  <a:cubicBezTo>
                    <a:pt x="238" y="44"/>
                    <a:pt x="233" y="79"/>
                    <a:pt x="242" y="73"/>
                  </a:cubicBezTo>
                  <a:cubicBezTo>
                    <a:pt x="247" y="69"/>
                    <a:pt x="248" y="57"/>
                    <a:pt x="250" y="52"/>
                  </a:cubicBezTo>
                  <a:cubicBezTo>
                    <a:pt x="253" y="46"/>
                    <a:pt x="256" y="40"/>
                    <a:pt x="260" y="35"/>
                  </a:cubicBezTo>
                  <a:cubicBezTo>
                    <a:pt x="264" y="39"/>
                    <a:pt x="273" y="21"/>
                    <a:pt x="275" y="16"/>
                  </a:cubicBezTo>
                  <a:cubicBezTo>
                    <a:pt x="278" y="9"/>
                    <a:pt x="278" y="6"/>
                    <a:pt x="271" y="5"/>
                  </a:cubicBezTo>
                  <a:cubicBezTo>
                    <a:pt x="263" y="3"/>
                    <a:pt x="253" y="5"/>
                    <a:pt x="246" y="7"/>
                  </a:cubicBezTo>
                  <a:cubicBezTo>
                    <a:pt x="232" y="11"/>
                    <a:pt x="219" y="15"/>
                    <a:pt x="205" y="19"/>
                  </a:cubicBezTo>
                  <a:cubicBezTo>
                    <a:pt x="154" y="33"/>
                    <a:pt x="103" y="38"/>
                    <a:pt x="52" y="20"/>
                  </a:cubicBezTo>
                  <a:cubicBezTo>
                    <a:pt x="38" y="16"/>
                    <a:pt x="15" y="9"/>
                    <a:pt x="4" y="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9" name="Google Shape;2129;gfa849bb9b8_2_1094"/>
            <p:cNvSpPr/>
            <p:nvPr/>
          </p:nvSpPr>
          <p:spPr>
            <a:xfrm>
              <a:off x="5543550" y="4013201"/>
              <a:ext cx="1087438" cy="685800"/>
            </a:xfrm>
            <a:custGeom>
              <a:rect b="b" l="l" r="r" t="t"/>
              <a:pathLst>
                <a:path extrusionOk="0" h="175" w="296">
                  <a:moveTo>
                    <a:pt x="0" y="110"/>
                  </a:moveTo>
                  <a:cubicBezTo>
                    <a:pt x="7" y="95"/>
                    <a:pt x="21" y="81"/>
                    <a:pt x="30" y="65"/>
                  </a:cubicBezTo>
                  <a:cubicBezTo>
                    <a:pt x="38" y="50"/>
                    <a:pt x="42" y="28"/>
                    <a:pt x="55" y="17"/>
                  </a:cubicBezTo>
                  <a:cubicBezTo>
                    <a:pt x="64" y="21"/>
                    <a:pt x="56" y="42"/>
                    <a:pt x="61" y="49"/>
                  </a:cubicBezTo>
                  <a:cubicBezTo>
                    <a:pt x="67" y="57"/>
                    <a:pt x="68" y="42"/>
                    <a:pt x="73" y="41"/>
                  </a:cubicBezTo>
                  <a:cubicBezTo>
                    <a:pt x="76" y="40"/>
                    <a:pt x="75" y="44"/>
                    <a:pt x="78" y="45"/>
                  </a:cubicBezTo>
                  <a:cubicBezTo>
                    <a:pt x="78" y="45"/>
                    <a:pt x="86" y="43"/>
                    <a:pt x="86" y="42"/>
                  </a:cubicBezTo>
                  <a:cubicBezTo>
                    <a:pt x="96" y="39"/>
                    <a:pt x="99" y="25"/>
                    <a:pt x="102" y="14"/>
                  </a:cubicBezTo>
                  <a:cubicBezTo>
                    <a:pt x="103" y="9"/>
                    <a:pt x="110" y="0"/>
                    <a:pt x="118" y="1"/>
                  </a:cubicBezTo>
                  <a:cubicBezTo>
                    <a:pt x="127" y="2"/>
                    <a:pt x="132" y="23"/>
                    <a:pt x="138" y="30"/>
                  </a:cubicBezTo>
                  <a:cubicBezTo>
                    <a:pt x="139" y="27"/>
                    <a:pt x="140" y="18"/>
                    <a:pt x="145" y="19"/>
                  </a:cubicBezTo>
                  <a:cubicBezTo>
                    <a:pt x="147" y="20"/>
                    <a:pt x="150" y="30"/>
                    <a:pt x="153" y="32"/>
                  </a:cubicBezTo>
                  <a:cubicBezTo>
                    <a:pt x="162" y="21"/>
                    <a:pt x="164" y="42"/>
                    <a:pt x="173" y="43"/>
                  </a:cubicBezTo>
                  <a:cubicBezTo>
                    <a:pt x="178" y="36"/>
                    <a:pt x="179" y="28"/>
                    <a:pt x="182" y="21"/>
                  </a:cubicBezTo>
                  <a:cubicBezTo>
                    <a:pt x="190" y="25"/>
                    <a:pt x="191" y="38"/>
                    <a:pt x="195" y="45"/>
                  </a:cubicBezTo>
                  <a:cubicBezTo>
                    <a:pt x="199" y="52"/>
                    <a:pt x="205" y="63"/>
                    <a:pt x="210" y="67"/>
                  </a:cubicBezTo>
                  <a:cubicBezTo>
                    <a:pt x="212" y="62"/>
                    <a:pt x="213" y="54"/>
                    <a:pt x="218" y="51"/>
                  </a:cubicBezTo>
                  <a:cubicBezTo>
                    <a:pt x="224" y="59"/>
                    <a:pt x="238" y="106"/>
                    <a:pt x="254" y="97"/>
                  </a:cubicBezTo>
                  <a:cubicBezTo>
                    <a:pt x="259" y="109"/>
                    <a:pt x="263" y="122"/>
                    <a:pt x="270" y="132"/>
                  </a:cubicBezTo>
                  <a:cubicBezTo>
                    <a:pt x="277" y="141"/>
                    <a:pt x="284" y="149"/>
                    <a:pt x="290" y="157"/>
                  </a:cubicBezTo>
                  <a:cubicBezTo>
                    <a:pt x="292" y="160"/>
                    <a:pt x="296" y="164"/>
                    <a:pt x="296" y="168"/>
                  </a:cubicBezTo>
                  <a:cubicBezTo>
                    <a:pt x="295" y="175"/>
                    <a:pt x="286" y="172"/>
                    <a:pt x="280" y="171"/>
                  </a:cubicBezTo>
                  <a:cubicBezTo>
                    <a:pt x="252" y="167"/>
                    <a:pt x="234" y="150"/>
                    <a:pt x="212" y="134"/>
                  </a:cubicBezTo>
                  <a:cubicBezTo>
                    <a:pt x="186" y="114"/>
                    <a:pt x="159" y="97"/>
                    <a:pt x="127" y="89"/>
                  </a:cubicBezTo>
                  <a:cubicBezTo>
                    <a:pt x="97" y="82"/>
                    <a:pt x="66" y="80"/>
                    <a:pt x="39" y="95"/>
                  </a:cubicBezTo>
                  <a:cubicBezTo>
                    <a:pt x="29" y="101"/>
                    <a:pt x="17" y="104"/>
                    <a:pt x="7" y="11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0" name="Google Shape;2130;gfa849bb9b8_2_1094"/>
            <p:cNvSpPr/>
            <p:nvPr/>
          </p:nvSpPr>
          <p:spPr>
            <a:xfrm>
              <a:off x="5543550" y="2278063"/>
              <a:ext cx="1069975" cy="560388"/>
            </a:xfrm>
            <a:custGeom>
              <a:rect b="b" l="l" r="r" t="t"/>
              <a:pathLst>
                <a:path extrusionOk="0" h="143" w="291">
                  <a:moveTo>
                    <a:pt x="2" y="35"/>
                  </a:moveTo>
                  <a:cubicBezTo>
                    <a:pt x="6" y="43"/>
                    <a:pt x="5" y="53"/>
                    <a:pt x="10" y="61"/>
                  </a:cubicBezTo>
                  <a:cubicBezTo>
                    <a:pt x="15" y="70"/>
                    <a:pt x="23" y="75"/>
                    <a:pt x="30" y="81"/>
                  </a:cubicBezTo>
                  <a:cubicBezTo>
                    <a:pt x="38" y="86"/>
                    <a:pt x="43" y="93"/>
                    <a:pt x="47" y="102"/>
                  </a:cubicBezTo>
                  <a:cubicBezTo>
                    <a:pt x="49" y="109"/>
                    <a:pt x="49" y="118"/>
                    <a:pt x="54" y="123"/>
                  </a:cubicBezTo>
                  <a:cubicBezTo>
                    <a:pt x="57" y="117"/>
                    <a:pt x="53" y="109"/>
                    <a:pt x="55" y="102"/>
                  </a:cubicBezTo>
                  <a:cubicBezTo>
                    <a:pt x="59" y="93"/>
                    <a:pt x="61" y="101"/>
                    <a:pt x="66" y="101"/>
                  </a:cubicBezTo>
                  <a:cubicBezTo>
                    <a:pt x="71" y="100"/>
                    <a:pt x="72" y="93"/>
                    <a:pt x="78" y="94"/>
                  </a:cubicBezTo>
                  <a:cubicBezTo>
                    <a:pt x="84" y="95"/>
                    <a:pt x="84" y="101"/>
                    <a:pt x="85" y="105"/>
                  </a:cubicBezTo>
                  <a:cubicBezTo>
                    <a:pt x="86" y="110"/>
                    <a:pt x="86" y="116"/>
                    <a:pt x="87" y="121"/>
                  </a:cubicBezTo>
                  <a:cubicBezTo>
                    <a:pt x="87" y="123"/>
                    <a:pt x="87" y="126"/>
                    <a:pt x="88" y="128"/>
                  </a:cubicBezTo>
                  <a:cubicBezTo>
                    <a:pt x="90" y="132"/>
                    <a:pt x="90" y="132"/>
                    <a:pt x="92" y="129"/>
                  </a:cubicBezTo>
                  <a:cubicBezTo>
                    <a:pt x="96" y="123"/>
                    <a:pt x="96" y="109"/>
                    <a:pt x="104" y="106"/>
                  </a:cubicBezTo>
                  <a:cubicBezTo>
                    <a:pt x="112" y="104"/>
                    <a:pt x="108" y="113"/>
                    <a:pt x="112" y="115"/>
                  </a:cubicBezTo>
                  <a:cubicBezTo>
                    <a:pt x="115" y="117"/>
                    <a:pt x="115" y="114"/>
                    <a:pt x="118" y="113"/>
                  </a:cubicBezTo>
                  <a:cubicBezTo>
                    <a:pt x="121" y="112"/>
                    <a:pt x="122" y="114"/>
                    <a:pt x="125" y="115"/>
                  </a:cubicBezTo>
                  <a:cubicBezTo>
                    <a:pt x="129" y="117"/>
                    <a:pt x="126" y="118"/>
                    <a:pt x="131" y="117"/>
                  </a:cubicBezTo>
                  <a:cubicBezTo>
                    <a:pt x="134" y="116"/>
                    <a:pt x="134" y="113"/>
                    <a:pt x="138" y="113"/>
                  </a:cubicBezTo>
                  <a:cubicBezTo>
                    <a:pt x="145" y="112"/>
                    <a:pt x="148" y="119"/>
                    <a:pt x="150" y="125"/>
                  </a:cubicBezTo>
                  <a:cubicBezTo>
                    <a:pt x="150" y="128"/>
                    <a:pt x="152" y="138"/>
                    <a:pt x="155" y="140"/>
                  </a:cubicBezTo>
                  <a:cubicBezTo>
                    <a:pt x="164" y="143"/>
                    <a:pt x="157" y="107"/>
                    <a:pt x="174" y="119"/>
                  </a:cubicBezTo>
                  <a:cubicBezTo>
                    <a:pt x="176" y="120"/>
                    <a:pt x="178" y="123"/>
                    <a:pt x="181" y="122"/>
                  </a:cubicBezTo>
                  <a:cubicBezTo>
                    <a:pt x="185" y="121"/>
                    <a:pt x="189" y="113"/>
                    <a:pt x="194" y="112"/>
                  </a:cubicBezTo>
                  <a:cubicBezTo>
                    <a:pt x="200" y="110"/>
                    <a:pt x="205" y="108"/>
                    <a:pt x="209" y="114"/>
                  </a:cubicBezTo>
                  <a:cubicBezTo>
                    <a:pt x="210" y="117"/>
                    <a:pt x="209" y="121"/>
                    <a:pt x="213" y="120"/>
                  </a:cubicBezTo>
                  <a:cubicBezTo>
                    <a:pt x="216" y="120"/>
                    <a:pt x="222" y="109"/>
                    <a:pt x="225" y="106"/>
                  </a:cubicBezTo>
                  <a:cubicBezTo>
                    <a:pt x="229" y="103"/>
                    <a:pt x="233" y="99"/>
                    <a:pt x="238" y="103"/>
                  </a:cubicBezTo>
                  <a:cubicBezTo>
                    <a:pt x="240" y="106"/>
                    <a:pt x="240" y="112"/>
                    <a:pt x="244" y="113"/>
                  </a:cubicBezTo>
                  <a:cubicBezTo>
                    <a:pt x="247" y="106"/>
                    <a:pt x="246" y="95"/>
                    <a:pt x="250" y="88"/>
                  </a:cubicBezTo>
                  <a:cubicBezTo>
                    <a:pt x="253" y="83"/>
                    <a:pt x="256" y="82"/>
                    <a:pt x="260" y="80"/>
                  </a:cubicBezTo>
                  <a:cubicBezTo>
                    <a:pt x="266" y="78"/>
                    <a:pt x="264" y="79"/>
                    <a:pt x="265" y="73"/>
                  </a:cubicBezTo>
                  <a:cubicBezTo>
                    <a:pt x="267" y="65"/>
                    <a:pt x="275" y="59"/>
                    <a:pt x="279" y="52"/>
                  </a:cubicBezTo>
                  <a:cubicBezTo>
                    <a:pt x="283" y="45"/>
                    <a:pt x="286" y="39"/>
                    <a:pt x="288" y="31"/>
                  </a:cubicBezTo>
                  <a:cubicBezTo>
                    <a:pt x="291" y="21"/>
                    <a:pt x="287" y="0"/>
                    <a:pt x="273" y="11"/>
                  </a:cubicBezTo>
                  <a:cubicBezTo>
                    <a:pt x="263" y="18"/>
                    <a:pt x="258" y="44"/>
                    <a:pt x="242" y="37"/>
                  </a:cubicBezTo>
                  <a:cubicBezTo>
                    <a:pt x="239" y="36"/>
                    <a:pt x="239" y="34"/>
                    <a:pt x="235" y="35"/>
                  </a:cubicBezTo>
                  <a:cubicBezTo>
                    <a:pt x="232" y="36"/>
                    <a:pt x="229" y="45"/>
                    <a:pt x="226" y="48"/>
                  </a:cubicBezTo>
                  <a:cubicBezTo>
                    <a:pt x="222" y="53"/>
                    <a:pt x="217" y="52"/>
                    <a:pt x="211" y="56"/>
                  </a:cubicBezTo>
                  <a:cubicBezTo>
                    <a:pt x="196" y="64"/>
                    <a:pt x="183" y="80"/>
                    <a:pt x="165" y="74"/>
                  </a:cubicBezTo>
                  <a:cubicBezTo>
                    <a:pt x="156" y="72"/>
                    <a:pt x="155" y="66"/>
                    <a:pt x="150" y="61"/>
                  </a:cubicBezTo>
                  <a:cubicBezTo>
                    <a:pt x="142" y="52"/>
                    <a:pt x="136" y="65"/>
                    <a:pt x="129" y="68"/>
                  </a:cubicBezTo>
                  <a:cubicBezTo>
                    <a:pt x="121" y="72"/>
                    <a:pt x="116" y="67"/>
                    <a:pt x="109" y="66"/>
                  </a:cubicBezTo>
                  <a:cubicBezTo>
                    <a:pt x="106" y="65"/>
                    <a:pt x="102" y="66"/>
                    <a:pt x="99" y="63"/>
                  </a:cubicBezTo>
                  <a:cubicBezTo>
                    <a:pt x="97" y="60"/>
                    <a:pt x="99" y="56"/>
                    <a:pt x="96" y="54"/>
                  </a:cubicBezTo>
                  <a:cubicBezTo>
                    <a:pt x="93" y="52"/>
                    <a:pt x="87" y="55"/>
                    <a:pt x="84" y="54"/>
                  </a:cubicBezTo>
                  <a:cubicBezTo>
                    <a:pt x="77" y="53"/>
                    <a:pt x="74" y="47"/>
                    <a:pt x="68" y="43"/>
                  </a:cubicBezTo>
                  <a:cubicBezTo>
                    <a:pt x="62" y="38"/>
                    <a:pt x="57" y="41"/>
                    <a:pt x="50" y="41"/>
                  </a:cubicBezTo>
                  <a:cubicBezTo>
                    <a:pt x="45" y="41"/>
                    <a:pt x="41" y="39"/>
                    <a:pt x="37" y="36"/>
                  </a:cubicBezTo>
                  <a:cubicBezTo>
                    <a:pt x="31" y="30"/>
                    <a:pt x="23" y="21"/>
                    <a:pt x="14" y="23"/>
                  </a:cubicBezTo>
                  <a:cubicBezTo>
                    <a:pt x="7" y="24"/>
                    <a:pt x="0" y="28"/>
                    <a:pt x="2" y="3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1" name="Google Shape;2131;gfa849bb9b8_2_1094"/>
            <p:cNvSpPr/>
            <p:nvPr/>
          </p:nvSpPr>
          <p:spPr>
            <a:xfrm>
              <a:off x="5456238" y="4021138"/>
              <a:ext cx="1127125" cy="725488"/>
            </a:xfrm>
            <a:custGeom>
              <a:rect b="b" l="l" r="r" t="t"/>
              <a:pathLst>
                <a:path extrusionOk="0" h="185" w="307">
                  <a:moveTo>
                    <a:pt x="39" y="97"/>
                  </a:moveTo>
                  <a:cubicBezTo>
                    <a:pt x="43" y="88"/>
                    <a:pt x="52" y="80"/>
                    <a:pt x="57" y="72"/>
                  </a:cubicBezTo>
                  <a:cubicBezTo>
                    <a:pt x="60" y="66"/>
                    <a:pt x="64" y="59"/>
                    <a:pt x="66" y="52"/>
                  </a:cubicBezTo>
                  <a:cubicBezTo>
                    <a:pt x="69" y="46"/>
                    <a:pt x="69" y="39"/>
                    <a:pt x="71" y="33"/>
                  </a:cubicBezTo>
                  <a:cubicBezTo>
                    <a:pt x="73" y="29"/>
                    <a:pt x="76" y="16"/>
                    <a:pt x="80" y="23"/>
                  </a:cubicBezTo>
                  <a:cubicBezTo>
                    <a:pt x="83" y="29"/>
                    <a:pt x="78" y="39"/>
                    <a:pt x="80" y="45"/>
                  </a:cubicBezTo>
                  <a:cubicBezTo>
                    <a:pt x="82" y="53"/>
                    <a:pt x="83" y="59"/>
                    <a:pt x="90" y="52"/>
                  </a:cubicBezTo>
                  <a:cubicBezTo>
                    <a:pt x="92" y="50"/>
                    <a:pt x="93" y="46"/>
                    <a:pt x="96" y="46"/>
                  </a:cubicBezTo>
                  <a:cubicBezTo>
                    <a:pt x="99" y="45"/>
                    <a:pt x="101" y="51"/>
                    <a:pt x="105" y="50"/>
                  </a:cubicBezTo>
                  <a:cubicBezTo>
                    <a:pt x="108" y="49"/>
                    <a:pt x="111" y="44"/>
                    <a:pt x="113" y="42"/>
                  </a:cubicBezTo>
                  <a:cubicBezTo>
                    <a:pt x="117" y="39"/>
                    <a:pt x="120" y="38"/>
                    <a:pt x="122" y="33"/>
                  </a:cubicBezTo>
                  <a:cubicBezTo>
                    <a:pt x="128" y="24"/>
                    <a:pt x="129" y="23"/>
                    <a:pt x="133" y="13"/>
                  </a:cubicBezTo>
                  <a:cubicBezTo>
                    <a:pt x="135" y="7"/>
                    <a:pt x="138" y="0"/>
                    <a:pt x="145" y="6"/>
                  </a:cubicBezTo>
                  <a:cubicBezTo>
                    <a:pt x="150" y="10"/>
                    <a:pt x="152" y="9"/>
                    <a:pt x="153" y="15"/>
                  </a:cubicBezTo>
                  <a:cubicBezTo>
                    <a:pt x="155" y="22"/>
                    <a:pt x="155" y="32"/>
                    <a:pt x="161" y="37"/>
                  </a:cubicBezTo>
                  <a:cubicBezTo>
                    <a:pt x="165" y="33"/>
                    <a:pt x="165" y="22"/>
                    <a:pt x="170" y="28"/>
                  </a:cubicBezTo>
                  <a:cubicBezTo>
                    <a:pt x="173" y="30"/>
                    <a:pt x="171" y="34"/>
                    <a:pt x="174" y="36"/>
                  </a:cubicBezTo>
                  <a:cubicBezTo>
                    <a:pt x="179" y="40"/>
                    <a:pt x="179" y="35"/>
                    <a:pt x="183" y="36"/>
                  </a:cubicBezTo>
                  <a:cubicBezTo>
                    <a:pt x="189" y="38"/>
                    <a:pt x="190" y="50"/>
                    <a:pt x="198" y="48"/>
                  </a:cubicBezTo>
                  <a:cubicBezTo>
                    <a:pt x="206" y="47"/>
                    <a:pt x="201" y="34"/>
                    <a:pt x="209" y="39"/>
                  </a:cubicBezTo>
                  <a:cubicBezTo>
                    <a:pt x="211" y="41"/>
                    <a:pt x="214" y="47"/>
                    <a:pt x="215" y="50"/>
                  </a:cubicBezTo>
                  <a:cubicBezTo>
                    <a:pt x="218" y="54"/>
                    <a:pt x="221" y="58"/>
                    <a:pt x="224" y="62"/>
                  </a:cubicBezTo>
                  <a:cubicBezTo>
                    <a:pt x="226" y="64"/>
                    <a:pt x="229" y="69"/>
                    <a:pt x="232" y="70"/>
                  </a:cubicBezTo>
                  <a:cubicBezTo>
                    <a:pt x="237" y="72"/>
                    <a:pt x="236" y="67"/>
                    <a:pt x="240" y="66"/>
                  </a:cubicBezTo>
                  <a:cubicBezTo>
                    <a:pt x="243" y="64"/>
                    <a:pt x="240" y="63"/>
                    <a:pt x="244" y="67"/>
                  </a:cubicBezTo>
                  <a:cubicBezTo>
                    <a:pt x="245" y="68"/>
                    <a:pt x="248" y="74"/>
                    <a:pt x="249" y="76"/>
                  </a:cubicBezTo>
                  <a:cubicBezTo>
                    <a:pt x="252" y="82"/>
                    <a:pt x="254" y="88"/>
                    <a:pt x="257" y="94"/>
                  </a:cubicBezTo>
                  <a:cubicBezTo>
                    <a:pt x="259" y="98"/>
                    <a:pt x="261" y="101"/>
                    <a:pt x="266" y="103"/>
                  </a:cubicBezTo>
                  <a:cubicBezTo>
                    <a:pt x="273" y="105"/>
                    <a:pt x="273" y="103"/>
                    <a:pt x="276" y="110"/>
                  </a:cubicBezTo>
                  <a:cubicBezTo>
                    <a:pt x="282" y="124"/>
                    <a:pt x="295" y="134"/>
                    <a:pt x="303" y="147"/>
                  </a:cubicBezTo>
                  <a:cubicBezTo>
                    <a:pt x="307" y="155"/>
                    <a:pt x="303" y="178"/>
                    <a:pt x="290" y="173"/>
                  </a:cubicBezTo>
                  <a:cubicBezTo>
                    <a:pt x="274" y="168"/>
                    <a:pt x="274" y="142"/>
                    <a:pt x="260" y="136"/>
                  </a:cubicBezTo>
                  <a:cubicBezTo>
                    <a:pt x="260" y="144"/>
                    <a:pt x="262" y="171"/>
                    <a:pt x="250" y="153"/>
                  </a:cubicBezTo>
                  <a:cubicBezTo>
                    <a:pt x="242" y="185"/>
                    <a:pt x="202" y="122"/>
                    <a:pt x="195" y="113"/>
                  </a:cubicBezTo>
                  <a:cubicBezTo>
                    <a:pt x="187" y="104"/>
                    <a:pt x="177" y="91"/>
                    <a:pt x="164" y="99"/>
                  </a:cubicBezTo>
                  <a:cubicBezTo>
                    <a:pt x="151" y="106"/>
                    <a:pt x="143" y="119"/>
                    <a:pt x="129" y="106"/>
                  </a:cubicBezTo>
                  <a:cubicBezTo>
                    <a:pt x="124" y="102"/>
                    <a:pt x="120" y="93"/>
                    <a:pt x="115" y="90"/>
                  </a:cubicBezTo>
                  <a:cubicBezTo>
                    <a:pt x="111" y="88"/>
                    <a:pt x="104" y="87"/>
                    <a:pt x="100" y="86"/>
                  </a:cubicBezTo>
                  <a:cubicBezTo>
                    <a:pt x="84" y="82"/>
                    <a:pt x="76" y="99"/>
                    <a:pt x="68" y="110"/>
                  </a:cubicBezTo>
                  <a:cubicBezTo>
                    <a:pt x="58" y="124"/>
                    <a:pt x="48" y="138"/>
                    <a:pt x="33" y="148"/>
                  </a:cubicBezTo>
                  <a:cubicBezTo>
                    <a:pt x="25" y="152"/>
                    <a:pt x="4" y="164"/>
                    <a:pt x="1" y="150"/>
                  </a:cubicBezTo>
                  <a:cubicBezTo>
                    <a:pt x="0" y="144"/>
                    <a:pt x="3" y="140"/>
                    <a:pt x="7" y="136"/>
                  </a:cubicBezTo>
                  <a:cubicBezTo>
                    <a:pt x="12" y="132"/>
                    <a:pt x="15" y="128"/>
                    <a:pt x="19" y="122"/>
                  </a:cubicBezTo>
                  <a:cubicBezTo>
                    <a:pt x="25" y="112"/>
                    <a:pt x="32" y="103"/>
                    <a:pt x="39" y="9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2" name="Google Shape;2132;gfa849bb9b8_2_1094"/>
            <p:cNvSpPr/>
            <p:nvPr/>
          </p:nvSpPr>
          <p:spPr>
            <a:xfrm>
              <a:off x="5713413" y="2705101"/>
              <a:ext cx="719138" cy="1641475"/>
            </a:xfrm>
            <a:custGeom>
              <a:rect b="b" l="l" r="r" t="t"/>
              <a:pathLst>
                <a:path extrusionOk="0" h="419" w="196">
                  <a:moveTo>
                    <a:pt x="0" y="25"/>
                  </a:moveTo>
                  <a:cubicBezTo>
                    <a:pt x="6" y="29"/>
                    <a:pt x="14" y="46"/>
                    <a:pt x="21" y="37"/>
                  </a:cubicBezTo>
                  <a:cubicBezTo>
                    <a:pt x="27" y="31"/>
                    <a:pt x="20" y="16"/>
                    <a:pt x="22" y="9"/>
                  </a:cubicBezTo>
                  <a:cubicBezTo>
                    <a:pt x="30" y="0"/>
                    <a:pt x="30" y="47"/>
                    <a:pt x="51" y="44"/>
                  </a:cubicBezTo>
                  <a:cubicBezTo>
                    <a:pt x="56" y="44"/>
                    <a:pt x="54" y="33"/>
                    <a:pt x="57" y="29"/>
                  </a:cubicBezTo>
                  <a:cubicBezTo>
                    <a:pt x="58" y="27"/>
                    <a:pt x="57" y="23"/>
                    <a:pt x="60" y="23"/>
                  </a:cubicBezTo>
                  <a:cubicBezTo>
                    <a:pt x="63" y="21"/>
                    <a:pt x="63" y="26"/>
                    <a:pt x="66" y="26"/>
                  </a:cubicBezTo>
                  <a:cubicBezTo>
                    <a:pt x="69" y="27"/>
                    <a:pt x="71" y="24"/>
                    <a:pt x="72" y="24"/>
                  </a:cubicBezTo>
                  <a:cubicBezTo>
                    <a:pt x="76" y="25"/>
                    <a:pt x="77" y="27"/>
                    <a:pt x="80" y="27"/>
                  </a:cubicBezTo>
                  <a:cubicBezTo>
                    <a:pt x="86" y="27"/>
                    <a:pt x="90" y="22"/>
                    <a:pt x="95" y="26"/>
                  </a:cubicBezTo>
                  <a:cubicBezTo>
                    <a:pt x="103" y="32"/>
                    <a:pt x="101" y="54"/>
                    <a:pt x="111" y="57"/>
                  </a:cubicBezTo>
                  <a:cubicBezTo>
                    <a:pt x="121" y="59"/>
                    <a:pt x="122" y="35"/>
                    <a:pt x="126" y="30"/>
                  </a:cubicBezTo>
                  <a:cubicBezTo>
                    <a:pt x="128" y="28"/>
                    <a:pt x="127" y="32"/>
                    <a:pt x="129" y="33"/>
                  </a:cubicBezTo>
                  <a:cubicBezTo>
                    <a:pt x="138" y="35"/>
                    <a:pt x="139" y="21"/>
                    <a:pt x="148" y="21"/>
                  </a:cubicBezTo>
                  <a:cubicBezTo>
                    <a:pt x="155" y="21"/>
                    <a:pt x="153" y="32"/>
                    <a:pt x="164" y="31"/>
                  </a:cubicBezTo>
                  <a:cubicBezTo>
                    <a:pt x="169" y="30"/>
                    <a:pt x="177" y="19"/>
                    <a:pt x="183" y="23"/>
                  </a:cubicBezTo>
                  <a:cubicBezTo>
                    <a:pt x="189" y="26"/>
                    <a:pt x="182" y="50"/>
                    <a:pt x="181" y="56"/>
                  </a:cubicBezTo>
                  <a:cubicBezTo>
                    <a:pt x="153" y="264"/>
                    <a:pt x="196" y="401"/>
                    <a:pt x="196" y="417"/>
                  </a:cubicBezTo>
                  <a:cubicBezTo>
                    <a:pt x="181" y="419"/>
                    <a:pt x="182" y="373"/>
                    <a:pt x="164" y="379"/>
                  </a:cubicBezTo>
                  <a:cubicBezTo>
                    <a:pt x="160" y="380"/>
                    <a:pt x="161" y="386"/>
                    <a:pt x="156" y="384"/>
                  </a:cubicBezTo>
                  <a:cubicBezTo>
                    <a:pt x="153" y="384"/>
                    <a:pt x="149" y="374"/>
                    <a:pt x="148" y="371"/>
                  </a:cubicBezTo>
                  <a:cubicBezTo>
                    <a:pt x="144" y="362"/>
                    <a:pt x="143" y="346"/>
                    <a:pt x="137" y="343"/>
                  </a:cubicBezTo>
                  <a:cubicBezTo>
                    <a:pt x="126" y="339"/>
                    <a:pt x="126" y="361"/>
                    <a:pt x="122" y="363"/>
                  </a:cubicBezTo>
                  <a:cubicBezTo>
                    <a:pt x="116" y="364"/>
                    <a:pt x="113" y="358"/>
                    <a:pt x="110" y="354"/>
                  </a:cubicBezTo>
                  <a:cubicBezTo>
                    <a:pt x="110" y="355"/>
                    <a:pt x="110" y="358"/>
                    <a:pt x="108" y="357"/>
                  </a:cubicBezTo>
                  <a:cubicBezTo>
                    <a:pt x="104" y="354"/>
                    <a:pt x="103" y="349"/>
                    <a:pt x="98" y="347"/>
                  </a:cubicBezTo>
                  <a:cubicBezTo>
                    <a:pt x="95" y="346"/>
                    <a:pt x="94" y="349"/>
                    <a:pt x="91" y="347"/>
                  </a:cubicBezTo>
                  <a:cubicBezTo>
                    <a:pt x="88" y="346"/>
                    <a:pt x="88" y="342"/>
                    <a:pt x="86" y="340"/>
                  </a:cubicBezTo>
                  <a:cubicBezTo>
                    <a:pt x="77" y="328"/>
                    <a:pt x="64" y="325"/>
                    <a:pt x="54" y="337"/>
                  </a:cubicBezTo>
                  <a:cubicBezTo>
                    <a:pt x="48" y="344"/>
                    <a:pt x="47" y="358"/>
                    <a:pt x="40" y="364"/>
                  </a:cubicBezTo>
                  <a:cubicBezTo>
                    <a:pt x="32" y="371"/>
                    <a:pt x="35" y="363"/>
                    <a:pt x="29" y="363"/>
                  </a:cubicBezTo>
                  <a:cubicBezTo>
                    <a:pt x="23" y="362"/>
                    <a:pt x="23" y="373"/>
                    <a:pt x="18" y="370"/>
                  </a:cubicBezTo>
                  <a:cubicBezTo>
                    <a:pt x="13" y="363"/>
                    <a:pt x="20" y="352"/>
                    <a:pt x="15" y="346"/>
                  </a:cubicBezTo>
                  <a:cubicBezTo>
                    <a:pt x="10" y="340"/>
                    <a:pt x="1" y="347"/>
                    <a:pt x="0" y="336"/>
                  </a:cubicBezTo>
                  <a:cubicBezTo>
                    <a:pt x="0" y="330"/>
                    <a:pt x="5" y="323"/>
                    <a:pt x="6" y="317"/>
                  </a:cubicBezTo>
                  <a:cubicBezTo>
                    <a:pt x="9" y="307"/>
                    <a:pt x="10" y="296"/>
                    <a:pt x="11" y="286"/>
                  </a:cubicBezTo>
                  <a:cubicBezTo>
                    <a:pt x="14" y="261"/>
                    <a:pt x="14" y="236"/>
                    <a:pt x="14" y="212"/>
                  </a:cubicBezTo>
                  <a:cubicBezTo>
                    <a:pt x="14" y="170"/>
                    <a:pt x="10" y="128"/>
                    <a:pt x="6" y="87"/>
                  </a:cubicBezTo>
                  <a:cubicBezTo>
                    <a:pt x="4" y="68"/>
                    <a:pt x="5" y="44"/>
                    <a:pt x="0" y="25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3" name="Google Shape;2133;gfa849bb9b8_2_1094"/>
            <p:cNvSpPr/>
            <p:nvPr/>
          </p:nvSpPr>
          <p:spPr>
            <a:xfrm>
              <a:off x="5735638" y="2844801"/>
              <a:ext cx="87313" cy="474663"/>
            </a:xfrm>
            <a:custGeom>
              <a:rect b="b" l="l" r="r" t="t"/>
              <a:pathLst>
                <a:path extrusionOk="0" h="121" w="24">
                  <a:moveTo>
                    <a:pt x="20" y="0"/>
                  </a:moveTo>
                  <a:cubicBezTo>
                    <a:pt x="19" y="4"/>
                    <a:pt x="18" y="7"/>
                    <a:pt x="13" y="8"/>
                  </a:cubicBezTo>
                  <a:cubicBezTo>
                    <a:pt x="10" y="8"/>
                    <a:pt x="5" y="6"/>
                    <a:pt x="3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11"/>
                    <a:pt x="2" y="19"/>
                    <a:pt x="3" y="26"/>
                  </a:cubicBezTo>
                  <a:cubicBezTo>
                    <a:pt x="3" y="35"/>
                    <a:pt x="4" y="44"/>
                    <a:pt x="5" y="53"/>
                  </a:cubicBezTo>
                  <a:cubicBezTo>
                    <a:pt x="7" y="76"/>
                    <a:pt x="10" y="98"/>
                    <a:pt x="11" y="121"/>
                  </a:cubicBezTo>
                  <a:cubicBezTo>
                    <a:pt x="15" y="116"/>
                    <a:pt x="14" y="103"/>
                    <a:pt x="14" y="97"/>
                  </a:cubicBezTo>
                  <a:cubicBezTo>
                    <a:pt x="14" y="89"/>
                    <a:pt x="14" y="80"/>
                    <a:pt x="13" y="71"/>
                  </a:cubicBezTo>
                  <a:cubicBezTo>
                    <a:pt x="12" y="59"/>
                    <a:pt x="11" y="46"/>
                    <a:pt x="11" y="33"/>
                  </a:cubicBezTo>
                  <a:cubicBezTo>
                    <a:pt x="11" y="25"/>
                    <a:pt x="12" y="21"/>
                    <a:pt x="18" y="14"/>
                  </a:cubicBezTo>
                  <a:cubicBezTo>
                    <a:pt x="20" y="11"/>
                    <a:pt x="24" y="5"/>
                    <a:pt x="21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4" name="Google Shape;2134;gfa849bb9b8_2_1094"/>
            <p:cNvSpPr/>
            <p:nvPr/>
          </p:nvSpPr>
          <p:spPr>
            <a:xfrm>
              <a:off x="5881688" y="2814638"/>
              <a:ext cx="165100" cy="82550"/>
            </a:xfrm>
            <a:custGeom>
              <a:rect b="b" l="l" r="r" t="t"/>
              <a:pathLst>
                <a:path extrusionOk="0" h="21" w="45">
                  <a:moveTo>
                    <a:pt x="0" y="18"/>
                  </a:moveTo>
                  <a:cubicBezTo>
                    <a:pt x="6" y="20"/>
                    <a:pt x="11" y="19"/>
                    <a:pt x="13" y="14"/>
                  </a:cubicBezTo>
                  <a:cubicBezTo>
                    <a:pt x="15" y="8"/>
                    <a:pt x="13" y="4"/>
                    <a:pt x="19" y="1"/>
                  </a:cubicBezTo>
                  <a:cubicBezTo>
                    <a:pt x="18" y="2"/>
                    <a:pt x="21" y="3"/>
                    <a:pt x="21" y="3"/>
                  </a:cubicBezTo>
                  <a:cubicBezTo>
                    <a:pt x="23" y="3"/>
                    <a:pt x="23" y="1"/>
                    <a:pt x="24" y="1"/>
                  </a:cubicBezTo>
                  <a:cubicBezTo>
                    <a:pt x="26" y="1"/>
                    <a:pt x="27" y="2"/>
                    <a:pt x="29" y="2"/>
                  </a:cubicBezTo>
                  <a:cubicBezTo>
                    <a:pt x="34" y="3"/>
                    <a:pt x="39" y="0"/>
                    <a:pt x="45" y="1"/>
                  </a:cubicBezTo>
                  <a:cubicBezTo>
                    <a:pt x="40" y="1"/>
                    <a:pt x="37" y="2"/>
                    <a:pt x="33" y="4"/>
                  </a:cubicBezTo>
                  <a:cubicBezTo>
                    <a:pt x="29" y="7"/>
                    <a:pt x="24" y="6"/>
                    <a:pt x="21" y="7"/>
                  </a:cubicBezTo>
                  <a:cubicBezTo>
                    <a:pt x="17" y="9"/>
                    <a:pt x="18" y="15"/>
                    <a:pt x="15" y="18"/>
                  </a:cubicBezTo>
                  <a:cubicBezTo>
                    <a:pt x="12" y="21"/>
                    <a:pt x="6" y="21"/>
                    <a:pt x="3" y="2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5" name="Google Shape;2135;gfa849bb9b8_2_1094"/>
            <p:cNvSpPr/>
            <p:nvPr/>
          </p:nvSpPr>
          <p:spPr>
            <a:xfrm>
              <a:off x="6135688" y="2801938"/>
              <a:ext cx="131763" cy="149225"/>
            </a:xfrm>
            <a:custGeom>
              <a:rect b="b" l="l" r="r" t="t"/>
              <a:pathLst>
                <a:path extrusionOk="0" h="38" w="36">
                  <a:moveTo>
                    <a:pt x="0" y="34"/>
                  </a:moveTo>
                  <a:cubicBezTo>
                    <a:pt x="8" y="38"/>
                    <a:pt x="11" y="16"/>
                    <a:pt x="14" y="11"/>
                  </a:cubicBezTo>
                  <a:cubicBezTo>
                    <a:pt x="18" y="17"/>
                    <a:pt x="21" y="8"/>
                    <a:pt x="23" y="6"/>
                  </a:cubicBezTo>
                  <a:cubicBezTo>
                    <a:pt x="26" y="3"/>
                    <a:pt x="31" y="0"/>
                    <a:pt x="36" y="2"/>
                  </a:cubicBezTo>
                  <a:cubicBezTo>
                    <a:pt x="27" y="3"/>
                    <a:pt x="24" y="12"/>
                    <a:pt x="21" y="19"/>
                  </a:cubicBezTo>
                  <a:cubicBezTo>
                    <a:pt x="13" y="18"/>
                    <a:pt x="16" y="23"/>
                    <a:pt x="13" y="28"/>
                  </a:cubicBezTo>
                  <a:cubicBezTo>
                    <a:pt x="10" y="33"/>
                    <a:pt x="6" y="32"/>
                    <a:pt x="1" y="34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6" name="Google Shape;2136;gfa849bb9b8_2_1094"/>
            <p:cNvSpPr/>
            <p:nvPr/>
          </p:nvSpPr>
          <p:spPr>
            <a:xfrm>
              <a:off x="5805488" y="2163763"/>
              <a:ext cx="257175" cy="128588"/>
            </a:xfrm>
            <a:custGeom>
              <a:rect b="b" l="l" r="r" t="t"/>
              <a:pathLst>
                <a:path extrusionOk="0" h="33" w="70">
                  <a:moveTo>
                    <a:pt x="4" y="18"/>
                  </a:moveTo>
                  <a:cubicBezTo>
                    <a:pt x="22" y="4"/>
                    <a:pt x="35" y="33"/>
                    <a:pt x="51" y="31"/>
                  </a:cubicBezTo>
                  <a:cubicBezTo>
                    <a:pt x="57" y="30"/>
                    <a:pt x="58" y="29"/>
                    <a:pt x="62" y="24"/>
                  </a:cubicBezTo>
                  <a:cubicBezTo>
                    <a:pt x="64" y="21"/>
                    <a:pt x="70" y="14"/>
                    <a:pt x="62" y="12"/>
                  </a:cubicBezTo>
                  <a:cubicBezTo>
                    <a:pt x="56" y="11"/>
                    <a:pt x="54" y="19"/>
                    <a:pt x="46" y="16"/>
                  </a:cubicBezTo>
                  <a:cubicBezTo>
                    <a:pt x="38" y="14"/>
                    <a:pt x="33" y="6"/>
                    <a:pt x="25" y="4"/>
                  </a:cubicBezTo>
                  <a:cubicBezTo>
                    <a:pt x="18" y="2"/>
                    <a:pt x="9" y="0"/>
                    <a:pt x="4" y="5"/>
                  </a:cubicBezTo>
                  <a:cubicBezTo>
                    <a:pt x="0" y="9"/>
                    <a:pt x="1" y="14"/>
                    <a:pt x="6" y="17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7" name="Google Shape;2137;gfa849bb9b8_2_1094"/>
            <p:cNvSpPr/>
            <p:nvPr/>
          </p:nvSpPr>
          <p:spPr>
            <a:xfrm>
              <a:off x="5937250" y="21399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0" y="6"/>
                  </a:moveTo>
                  <a:cubicBezTo>
                    <a:pt x="3" y="9"/>
                    <a:pt x="6" y="13"/>
                    <a:pt x="10" y="12"/>
                  </a:cubicBezTo>
                  <a:cubicBezTo>
                    <a:pt x="12" y="12"/>
                    <a:pt x="15" y="8"/>
                    <a:pt x="14" y="5"/>
                  </a:cubicBezTo>
                  <a:cubicBezTo>
                    <a:pt x="12" y="0"/>
                    <a:pt x="2" y="1"/>
                    <a:pt x="1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8" name="Google Shape;2138;gfa849bb9b8_2_1094"/>
            <p:cNvSpPr/>
            <p:nvPr/>
          </p:nvSpPr>
          <p:spPr>
            <a:xfrm>
              <a:off x="6113463" y="2203451"/>
              <a:ext cx="153988" cy="74613"/>
            </a:xfrm>
            <a:custGeom>
              <a:rect b="b" l="l" r="r" t="t"/>
              <a:pathLst>
                <a:path extrusionOk="0" h="19" w="42">
                  <a:moveTo>
                    <a:pt x="2" y="7"/>
                  </a:moveTo>
                  <a:cubicBezTo>
                    <a:pt x="2" y="10"/>
                    <a:pt x="0" y="19"/>
                    <a:pt x="4" y="19"/>
                  </a:cubicBezTo>
                  <a:cubicBezTo>
                    <a:pt x="6" y="19"/>
                    <a:pt x="7" y="16"/>
                    <a:pt x="8" y="15"/>
                  </a:cubicBezTo>
                  <a:cubicBezTo>
                    <a:pt x="11" y="14"/>
                    <a:pt x="12" y="15"/>
                    <a:pt x="14" y="13"/>
                  </a:cubicBezTo>
                  <a:cubicBezTo>
                    <a:pt x="16" y="12"/>
                    <a:pt x="17" y="10"/>
                    <a:pt x="19" y="9"/>
                  </a:cubicBezTo>
                  <a:cubicBezTo>
                    <a:pt x="21" y="8"/>
                    <a:pt x="25" y="8"/>
                    <a:pt x="27" y="8"/>
                  </a:cubicBezTo>
                  <a:cubicBezTo>
                    <a:pt x="32" y="9"/>
                    <a:pt x="37" y="12"/>
                    <a:pt x="42" y="12"/>
                  </a:cubicBezTo>
                  <a:cubicBezTo>
                    <a:pt x="42" y="9"/>
                    <a:pt x="36" y="3"/>
                    <a:pt x="33" y="2"/>
                  </a:cubicBezTo>
                  <a:cubicBezTo>
                    <a:pt x="29" y="0"/>
                    <a:pt x="26" y="2"/>
                    <a:pt x="22" y="2"/>
                  </a:cubicBezTo>
                  <a:cubicBezTo>
                    <a:pt x="17" y="3"/>
                    <a:pt x="13" y="1"/>
                    <a:pt x="9" y="1"/>
                  </a:cubicBezTo>
                  <a:cubicBezTo>
                    <a:pt x="4" y="2"/>
                    <a:pt x="4" y="4"/>
                    <a:pt x="2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9" name="Google Shape;2139;gfa849bb9b8_2_1094"/>
            <p:cNvSpPr/>
            <p:nvPr/>
          </p:nvSpPr>
          <p:spPr>
            <a:xfrm>
              <a:off x="6062663" y="2166938"/>
              <a:ext cx="42863" cy="44450"/>
            </a:xfrm>
            <a:custGeom>
              <a:rect b="b" l="l" r="r" t="t"/>
              <a:pathLst>
                <a:path extrusionOk="0" h="11" w="12">
                  <a:moveTo>
                    <a:pt x="0" y="7"/>
                  </a:moveTo>
                  <a:cubicBezTo>
                    <a:pt x="1" y="7"/>
                    <a:pt x="3" y="11"/>
                    <a:pt x="7" y="11"/>
                  </a:cubicBezTo>
                  <a:cubicBezTo>
                    <a:pt x="9" y="11"/>
                    <a:pt x="12" y="7"/>
                    <a:pt x="12" y="4"/>
                  </a:cubicBezTo>
                  <a:cubicBezTo>
                    <a:pt x="12" y="1"/>
                    <a:pt x="11" y="0"/>
                    <a:pt x="7" y="1"/>
                  </a:cubicBezTo>
                  <a:cubicBezTo>
                    <a:pt x="5" y="1"/>
                    <a:pt x="2" y="2"/>
                    <a:pt x="2" y="5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0" name="Google Shape;2140;gfa849bb9b8_2_1094"/>
            <p:cNvSpPr/>
            <p:nvPr/>
          </p:nvSpPr>
          <p:spPr>
            <a:xfrm>
              <a:off x="6292850" y="2230438"/>
              <a:ext cx="69850" cy="31750"/>
            </a:xfrm>
            <a:custGeom>
              <a:rect b="b" l="l" r="r" t="t"/>
              <a:pathLst>
                <a:path extrusionOk="0" h="8" w="19">
                  <a:moveTo>
                    <a:pt x="1" y="5"/>
                  </a:moveTo>
                  <a:cubicBezTo>
                    <a:pt x="6" y="7"/>
                    <a:pt x="7" y="8"/>
                    <a:pt x="12" y="7"/>
                  </a:cubicBezTo>
                  <a:cubicBezTo>
                    <a:pt x="15" y="7"/>
                    <a:pt x="18" y="6"/>
                    <a:pt x="19" y="3"/>
                  </a:cubicBezTo>
                  <a:cubicBezTo>
                    <a:pt x="17" y="0"/>
                    <a:pt x="14" y="3"/>
                    <a:pt x="11" y="3"/>
                  </a:cubicBezTo>
                  <a:cubicBezTo>
                    <a:pt x="8" y="3"/>
                    <a:pt x="4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2"/>
                    <a:pt x="1" y="2"/>
                    <a:pt x="1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1" name="Google Shape;2141;gfa849bb9b8_2_1094"/>
            <p:cNvSpPr/>
            <p:nvPr/>
          </p:nvSpPr>
          <p:spPr>
            <a:xfrm>
              <a:off x="5886450" y="2454276"/>
              <a:ext cx="50800" cy="61913"/>
            </a:xfrm>
            <a:custGeom>
              <a:rect b="b" l="l" r="r" t="t"/>
              <a:pathLst>
                <a:path extrusionOk="0" h="16" w="14">
                  <a:moveTo>
                    <a:pt x="0" y="2"/>
                  </a:moveTo>
                  <a:cubicBezTo>
                    <a:pt x="3" y="3"/>
                    <a:pt x="8" y="0"/>
                    <a:pt x="10" y="2"/>
                  </a:cubicBezTo>
                  <a:cubicBezTo>
                    <a:pt x="12" y="3"/>
                    <a:pt x="14" y="8"/>
                    <a:pt x="14" y="11"/>
                  </a:cubicBezTo>
                  <a:cubicBezTo>
                    <a:pt x="12" y="16"/>
                    <a:pt x="11" y="14"/>
                    <a:pt x="9" y="10"/>
                  </a:cubicBezTo>
                  <a:cubicBezTo>
                    <a:pt x="7" y="6"/>
                    <a:pt x="7" y="5"/>
                    <a:pt x="2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2" name="Google Shape;2142;gfa849bb9b8_2_1094"/>
            <p:cNvSpPr/>
            <p:nvPr/>
          </p:nvSpPr>
          <p:spPr>
            <a:xfrm>
              <a:off x="6069013" y="24701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1" y="3"/>
                  </a:moveTo>
                  <a:cubicBezTo>
                    <a:pt x="5" y="1"/>
                    <a:pt x="6" y="0"/>
                    <a:pt x="9" y="4"/>
                  </a:cubicBezTo>
                  <a:cubicBezTo>
                    <a:pt x="12" y="6"/>
                    <a:pt x="15" y="10"/>
                    <a:pt x="15" y="13"/>
                  </a:cubicBezTo>
                  <a:cubicBezTo>
                    <a:pt x="11" y="13"/>
                    <a:pt x="11" y="8"/>
                    <a:pt x="8" y="6"/>
                  </a:cubicBezTo>
                  <a:cubicBezTo>
                    <a:pt x="6" y="4"/>
                    <a:pt x="1" y="6"/>
                    <a:pt x="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3" name="Google Shape;2143;gfa849bb9b8_2_1094"/>
            <p:cNvSpPr/>
            <p:nvPr/>
          </p:nvSpPr>
          <p:spPr>
            <a:xfrm>
              <a:off x="5967413" y="2500313"/>
              <a:ext cx="61913" cy="39688"/>
            </a:xfrm>
            <a:custGeom>
              <a:rect b="b" l="l" r="r" t="t"/>
              <a:pathLst>
                <a:path extrusionOk="0" h="10" w="17">
                  <a:moveTo>
                    <a:pt x="0" y="1"/>
                  </a:moveTo>
                  <a:cubicBezTo>
                    <a:pt x="3" y="4"/>
                    <a:pt x="17" y="0"/>
                    <a:pt x="14" y="6"/>
                  </a:cubicBezTo>
                  <a:cubicBezTo>
                    <a:pt x="12" y="10"/>
                    <a:pt x="0" y="10"/>
                    <a:pt x="1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4" name="Google Shape;2144;gfa849bb9b8_2_1094"/>
            <p:cNvSpPr/>
            <p:nvPr/>
          </p:nvSpPr>
          <p:spPr>
            <a:xfrm>
              <a:off x="5786438" y="2246313"/>
              <a:ext cx="44450" cy="61913"/>
            </a:xfrm>
            <a:custGeom>
              <a:rect b="b" l="l" r="r" t="t"/>
              <a:pathLst>
                <a:path extrusionOk="0" h="16" w="12">
                  <a:moveTo>
                    <a:pt x="5" y="0"/>
                  </a:moveTo>
                  <a:cubicBezTo>
                    <a:pt x="7" y="4"/>
                    <a:pt x="12" y="8"/>
                    <a:pt x="12" y="13"/>
                  </a:cubicBezTo>
                  <a:cubicBezTo>
                    <a:pt x="9" y="13"/>
                    <a:pt x="5" y="16"/>
                    <a:pt x="2" y="13"/>
                  </a:cubicBezTo>
                  <a:cubicBezTo>
                    <a:pt x="0" y="10"/>
                    <a:pt x="3" y="4"/>
                    <a:pt x="5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5" name="Google Shape;2145;gfa849bb9b8_2_1094"/>
            <p:cNvSpPr/>
            <p:nvPr/>
          </p:nvSpPr>
          <p:spPr>
            <a:xfrm>
              <a:off x="5794375" y="2382838"/>
              <a:ext cx="44450" cy="71438"/>
            </a:xfrm>
            <a:custGeom>
              <a:rect b="b" l="l" r="r" t="t"/>
              <a:pathLst>
                <a:path extrusionOk="0" h="18" w="12">
                  <a:moveTo>
                    <a:pt x="5" y="1"/>
                  </a:moveTo>
                  <a:cubicBezTo>
                    <a:pt x="6" y="0"/>
                    <a:pt x="8" y="1"/>
                    <a:pt x="9" y="1"/>
                  </a:cubicBezTo>
                  <a:cubicBezTo>
                    <a:pt x="9" y="6"/>
                    <a:pt x="8" y="12"/>
                    <a:pt x="12" y="16"/>
                  </a:cubicBezTo>
                  <a:cubicBezTo>
                    <a:pt x="6" y="18"/>
                    <a:pt x="0" y="3"/>
                    <a:pt x="5" y="0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6" name="Google Shape;2146;gfa849bb9b8_2_1094"/>
            <p:cNvSpPr/>
            <p:nvPr/>
          </p:nvSpPr>
          <p:spPr>
            <a:xfrm>
              <a:off x="6138863" y="2524126"/>
              <a:ext cx="85725" cy="50800"/>
            </a:xfrm>
            <a:custGeom>
              <a:rect b="b" l="l" r="r" t="t"/>
              <a:pathLst>
                <a:path extrusionOk="0" h="13" w="23">
                  <a:moveTo>
                    <a:pt x="3" y="2"/>
                  </a:moveTo>
                  <a:cubicBezTo>
                    <a:pt x="0" y="8"/>
                    <a:pt x="23" y="13"/>
                    <a:pt x="20" y="1"/>
                  </a:cubicBezTo>
                  <a:cubicBezTo>
                    <a:pt x="16" y="0"/>
                    <a:pt x="16" y="3"/>
                    <a:pt x="13" y="4"/>
                  </a:cubicBezTo>
                  <a:cubicBezTo>
                    <a:pt x="10" y="4"/>
                    <a:pt x="8" y="3"/>
                    <a:pt x="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7" name="Google Shape;2147;gfa849bb9b8_2_1094"/>
            <p:cNvSpPr/>
            <p:nvPr/>
          </p:nvSpPr>
          <p:spPr>
            <a:xfrm>
              <a:off x="6219825" y="2470151"/>
              <a:ext cx="36513" cy="46038"/>
            </a:xfrm>
            <a:custGeom>
              <a:rect b="b" l="l" r="r" t="t"/>
              <a:pathLst>
                <a:path extrusionOk="0" h="12" w="10">
                  <a:moveTo>
                    <a:pt x="0" y="8"/>
                  </a:moveTo>
                  <a:cubicBezTo>
                    <a:pt x="2" y="12"/>
                    <a:pt x="10" y="11"/>
                    <a:pt x="10" y="6"/>
                  </a:cubicBezTo>
                  <a:cubicBezTo>
                    <a:pt x="10" y="0"/>
                    <a:pt x="3" y="6"/>
                    <a:pt x="1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8" name="Google Shape;2148;gfa849bb9b8_2_1094"/>
            <p:cNvSpPr/>
            <p:nvPr/>
          </p:nvSpPr>
          <p:spPr>
            <a:xfrm>
              <a:off x="6308725" y="2422526"/>
              <a:ext cx="44450" cy="58738"/>
            </a:xfrm>
            <a:custGeom>
              <a:rect b="b" l="l" r="r" t="t"/>
              <a:pathLst>
                <a:path extrusionOk="0" h="15" w="12">
                  <a:moveTo>
                    <a:pt x="0" y="14"/>
                  </a:moveTo>
                  <a:cubicBezTo>
                    <a:pt x="0" y="10"/>
                    <a:pt x="5" y="0"/>
                    <a:pt x="9" y="7"/>
                  </a:cubicBezTo>
                  <a:cubicBezTo>
                    <a:pt x="12" y="13"/>
                    <a:pt x="0" y="15"/>
                    <a:pt x="0" y="14"/>
                  </a:cubicBezTo>
                  <a:close/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9" name="Google Shape;2149;gfa849bb9b8_2_1094"/>
            <p:cNvSpPr/>
            <p:nvPr/>
          </p:nvSpPr>
          <p:spPr>
            <a:xfrm>
              <a:off x="6261100" y="2182813"/>
              <a:ext cx="47625" cy="55563"/>
            </a:xfrm>
            <a:custGeom>
              <a:rect b="b" l="l" r="r" t="t"/>
              <a:pathLst>
                <a:path extrusionOk="0" h="14" w="13">
                  <a:moveTo>
                    <a:pt x="0" y="5"/>
                  </a:moveTo>
                  <a:cubicBezTo>
                    <a:pt x="3" y="6"/>
                    <a:pt x="13" y="14"/>
                    <a:pt x="13" y="6"/>
                  </a:cubicBezTo>
                  <a:cubicBezTo>
                    <a:pt x="13" y="2"/>
                    <a:pt x="5" y="0"/>
                    <a:pt x="2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0" name="Google Shape;2150;gfa849bb9b8_2_1094"/>
            <p:cNvSpPr/>
            <p:nvPr/>
          </p:nvSpPr>
          <p:spPr>
            <a:xfrm>
              <a:off x="5845175" y="2238376"/>
              <a:ext cx="173038" cy="250825"/>
            </a:xfrm>
            <a:custGeom>
              <a:rect b="b" l="l" r="r" t="t"/>
              <a:pathLst>
                <a:path extrusionOk="0" h="64" w="47">
                  <a:moveTo>
                    <a:pt x="12" y="6"/>
                  </a:moveTo>
                  <a:cubicBezTo>
                    <a:pt x="10" y="4"/>
                    <a:pt x="3" y="0"/>
                    <a:pt x="2" y="5"/>
                  </a:cubicBezTo>
                  <a:cubicBezTo>
                    <a:pt x="1" y="9"/>
                    <a:pt x="6" y="12"/>
                    <a:pt x="8" y="14"/>
                  </a:cubicBezTo>
                  <a:cubicBezTo>
                    <a:pt x="11" y="19"/>
                    <a:pt x="2" y="21"/>
                    <a:pt x="1" y="24"/>
                  </a:cubicBezTo>
                  <a:cubicBezTo>
                    <a:pt x="0" y="27"/>
                    <a:pt x="2" y="31"/>
                    <a:pt x="3" y="34"/>
                  </a:cubicBezTo>
                  <a:cubicBezTo>
                    <a:pt x="4" y="37"/>
                    <a:pt x="4" y="40"/>
                    <a:pt x="3" y="43"/>
                  </a:cubicBezTo>
                  <a:cubicBezTo>
                    <a:pt x="3" y="47"/>
                    <a:pt x="5" y="50"/>
                    <a:pt x="9" y="49"/>
                  </a:cubicBezTo>
                  <a:cubicBezTo>
                    <a:pt x="13" y="49"/>
                    <a:pt x="17" y="45"/>
                    <a:pt x="21" y="46"/>
                  </a:cubicBezTo>
                  <a:cubicBezTo>
                    <a:pt x="27" y="47"/>
                    <a:pt x="29" y="52"/>
                    <a:pt x="31" y="57"/>
                  </a:cubicBezTo>
                  <a:cubicBezTo>
                    <a:pt x="34" y="64"/>
                    <a:pt x="41" y="63"/>
                    <a:pt x="47" y="62"/>
                  </a:cubicBezTo>
                  <a:cubicBezTo>
                    <a:pt x="43" y="61"/>
                    <a:pt x="39" y="60"/>
                    <a:pt x="36" y="57"/>
                  </a:cubicBezTo>
                  <a:cubicBezTo>
                    <a:pt x="34" y="55"/>
                    <a:pt x="33" y="52"/>
                    <a:pt x="32" y="49"/>
                  </a:cubicBezTo>
                  <a:cubicBezTo>
                    <a:pt x="31" y="46"/>
                    <a:pt x="30" y="43"/>
                    <a:pt x="28" y="41"/>
                  </a:cubicBezTo>
                  <a:cubicBezTo>
                    <a:pt x="23" y="37"/>
                    <a:pt x="17" y="40"/>
                    <a:pt x="12" y="40"/>
                  </a:cubicBezTo>
                  <a:cubicBezTo>
                    <a:pt x="6" y="40"/>
                    <a:pt x="5" y="35"/>
                    <a:pt x="5" y="30"/>
                  </a:cubicBezTo>
                  <a:cubicBezTo>
                    <a:pt x="5" y="25"/>
                    <a:pt x="7" y="25"/>
                    <a:pt x="10" y="22"/>
                  </a:cubicBezTo>
                  <a:cubicBezTo>
                    <a:pt x="12" y="20"/>
                    <a:pt x="12" y="17"/>
                    <a:pt x="11" y="14"/>
                  </a:cubicBezTo>
                  <a:cubicBezTo>
                    <a:pt x="10" y="12"/>
                    <a:pt x="9" y="10"/>
                    <a:pt x="9" y="8"/>
                  </a:cubicBezTo>
                  <a:cubicBezTo>
                    <a:pt x="10" y="7"/>
                    <a:pt x="11" y="5"/>
                    <a:pt x="12" y="6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1" name="Google Shape;2151;gfa849bb9b8_2_1094"/>
            <p:cNvSpPr/>
            <p:nvPr/>
          </p:nvSpPr>
          <p:spPr>
            <a:xfrm>
              <a:off x="6116638" y="2406651"/>
              <a:ext cx="192088" cy="106363"/>
            </a:xfrm>
            <a:custGeom>
              <a:rect b="b" l="l" r="r" t="t"/>
              <a:pathLst>
                <a:path extrusionOk="0" h="27" w="52">
                  <a:moveTo>
                    <a:pt x="0" y="15"/>
                  </a:moveTo>
                  <a:cubicBezTo>
                    <a:pt x="1" y="17"/>
                    <a:pt x="3" y="19"/>
                    <a:pt x="5" y="21"/>
                  </a:cubicBezTo>
                  <a:cubicBezTo>
                    <a:pt x="7" y="22"/>
                    <a:pt x="8" y="24"/>
                    <a:pt x="10" y="25"/>
                  </a:cubicBezTo>
                  <a:cubicBezTo>
                    <a:pt x="14" y="27"/>
                    <a:pt x="17" y="26"/>
                    <a:pt x="20" y="23"/>
                  </a:cubicBezTo>
                  <a:cubicBezTo>
                    <a:pt x="22" y="21"/>
                    <a:pt x="23" y="19"/>
                    <a:pt x="25" y="17"/>
                  </a:cubicBezTo>
                  <a:cubicBezTo>
                    <a:pt x="28" y="15"/>
                    <a:pt x="32" y="14"/>
                    <a:pt x="35" y="13"/>
                  </a:cubicBezTo>
                  <a:cubicBezTo>
                    <a:pt x="41" y="10"/>
                    <a:pt x="47" y="6"/>
                    <a:pt x="52" y="0"/>
                  </a:cubicBezTo>
                  <a:cubicBezTo>
                    <a:pt x="50" y="1"/>
                    <a:pt x="48" y="3"/>
                    <a:pt x="46" y="4"/>
                  </a:cubicBezTo>
                  <a:cubicBezTo>
                    <a:pt x="43" y="5"/>
                    <a:pt x="41" y="6"/>
                    <a:pt x="38" y="7"/>
                  </a:cubicBezTo>
                  <a:cubicBezTo>
                    <a:pt x="33" y="9"/>
                    <a:pt x="28" y="11"/>
                    <a:pt x="23" y="14"/>
                  </a:cubicBezTo>
                  <a:cubicBezTo>
                    <a:pt x="21" y="16"/>
                    <a:pt x="19" y="18"/>
                    <a:pt x="16" y="19"/>
                  </a:cubicBezTo>
                  <a:cubicBezTo>
                    <a:pt x="14" y="19"/>
                    <a:pt x="12" y="19"/>
                    <a:pt x="10" y="19"/>
                  </a:cubicBezTo>
                  <a:cubicBezTo>
                    <a:pt x="6" y="18"/>
                    <a:pt x="3" y="17"/>
                    <a:pt x="0" y="15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2" name="Google Shape;2152;gfa849bb9b8_2_1094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40" y="75"/>
                  </a:moveTo>
                  <a:cubicBezTo>
                    <a:pt x="240" y="75"/>
                    <a:pt x="227" y="67"/>
                    <a:pt x="204" y="68"/>
                  </a:cubicBezTo>
                  <a:cubicBezTo>
                    <a:pt x="181" y="69"/>
                    <a:pt x="132" y="58"/>
                    <a:pt x="103" y="35"/>
                  </a:cubicBezTo>
                  <a:cubicBezTo>
                    <a:pt x="73" y="13"/>
                    <a:pt x="0" y="15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73" y="0"/>
                    <a:pt x="103" y="23"/>
                  </a:cubicBezTo>
                  <a:cubicBezTo>
                    <a:pt x="132" y="45"/>
                    <a:pt x="181" y="59"/>
                    <a:pt x="204" y="58"/>
                  </a:cubicBezTo>
                  <a:cubicBezTo>
                    <a:pt x="226" y="57"/>
                    <a:pt x="249" y="70"/>
                    <a:pt x="249" y="70"/>
                  </a:cubicBezTo>
                  <a:cubicBezTo>
                    <a:pt x="249" y="70"/>
                    <a:pt x="252" y="72"/>
                    <a:pt x="261" y="68"/>
                  </a:cubicBezTo>
                  <a:cubicBezTo>
                    <a:pt x="269" y="64"/>
                    <a:pt x="278" y="64"/>
                    <a:pt x="280" y="69"/>
                  </a:cubicBezTo>
                  <a:cubicBezTo>
                    <a:pt x="280" y="69"/>
                    <a:pt x="273" y="65"/>
                    <a:pt x="265" y="69"/>
                  </a:cubicBezTo>
                  <a:cubicBezTo>
                    <a:pt x="258" y="73"/>
                    <a:pt x="249" y="74"/>
                    <a:pt x="249" y="74"/>
                  </a:cubicBezTo>
                  <a:cubicBezTo>
                    <a:pt x="249" y="74"/>
                    <a:pt x="255" y="78"/>
                    <a:pt x="262" y="78"/>
                  </a:cubicBezTo>
                  <a:cubicBezTo>
                    <a:pt x="269" y="79"/>
                    <a:pt x="283" y="78"/>
                    <a:pt x="288" y="91"/>
                  </a:cubicBezTo>
                  <a:cubicBezTo>
                    <a:pt x="288" y="91"/>
                    <a:pt x="284" y="81"/>
                    <a:pt x="269" y="81"/>
                  </a:cubicBezTo>
                  <a:cubicBezTo>
                    <a:pt x="258" y="81"/>
                    <a:pt x="251" y="80"/>
                    <a:pt x="251" y="80"/>
                  </a:cubicBezTo>
                  <a:cubicBezTo>
                    <a:pt x="251" y="80"/>
                    <a:pt x="256" y="83"/>
                    <a:pt x="253" y="89"/>
                  </a:cubicBezTo>
                  <a:cubicBezTo>
                    <a:pt x="253" y="89"/>
                    <a:pt x="255" y="79"/>
                    <a:pt x="240" y="7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3" name="Google Shape;2153;gfa849bb9b8_2_1094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62" y="78"/>
                  </a:moveTo>
                  <a:cubicBezTo>
                    <a:pt x="259" y="78"/>
                    <a:pt x="257" y="77"/>
                    <a:pt x="255" y="77"/>
                  </a:cubicBezTo>
                  <a:cubicBezTo>
                    <a:pt x="251" y="78"/>
                    <a:pt x="249" y="78"/>
                    <a:pt x="249" y="78"/>
                  </a:cubicBezTo>
                  <a:cubicBezTo>
                    <a:pt x="249" y="78"/>
                    <a:pt x="250" y="79"/>
                    <a:pt x="253" y="80"/>
                  </a:cubicBezTo>
                  <a:cubicBezTo>
                    <a:pt x="255" y="80"/>
                    <a:pt x="261" y="81"/>
                    <a:pt x="269" y="81"/>
                  </a:cubicBezTo>
                  <a:cubicBezTo>
                    <a:pt x="284" y="81"/>
                    <a:pt x="288" y="91"/>
                    <a:pt x="288" y="91"/>
                  </a:cubicBezTo>
                  <a:cubicBezTo>
                    <a:pt x="283" y="78"/>
                    <a:pt x="269" y="79"/>
                    <a:pt x="262" y="78"/>
                  </a:cubicBezTo>
                  <a:close/>
                  <a:moveTo>
                    <a:pt x="250" y="74"/>
                  </a:moveTo>
                  <a:cubicBezTo>
                    <a:pt x="252" y="74"/>
                    <a:pt x="260" y="72"/>
                    <a:pt x="265" y="69"/>
                  </a:cubicBezTo>
                  <a:cubicBezTo>
                    <a:pt x="273" y="65"/>
                    <a:pt x="280" y="69"/>
                    <a:pt x="280" y="69"/>
                  </a:cubicBezTo>
                  <a:cubicBezTo>
                    <a:pt x="278" y="64"/>
                    <a:pt x="269" y="64"/>
                    <a:pt x="261" y="68"/>
                  </a:cubicBezTo>
                  <a:cubicBezTo>
                    <a:pt x="252" y="72"/>
                    <a:pt x="249" y="70"/>
                    <a:pt x="249" y="70"/>
                  </a:cubicBezTo>
                  <a:cubicBezTo>
                    <a:pt x="249" y="70"/>
                    <a:pt x="226" y="57"/>
                    <a:pt x="204" y="58"/>
                  </a:cubicBezTo>
                  <a:cubicBezTo>
                    <a:pt x="181" y="59"/>
                    <a:pt x="132" y="45"/>
                    <a:pt x="103" y="23"/>
                  </a:cubicBezTo>
                  <a:cubicBezTo>
                    <a:pt x="73" y="0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73" y="4"/>
                    <a:pt x="103" y="27"/>
                  </a:cubicBezTo>
                  <a:cubicBezTo>
                    <a:pt x="132" y="49"/>
                    <a:pt x="181" y="63"/>
                    <a:pt x="204" y="62"/>
                  </a:cubicBezTo>
                  <a:cubicBezTo>
                    <a:pt x="226" y="61"/>
                    <a:pt x="249" y="74"/>
                    <a:pt x="249" y="74"/>
                  </a:cubicBezTo>
                  <a:cubicBezTo>
                    <a:pt x="249" y="74"/>
                    <a:pt x="249" y="74"/>
                    <a:pt x="250" y="74"/>
                  </a:cubicBezTo>
                  <a:close/>
                  <a:moveTo>
                    <a:pt x="252" y="84"/>
                  </a:moveTo>
                  <a:cubicBezTo>
                    <a:pt x="252" y="84"/>
                    <a:pt x="253" y="85"/>
                    <a:pt x="253" y="85"/>
                  </a:cubicBezTo>
                  <a:cubicBezTo>
                    <a:pt x="253" y="86"/>
                    <a:pt x="254" y="87"/>
                    <a:pt x="254" y="88"/>
                  </a:cubicBezTo>
                  <a:cubicBezTo>
                    <a:pt x="254" y="86"/>
                    <a:pt x="254" y="85"/>
                    <a:pt x="254" y="84"/>
                  </a:cubicBezTo>
                  <a:cubicBezTo>
                    <a:pt x="253" y="84"/>
                    <a:pt x="253" y="84"/>
                    <a:pt x="252" y="84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4" name="Google Shape;2154;gfa849bb9b8_2_1094"/>
            <p:cNvSpPr/>
            <p:nvPr/>
          </p:nvSpPr>
          <p:spPr>
            <a:xfrm>
              <a:off x="5051425" y="2108201"/>
              <a:ext cx="22200" cy="47700"/>
            </a:xfrm>
            <a:prstGeom prst="ellipse">
              <a:avLst/>
            </a:pr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gfa849bb9b8_2_1094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45" y="101"/>
                  </a:moveTo>
                  <a:cubicBezTo>
                    <a:pt x="45" y="101"/>
                    <a:pt x="57" y="92"/>
                    <a:pt x="80" y="90"/>
                  </a:cubicBezTo>
                  <a:cubicBezTo>
                    <a:pt x="103" y="88"/>
                    <a:pt x="150" y="71"/>
                    <a:pt x="177" y="45"/>
                  </a:cubicBezTo>
                  <a:cubicBezTo>
                    <a:pt x="203" y="19"/>
                    <a:pt x="276" y="13"/>
                    <a:pt x="276" y="13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0" y="105"/>
                    <a:pt x="23" y="107"/>
                  </a:cubicBez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0" y="120"/>
                    <a:pt x="20" y="137"/>
                  </a:cubicBezTo>
                  <a:cubicBezTo>
                    <a:pt x="20" y="137"/>
                    <a:pt x="20" y="114"/>
                    <a:pt x="45" y="101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6" name="Google Shape;2156;gfa849bb9b8_2_1094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20" y="137"/>
                  </a:moveTo>
                  <a:cubicBezTo>
                    <a:pt x="20" y="137"/>
                    <a:pt x="20" y="128"/>
                    <a:pt x="26" y="118"/>
                  </a:cubicBezTo>
                  <a:cubicBezTo>
                    <a:pt x="28" y="115"/>
                    <a:pt x="30" y="113"/>
                    <a:pt x="30" y="113"/>
                  </a:cubicBezTo>
                  <a:cubicBezTo>
                    <a:pt x="30" y="113"/>
                    <a:pt x="29" y="113"/>
                    <a:pt x="26" y="114"/>
                  </a:cubicBezTo>
                  <a:cubicBezTo>
                    <a:pt x="23" y="119"/>
                    <a:pt x="20" y="127"/>
                    <a:pt x="20" y="137"/>
                  </a:cubicBezTo>
                  <a:close/>
                  <a:moveTo>
                    <a:pt x="274" y="0"/>
                  </a:move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4" y="102"/>
                    <a:pt x="34" y="102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5" y="102"/>
                    <a:pt x="56" y="87"/>
                    <a:pt x="79" y="85"/>
                  </a:cubicBezTo>
                  <a:cubicBezTo>
                    <a:pt x="102" y="83"/>
                    <a:pt x="148" y="64"/>
                    <a:pt x="175" y="38"/>
                  </a:cubicBezTo>
                  <a:cubicBezTo>
                    <a:pt x="202" y="12"/>
                    <a:pt x="274" y="5"/>
                    <a:pt x="274" y="5"/>
                  </a:cubicBezTo>
                  <a:cubicBezTo>
                    <a:pt x="275" y="13"/>
                    <a:pt x="275" y="13"/>
                    <a:pt x="275" y="13"/>
                  </a:cubicBezTo>
                  <a:cubicBezTo>
                    <a:pt x="276" y="13"/>
                    <a:pt x="276" y="13"/>
                    <a:pt x="276" y="13"/>
                  </a:cubicBezTo>
                  <a:lnTo>
                    <a:pt x="274" y="0"/>
                  </a:lnTo>
                  <a:close/>
                  <a:moveTo>
                    <a:pt x="23" y="107"/>
                  </a:move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32" y="109"/>
                    <a:pt x="34" y="106"/>
                    <a:pt x="34" y="106"/>
                  </a:cubicBezTo>
                  <a:cubicBezTo>
                    <a:pt x="34" y="106"/>
                    <a:pt x="33" y="105"/>
                    <a:pt x="31" y="104"/>
                  </a:cubicBezTo>
                  <a:cubicBezTo>
                    <a:pt x="29" y="105"/>
                    <a:pt x="26" y="106"/>
                    <a:pt x="23" y="107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7" name="Google Shape;2157;gfa849bb9b8_2_1094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8" name="Google Shape;2158;gfa849bb9b8_2_1094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9" name="Google Shape;2159;gfa849bb9b8_2_1094"/>
            <p:cNvSpPr/>
            <p:nvPr/>
          </p:nvSpPr>
          <p:spPr>
            <a:xfrm>
              <a:off x="5889625" y="2806701"/>
              <a:ext cx="150813" cy="104775"/>
            </a:xfrm>
            <a:custGeom>
              <a:rect b="b" l="l" r="r" t="t"/>
              <a:pathLst>
                <a:path extrusionOk="0" h="27" w="41">
                  <a:moveTo>
                    <a:pt x="0" y="21"/>
                  </a:moveTo>
                  <a:cubicBezTo>
                    <a:pt x="0" y="21"/>
                    <a:pt x="0" y="21"/>
                    <a:pt x="1" y="22"/>
                  </a:cubicBezTo>
                  <a:cubicBezTo>
                    <a:pt x="2" y="22"/>
                    <a:pt x="3" y="24"/>
                    <a:pt x="4" y="25"/>
                  </a:cubicBezTo>
                  <a:cubicBezTo>
                    <a:pt x="7" y="27"/>
                    <a:pt x="9" y="27"/>
                    <a:pt x="12" y="26"/>
                  </a:cubicBezTo>
                  <a:cubicBezTo>
                    <a:pt x="17" y="23"/>
                    <a:pt x="19" y="19"/>
                    <a:pt x="24" y="16"/>
                  </a:cubicBezTo>
                  <a:cubicBezTo>
                    <a:pt x="28" y="14"/>
                    <a:pt x="32" y="12"/>
                    <a:pt x="35" y="8"/>
                  </a:cubicBezTo>
                  <a:cubicBezTo>
                    <a:pt x="37" y="6"/>
                    <a:pt x="39" y="5"/>
                    <a:pt x="41" y="3"/>
                  </a:cubicBezTo>
                  <a:cubicBezTo>
                    <a:pt x="39" y="0"/>
                    <a:pt x="32" y="5"/>
                    <a:pt x="30" y="5"/>
                  </a:cubicBezTo>
                  <a:cubicBezTo>
                    <a:pt x="26" y="6"/>
                    <a:pt x="22" y="6"/>
                    <a:pt x="18" y="8"/>
                  </a:cubicBezTo>
                  <a:cubicBezTo>
                    <a:pt x="14" y="10"/>
                    <a:pt x="14" y="15"/>
                    <a:pt x="12" y="19"/>
                  </a:cubicBezTo>
                  <a:cubicBezTo>
                    <a:pt x="9" y="22"/>
                    <a:pt x="5" y="23"/>
                    <a:pt x="1" y="22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gfa849bb9b8_2_1094"/>
            <p:cNvSpPr/>
            <p:nvPr/>
          </p:nvSpPr>
          <p:spPr>
            <a:xfrm>
              <a:off x="5870575" y="2617788"/>
              <a:ext cx="1243013" cy="1352550"/>
            </a:xfrm>
            <a:custGeom>
              <a:rect b="b" l="l" r="r" t="t"/>
              <a:pathLst>
                <a:path extrusionOk="0" h="345" w="338">
                  <a:moveTo>
                    <a:pt x="105" y="225"/>
                  </a:moveTo>
                  <a:cubicBezTo>
                    <a:pt x="196" y="233"/>
                    <a:pt x="233" y="213"/>
                    <a:pt x="259" y="134"/>
                  </a:cubicBezTo>
                  <a:cubicBezTo>
                    <a:pt x="284" y="56"/>
                    <a:pt x="338" y="32"/>
                    <a:pt x="338" y="32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83" y="204"/>
                    <a:pt x="80" y="182"/>
                  </a:cubicBezTo>
                  <a:cubicBezTo>
                    <a:pt x="77" y="159"/>
                    <a:pt x="88" y="110"/>
                    <a:pt x="47" y="84"/>
                  </a:cubicBezTo>
                  <a:cubicBezTo>
                    <a:pt x="47" y="84"/>
                    <a:pt x="69" y="103"/>
                    <a:pt x="69" y="132"/>
                  </a:cubicBezTo>
                  <a:cubicBezTo>
                    <a:pt x="69" y="152"/>
                    <a:pt x="60" y="100"/>
                    <a:pt x="12" y="113"/>
                  </a:cubicBezTo>
                  <a:cubicBezTo>
                    <a:pt x="12" y="113"/>
                    <a:pt x="43" y="101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58" y="206"/>
                    <a:pt x="43" y="209"/>
                    <a:pt x="38" y="195"/>
                  </a:cubicBezTo>
                  <a:cubicBezTo>
                    <a:pt x="34" y="180"/>
                    <a:pt x="25" y="149"/>
                    <a:pt x="0" y="149"/>
                  </a:cubicBezTo>
                  <a:cubicBezTo>
                    <a:pt x="0" y="149"/>
                    <a:pt x="20" y="149"/>
                    <a:pt x="30" y="187"/>
                  </a:cubicBezTo>
                  <a:cubicBezTo>
                    <a:pt x="35" y="207"/>
                    <a:pt x="44" y="214"/>
                    <a:pt x="32" y="219"/>
                  </a:cubicBezTo>
                  <a:cubicBezTo>
                    <a:pt x="20" y="223"/>
                    <a:pt x="9" y="240"/>
                    <a:pt x="9" y="253"/>
                  </a:cubicBezTo>
                  <a:cubicBezTo>
                    <a:pt x="9" y="253"/>
                    <a:pt x="14" y="232"/>
                    <a:pt x="30" y="227"/>
                  </a:cubicBezTo>
                  <a:cubicBezTo>
                    <a:pt x="46" y="221"/>
                    <a:pt x="58" y="206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43" y="302"/>
                    <a:pt x="63" y="292"/>
                  </a:cubicBezTo>
                  <a:cubicBezTo>
                    <a:pt x="83" y="283"/>
                    <a:pt x="59" y="324"/>
                    <a:pt x="36" y="345"/>
                  </a:cubicBezTo>
                  <a:cubicBezTo>
                    <a:pt x="36" y="345"/>
                    <a:pt x="66" y="328"/>
                    <a:pt x="74" y="300"/>
                  </a:cubicBezTo>
                  <a:cubicBezTo>
                    <a:pt x="82" y="273"/>
                    <a:pt x="64" y="222"/>
                    <a:pt x="105" y="22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gfa849bb9b8_2_1094"/>
            <p:cNvSpPr/>
            <p:nvPr/>
          </p:nvSpPr>
          <p:spPr>
            <a:xfrm>
              <a:off x="5870575" y="2617788"/>
              <a:ext cx="1209675" cy="1176338"/>
            </a:xfrm>
            <a:custGeom>
              <a:rect b="b" l="l" r="r" t="t"/>
              <a:pathLst>
                <a:path extrusionOk="0" h="300" w="329">
                  <a:moveTo>
                    <a:pt x="326" y="0"/>
                  </a:move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94" y="206"/>
                    <a:pt x="86" y="195"/>
                  </a:cubicBezTo>
                  <a:cubicBezTo>
                    <a:pt x="93" y="211"/>
                    <a:pt x="113" y="214"/>
                    <a:pt x="113" y="214"/>
                  </a:cubicBezTo>
                  <a:cubicBezTo>
                    <a:pt x="203" y="229"/>
                    <a:pt x="224" y="186"/>
                    <a:pt x="250" y="108"/>
                  </a:cubicBezTo>
                  <a:cubicBezTo>
                    <a:pt x="274" y="36"/>
                    <a:pt x="321" y="10"/>
                    <a:pt x="329" y="7"/>
                  </a:cubicBezTo>
                  <a:lnTo>
                    <a:pt x="326" y="0"/>
                  </a:lnTo>
                  <a:close/>
                  <a:moveTo>
                    <a:pt x="54" y="92"/>
                  </a:moveTo>
                  <a:cubicBezTo>
                    <a:pt x="61" y="97"/>
                    <a:pt x="66" y="102"/>
                    <a:pt x="70" y="108"/>
                  </a:cubicBezTo>
                  <a:cubicBezTo>
                    <a:pt x="65" y="99"/>
                    <a:pt x="58" y="90"/>
                    <a:pt x="47" y="84"/>
                  </a:cubicBezTo>
                  <a:cubicBezTo>
                    <a:pt x="47" y="84"/>
                    <a:pt x="50" y="87"/>
                    <a:pt x="54" y="92"/>
                  </a:cubicBezTo>
                  <a:close/>
                  <a:moveTo>
                    <a:pt x="72" y="157"/>
                  </a:moveTo>
                  <a:cubicBezTo>
                    <a:pt x="70" y="153"/>
                    <a:pt x="68" y="149"/>
                    <a:pt x="66" y="146"/>
                  </a:cubicBezTo>
                  <a:cubicBezTo>
                    <a:pt x="67" y="148"/>
                    <a:pt x="68" y="149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60" y="207"/>
                    <a:pt x="49" y="208"/>
                    <a:pt x="42" y="202"/>
                  </a:cubicBezTo>
                  <a:cubicBezTo>
                    <a:pt x="47" y="215"/>
                    <a:pt x="62" y="212"/>
                    <a:pt x="73" y="217"/>
                  </a:cubicBezTo>
                  <a:cubicBezTo>
                    <a:pt x="84" y="222"/>
                    <a:pt x="84" y="208"/>
                    <a:pt x="75" y="193"/>
                  </a:cubicBezTo>
                  <a:cubicBezTo>
                    <a:pt x="66" y="178"/>
                    <a:pt x="78" y="169"/>
                    <a:pt x="72" y="157"/>
                  </a:cubicBezTo>
                  <a:close/>
                  <a:moveTo>
                    <a:pt x="41" y="118"/>
                  </a:moveTo>
                  <a:cubicBezTo>
                    <a:pt x="67" y="125"/>
                    <a:pt x="72" y="153"/>
                    <a:pt x="72" y="138"/>
                  </a:cubicBezTo>
                  <a:cubicBezTo>
                    <a:pt x="72" y="123"/>
                    <a:pt x="66" y="110"/>
                    <a:pt x="60" y="102"/>
                  </a:cubicBezTo>
                  <a:cubicBezTo>
                    <a:pt x="65" y="110"/>
                    <a:pt x="69" y="120"/>
                    <a:pt x="69" y="132"/>
                  </a:cubicBezTo>
                  <a:cubicBezTo>
                    <a:pt x="69" y="151"/>
                    <a:pt x="60" y="103"/>
                    <a:pt x="16" y="112"/>
                  </a:cubicBezTo>
                  <a:cubicBezTo>
                    <a:pt x="21" y="111"/>
                    <a:pt x="30" y="111"/>
                    <a:pt x="41" y="118"/>
                  </a:cubicBezTo>
                  <a:close/>
                  <a:moveTo>
                    <a:pt x="68" y="279"/>
                  </a:moveTo>
                  <a:cubicBezTo>
                    <a:pt x="66" y="255"/>
                    <a:pt x="73" y="250"/>
                    <a:pt x="67" y="231"/>
                  </a:cubicBezTo>
                  <a:cubicBezTo>
                    <a:pt x="66" y="227"/>
                    <a:pt x="64" y="224"/>
                    <a:pt x="63" y="223"/>
                  </a:cubicBezTo>
                  <a:cubicBezTo>
                    <a:pt x="63" y="224"/>
                    <a:pt x="63" y="224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34" y="300"/>
                    <a:pt x="54" y="295"/>
                  </a:cubicBezTo>
                  <a:cubicBezTo>
                    <a:pt x="62" y="292"/>
                    <a:pt x="68" y="287"/>
                    <a:pt x="68" y="279"/>
                  </a:cubicBezTo>
                  <a:close/>
                  <a:moveTo>
                    <a:pt x="29" y="170"/>
                  </a:moveTo>
                  <a:cubicBezTo>
                    <a:pt x="23" y="159"/>
                    <a:pt x="14" y="149"/>
                    <a:pt x="0" y="149"/>
                  </a:cubicBezTo>
                  <a:cubicBezTo>
                    <a:pt x="2" y="149"/>
                    <a:pt x="8" y="150"/>
                    <a:pt x="15" y="157"/>
                  </a:cubicBezTo>
                  <a:cubicBezTo>
                    <a:pt x="21" y="160"/>
                    <a:pt x="25" y="165"/>
                    <a:pt x="29" y="170"/>
                  </a:cubicBezTo>
                  <a:close/>
                  <a:moveTo>
                    <a:pt x="12" y="113"/>
                  </a:moveTo>
                  <a:cubicBezTo>
                    <a:pt x="13" y="112"/>
                    <a:pt x="15" y="112"/>
                    <a:pt x="16" y="112"/>
                  </a:cubicBezTo>
                  <a:cubicBezTo>
                    <a:pt x="13" y="112"/>
                    <a:pt x="12" y="113"/>
                    <a:pt x="12" y="113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gfa849bb9b8_2_1094"/>
            <p:cNvSpPr/>
            <p:nvPr/>
          </p:nvSpPr>
          <p:spPr>
            <a:xfrm>
              <a:off x="7046913" y="2609851"/>
              <a:ext cx="92075" cy="141288"/>
            </a:xfrm>
            <a:custGeom>
              <a:rect b="b" l="l" r="r" t="t"/>
              <a:pathLst>
                <a:path extrusionOk="0" h="36" w="25">
                  <a:moveTo>
                    <a:pt x="22" y="15"/>
                  </a:moveTo>
                  <a:cubicBezTo>
                    <a:pt x="25" y="24"/>
                    <a:pt x="23" y="33"/>
                    <a:pt x="18" y="34"/>
                  </a:cubicBezTo>
                  <a:cubicBezTo>
                    <a:pt x="13" y="36"/>
                    <a:pt x="6" y="30"/>
                    <a:pt x="3" y="21"/>
                  </a:cubicBezTo>
                  <a:cubicBezTo>
                    <a:pt x="0" y="12"/>
                    <a:pt x="2" y="3"/>
                    <a:pt x="7" y="2"/>
                  </a:cubicBezTo>
                  <a:cubicBezTo>
                    <a:pt x="12" y="0"/>
                    <a:pt x="19" y="6"/>
                    <a:pt x="22" y="15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gfa849bb9b8_2_1094"/>
            <p:cNvSpPr/>
            <p:nvPr/>
          </p:nvSpPr>
          <p:spPr>
            <a:xfrm>
              <a:off x="6400800" y="2751138"/>
              <a:ext cx="69850" cy="82550"/>
            </a:xfrm>
            <a:custGeom>
              <a:rect b="b" l="l" r="r" t="t"/>
              <a:pathLst>
                <a:path extrusionOk="0" h="21" w="19">
                  <a:moveTo>
                    <a:pt x="0" y="4"/>
                  </a:moveTo>
                  <a:cubicBezTo>
                    <a:pt x="2" y="6"/>
                    <a:pt x="5" y="10"/>
                    <a:pt x="8" y="10"/>
                  </a:cubicBezTo>
                  <a:cubicBezTo>
                    <a:pt x="13" y="11"/>
                    <a:pt x="18" y="5"/>
                    <a:pt x="18" y="0"/>
                  </a:cubicBezTo>
                  <a:cubicBezTo>
                    <a:pt x="19" y="6"/>
                    <a:pt x="16" y="11"/>
                    <a:pt x="11" y="13"/>
                  </a:cubicBezTo>
                  <a:cubicBezTo>
                    <a:pt x="6" y="15"/>
                    <a:pt x="3" y="16"/>
                    <a:pt x="3" y="21"/>
                  </a:cubicBezTo>
                  <a:cubicBezTo>
                    <a:pt x="2" y="19"/>
                    <a:pt x="3" y="15"/>
                    <a:pt x="3" y="13"/>
                  </a:cubicBezTo>
                  <a:cubicBezTo>
                    <a:pt x="2" y="10"/>
                    <a:pt x="2" y="8"/>
                    <a:pt x="1" y="6"/>
                  </a:cubicBezTo>
                </a:path>
              </a:pathLst>
            </a:custGeom>
            <a:solidFill>
              <a:srgbClr val="F9EDD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gfa849bb9b8_2_1094"/>
            <p:cNvSpPr/>
            <p:nvPr/>
          </p:nvSpPr>
          <p:spPr>
            <a:xfrm>
              <a:off x="5724525" y="4373563"/>
              <a:ext cx="161925" cy="117475"/>
            </a:xfrm>
            <a:custGeom>
              <a:rect b="b" l="l" r="r" t="t"/>
              <a:pathLst>
                <a:path extrusionOk="0" h="30" w="44">
                  <a:moveTo>
                    <a:pt x="39" y="6"/>
                  </a:moveTo>
                  <a:cubicBezTo>
                    <a:pt x="35" y="0"/>
                    <a:pt x="24" y="0"/>
                    <a:pt x="19" y="2"/>
                  </a:cubicBezTo>
                  <a:cubicBezTo>
                    <a:pt x="14" y="4"/>
                    <a:pt x="0" y="16"/>
                    <a:pt x="3" y="23"/>
                  </a:cubicBezTo>
                  <a:cubicBezTo>
                    <a:pt x="7" y="30"/>
                    <a:pt x="13" y="20"/>
                    <a:pt x="17" y="19"/>
                  </a:cubicBezTo>
                  <a:cubicBezTo>
                    <a:pt x="22" y="17"/>
                    <a:pt x="25" y="18"/>
                    <a:pt x="30" y="18"/>
                  </a:cubicBezTo>
                  <a:cubicBezTo>
                    <a:pt x="38" y="18"/>
                    <a:pt x="44" y="12"/>
                    <a:pt x="37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gfa849bb9b8_2_1094"/>
            <p:cNvSpPr/>
            <p:nvPr/>
          </p:nvSpPr>
          <p:spPr>
            <a:xfrm>
              <a:off x="5867400" y="4440238"/>
              <a:ext cx="142875" cy="79375"/>
            </a:xfrm>
            <a:custGeom>
              <a:rect b="b" l="l" r="r" t="t"/>
              <a:pathLst>
                <a:path extrusionOk="0" h="20" w="39">
                  <a:moveTo>
                    <a:pt x="8" y="0"/>
                  </a:moveTo>
                  <a:cubicBezTo>
                    <a:pt x="12" y="3"/>
                    <a:pt x="39" y="20"/>
                    <a:pt x="19" y="20"/>
                  </a:cubicBezTo>
                  <a:cubicBezTo>
                    <a:pt x="12" y="20"/>
                    <a:pt x="0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6" name="Google Shape;2166;gfa849bb9b8_2_1094"/>
            <p:cNvSpPr/>
            <p:nvPr/>
          </p:nvSpPr>
          <p:spPr>
            <a:xfrm>
              <a:off x="6051550" y="4421188"/>
              <a:ext cx="84138" cy="74613"/>
            </a:xfrm>
            <a:custGeom>
              <a:rect b="b" l="l" r="r" t="t"/>
              <a:pathLst>
                <a:path extrusionOk="0" h="19" w="23">
                  <a:moveTo>
                    <a:pt x="2" y="6"/>
                  </a:moveTo>
                  <a:cubicBezTo>
                    <a:pt x="7" y="2"/>
                    <a:pt x="9" y="0"/>
                    <a:pt x="15" y="4"/>
                  </a:cubicBezTo>
                  <a:cubicBezTo>
                    <a:pt x="19" y="7"/>
                    <a:pt x="23" y="12"/>
                    <a:pt x="23" y="16"/>
                  </a:cubicBezTo>
                  <a:cubicBezTo>
                    <a:pt x="17" y="19"/>
                    <a:pt x="0" y="9"/>
                    <a:pt x="4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7" name="Google Shape;2167;gfa849bb9b8_2_1094"/>
            <p:cNvSpPr/>
            <p:nvPr/>
          </p:nvSpPr>
          <p:spPr>
            <a:xfrm>
              <a:off x="5976938" y="4479926"/>
              <a:ext cx="66675" cy="66675"/>
            </a:xfrm>
            <a:custGeom>
              <a:rect b="b" l="l" r="r" t="t"/>
              <a:pathLst>
                <a:path extrusionOk="0" h="17" w="18">
                  <a:moveTo>
                    <a:pt x="5" y="0"/>
                  </a:moveTo>
                  <a:cubicBezTo>
                    <a:pt x="0" y="4"/>
                    <a:pt x="4" y="17"/>
                    <a:pt x="10" y="15"/>
                  </a:cubicBezTo>
                  <a:cubicBezTo>
                    <a:pt x="18" y="12"/>
                    <a:pt x="13" y="1"/>
                    <a:pt x="5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8" name="Google Shape;2168;gfa849bb9b8_2_1094"/>
            <p:cNvSpPr/>
            <p:nvPr/>
          </p:nvSpPr>
          <p:spPr>
            <a:xfrm>
              <a:off x="5668963" y="4506913"/>
              <a:ext cx="50800" cy="74613"/>
            </a:xfrm>
            <a:custGeom>
              <a:rect b="b" l="l" r="r" t="t"/>
              <a:pathLst>
                <a:path extrusionOk="0" h="19" w="14">
                  <a:moveTo>
                    <a:pt x="10" y="0"/>
                  </a:moveTo>
                  <a:cubicBezTo>
                    <a:pt x="5" y="3"/>
                    <a:pt x="0" y="5"/>
                    <a:pt x="0" y="11"/>
                  </a:cubicBezTo>
                  <a:cubicBezTo>
                    <a:pt x="0" y="15"/>
                    <a:pt x="2" y="19"/>
                    <a:pt x="6" y="19"/>
                  </a:cubicBezTo>
                  <a:cubicBezTo>
                    <a:pt x="13" y="18"/>
                    <a:pt x="14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9" name="Google Shape;2169;gfa849bb9b8_2_1094"/>
            <p:cNvSpPr/>
            <p:nvPr/>
          </p:nvSpPr>
          <p:spPr>
            <a:xfrm>
              <a:off x="5719763" y="4498976"/>
              <a:ext cx="74613" cy="55563"/>
            </a:xfrm>
            <a:custGeom>
              <a:rect b="b" l="l" r="r" t="t"/>
              <a:pathLst>
                <a:path extrusionOk="0" h="14" w="20">
                  <a:moveTo>
                    <a:pt x="18" y="0"/>
                  </a:moveTo>
                  <a:cubicBezTo>
                    <a:pt x="13" y="1"/>
                    <a:pt x="0" y="13"/>
                    <a:pt x="11" y="14"/>
                  </a:cubicBezTo>
                  <a:cubicBezTo>
                    <a:pt x="10" y="14"/>
                    <a:pt x="19" y="9"/>
                    <a:pt x="19" y="9"/>
                  </a:cubicBezTo>
                  <a:cubicBezTo>
                    <a:pt x="20" y="6"/>
                    <a:pt x="19" y="3"/>
                    <a:pt x="1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0" name="Google Shape;2170;gfa849bb9b8_2_1094"/>
            <p:cNvSpPr/>
            <p:nvPr/>
          </p:nvSpPr>
          <p:spPr>
            <a:xfrm>
              <a:off x="5640388" y="4808538"/>
              <a:ext cx="120650" cy="192088"/>
            </a:xfrm>
            <a:custGeom>
              <a:rect b="b" l="l" r="r" t="t"/>
              <a:pathLst>
                <a:path extrusionOk="0" h="49" w="33">
                  <a:moveTo>
                    <a:pt x="19" y="5"/>
                  </a:moveTo>
                  <a:cubicBezTo>
                    <a:pt x="15" y="6"/>
                    <a:pt x="11" y="3"/>
                    <a:pt x="8" y="2"/>
                  </a:cubicBezTo>
                  <a:cubicBezTo>
                    <a:pt x="4" y="0"/>
                    <a:pt x="3" y="2"/>
                    <a:pt x="5" y="6"/>
                  </a:cubicBezTo>
                  <a:cubicBezTo>
                    <a:pt x="6" y="10"/>
                    <a:pt x="7" y="12"/>
                    <a:pt x="8" y="17"/>
                  </a:cubicBezTo>
                  <a:cubicBezTo>
                    <a:pt x="8" y="20"/>
                    <a:pt x="10" y="24"/>
                    <a:pt x="9" y="27"/>
                  </a:cubicBezTo>
                  <a:cubicBezTo>
                    <a:pt x="9" y="31"/>
                    <a:pt x="7" y="35"/>
                    <a:pt x="4" y="37"/>
                  </a:cubicBezTo>
                  <a:cubicBezTo>
                    <a:pt x="2" y="38"/>
                    <a:pt x="0" y="40"/>
                    <a:pt x="0" y="43"/>
                  </a:cubicBezTo>
                  <a:cubicBezTo>
                    <a:pt x="1" y="46"/>
                    <a:pt x="6" y="48"/>
                    <a:pt x="9" y="48"/>
                  </a:cubicBezTo>
                  <a:cubicBezTo>
                    <a:pt x="13" y="49"/>
                    <a:pt x="19" y="48"/>
                    <a:pt x="24" y="46"/>
                  </a:cubicBezTo>
                  <a:cubicBezTo>
                    <a:pt x="26" y="45"/>
                    <a:pt x="28" y="44"/>
                    <a:pt x="29" y="43"/>
                  </a:cubicBezTo>
                  <a:cubicBezTo>
                    <a:pt x="31" y="42"/>
                    <a:pt x="32" y="40"/>
                    <a:pt x="33" y="40"/>
                  </a:cubicBezTo>
                  <a:cubicBezTo>
                    <a:pt x="27" y="40"/>
                    <a:pt x="20" y="44"/>
                    <a:pt x="13" y="43"/>
                  </a:cubicBezTo>
                  <a:cubicBezTo>
                    <a:pt x="4" y="41"/>
                    <a:pt x="16" y="28"/>
                    <a:pt x="15" y="23"/>
                  </a:cubicBezTo>
                  <a:cubicBezTo>
                    <a:pt x="15" y="20"/>
                    <a:pt x="12" y="17"/>
                    <a:pt x="12" y="14"/>
                  </a:cubicBezTo>
                  <a:cubicBezTo>
                    <a:pt x="13" y="12"/>
                    <a:pt x="14" y="10"/>
                    <a:pt x="13" y="8"/>
                  </a:cubicBezTo>
                  <a:cubicBezTo>
                    <a:pt x="12" y="7"/>
                    <a:pt x="11" y="6"/>
                    <a:pt x="13" y="5"/>
                  </a:cubicBezTo>
                  <a:cubicBezTo>
                    <a:pt x="15" y="5"/>
                    <a:pt x="17" y="6"/>
                    <a:pt x="18" y="7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1" name="Google Shape;2171;gfa849bb9b8_2_1094"/>
            <p:cNvSpPr/>
            <p:nvPr/>
          </p:nvSpPr>
          <p:spPr>
            <a:xfrm>
              <a:off x="6040438" y="4872038"/>
              <a:ext cx="131763" cy="77788"/>
            </a:xfrm>
            <a:custGeom>
              <a:rect b="b" l="l" r="r" t="t"/>
              <a:pathLst>
                <a:path extrusionOk="0" h="20" w="36">
                  <a:moveTo>
                    <a:pt x="0" y="1"/>
                  </a:moveTo>
                  <a:cubicBezTo>
                    <a:pt x="0" y="1"/>
                    <a:pt x="3" y="3"/>
                    <a:pt x="4" y="3"/>
                  </a:cubicBezTo>
                  <a:cubicBezTo>
                    <a:pt x="6" y="5"/>
                    <a:pt x="8" y="8"/>
                    <a:pt x="10" y="10"/>
                  </a:cubicBezTo>
                  <a:cubicBezTo>
                    <a:pt x="12" y="13"/>
                    <a:pt x="15" y="17"/>
                    <a:pt x="18" y="18"/>
                  </a:cubicBezTo>
                  <a:cubicBezTo>
                    <a:pt x="21" y="20"/>
                    <a:pt x="25" y="17"/>
                    <a:pt x="28" y="16"/>
                  </a:cubicBezTo>
                  <a:cubicBezTo>
                    <a:pt x="30" y="16"/>
                    <a:pt x="35" y="15"/>
                    <a:pt x="36" y="12"/>
                  </a:cubicBezTo>
                  <a:cubicBezTo>
                    <a:pt x="30" y="10"/>
                    <a:pt x="23" y="17"/>
                    <a:pt x="17" y="11"/>
                  </a:cubicBezTo>
                  <a:cubicBezTo>
                    <a:pt x="15" y="8"/>
                    <a:pt x="13" y="5"/>
                    <a:pt x="10" y="3"/>
                  </a:cubicBezTo>
                  <a:cubicBezTo>
                    <a:pt x="8" y="2"/>
                    <a:pt x="7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2" name="Google Shape;2172;gfa849bb9b8_2_1094"/>
            <p:cNvSpPr/>
            <p:nvPr/>
          </p:nvSpPr>
          <p:spPr>
            <a:xfrm>
              <a:off x="6202363" y="4867276"/>
              <a:ext cx="128588" cy="90488"/>
            </a:xfrm>
            <a:custGeom>
              <a:rect b="b" l="l" r="r" t="t"/>
              <a:pathLst>
                <a:path extrusionOk="0" h="23" w="35">
                  <a:moveTo>
                    <a:pt x="0" y="0"/>
                  </a:moveTo>
                  <a:cubicBezTo>
                    <a:pt x="4" y="3"/>
                    <a:pt x="5" y="7"/>
                    <a:pt x="8" y="10"/>
                  </a:cubicBezTo>
                  <a:cubicBezTo>
                    <a:pt x="10" y="12"/>
                    <a:pt x="15" y="12"/>
                    <a:pt x="17" y="13"/>
                  </a:cubicBezTo>
                  <a:cubicBezTo>
                    <a:pt x="22" y="14"/>
                    <a:pt x="23" y="16"/>
                    <a:pt x="27" y="18"/>
                  </a:cubicBezTo>
                  <a:cubicBezTo>
                    <a:pt x="29" y="20"/>
                    <a:pt x="32" y="23"/>
                    <a:pt x="34" y="19"/>
                  </a:cubicBezTo>
                  <a:cubicBezTo>
                    <a:pt x="35" y="18"/>
                    <a:pt x="35" y="15"/>
                    <a:pt x="34" y="13"/>
                  </a:cubicBezTo>
                  <a:cubicBezTo>
                    <a:pt x="33" y="12"/>
                    <a:pt x="32" y="12"/>
                    <a:pt x="31" y="12"/>
                  </a:cubicBezTo>
                  <a:cubicBezTo>
                    <a:pt x="26" y="12"/>
                    <a:pt x="22" y="10"/>
                    <a:pt x="18" y="8"/>
                  </a:cubicBezTo>
                  <a:cubicBezTo>
                    <a:pt x="16" y="7"/>
                    <a:pt x="14" y="6"/>
                    <a:pt x="13" y="6"/>
                  </a:cubicBezTo>
                  <a:cubicBezTo>
                    <a:pt x="11" y="6"/>
                    <a:pt x="10" y="6"/>
                    <a:pt x="8" y="5"/>
                  </a:cubicBezTo>
                  <a:cubicBezTo>
                    <a:pt x="6" y="4"/>
                    <a:pt x="5" y="2"/>
                    <a:pt x="3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3" name="Google Shape;2173;gfa849bb9b8_2_1094"/>
            <p:cNvSpPr/>
            <p:nvPr/>
          </p:nvSpPr>
          <p:spPr>
            <a:xfrm>
              <a:off x="5121275" y="4699001"/>
              <a:ext cx="952500" cy="623888"/>
            </a:xfrm>
            <a:custGeom>
              <a:rect b="b" l="l" r="r" t="t"/>
              <a:pathLst>
                <a:path extrusionOk="0" h="159" w="259">
                  <a:moveTo>
                    <a:pt x="217" y="28"/>
                  </a:moveTo>
                  <a:cubicBezTo>
                    <a:pt x="217" y="28"/>
                    <a:pt x="206" y="39"/>
                    <a:pt x="184" y="44"/>
                  </a:cubicBezTo>
                  <a:cubicBezTo>
                    <a:pt x="162" y="49"/>
                    <a:pt x="117" y="72"/>
                    <a:pt x="95" y="101"/>
                  </a:cubicBezTo>
                  <a:cubicBezTo>
                    <a:pt x="72" y="131"/>
                    <a:pt x="0" y="147"/>
                    <a:pt x="0" y="147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4" y="159"/>
                    <a:pt x="75" y="143"/>
                    <a:pt x="98" y="114"/>
                  </a:cubicBezTo>
                  <a:cubicBezTo>
                    <a:pt x="120" y="84"/>
                    <a:pt x="164" y="59"/>
                    <a:pt x="186" y="54"/>
                  </a:cubicBezTo>
                  <a:cubicBezTo>
                    <a:pt x="209" y="49"/>
                    <a:pt x="227" y="31"/>
                    <a:pt x="227" y="31"/>
                  </a:cubicBezTo>
                  <a:cubicBezTo>
                    <a:pt x="227" y="31"/>
                    <a:pt x="230" y="28"/>
                    <a:pt x="239" y="30"/>
                  </a:cubicBezTo>
                  <a:cubicBezTo>
                    <a:pt x="248" y="31"/>
                    <a:pt x="256" y="29"/>
                    <a:pt x="258" y="24"/>
                  </a:cubicBezTo>
                  <a:cubicBezTo>
                    <a:pt x="258" y="24"/>
                    <a:pt x="252" y="30"/>
                    <a:pt x="243" y="28"/>
                  </a:cubicBezTo>
                  <a:cubicBezTo>
                    <a:pt x="236" y="26"/>
                    <a:pt x="226" y="27"/>
                    <a:pt x="226" y="27"/>
                  </a:cubicBezTo>
                  <a:cubicBezTo>
                    <a:pt x="226" y="27"/>
                    <a:pt x="231" y="22"/>
                    <a:pt x="238" y="19"/>
                  </a:cubicBezTo>
                  <a:cubicBezTo>
                    <a:pt x="245" y="17"/>
                    <a:pt x="258" y="15"/>
                    <a:pt x="259" y="0"/>
                  </a:cubicBezTo>
                  <a:cubicBezTo>
                    <a:pt x="259" y="0"/>
                    <a:pt x="258" y="11"/>
                    <a:pt x="244" y="15"/>
                  </a:cubicBezTo>
                  <a:cubicBezTo>
                    <a:pt x="233" y="18"/>
                    <a:pt x="227" y="21"/>
                    <a:pt x="227" y="21"/>
                  </a:cubicBezTo>
                  <a:cubicBezTo>
                    <a:pt x="227" y="21"/>
                    <a:pt x="231" y="16"/>
                    <a:pt x="227" y="11"/>
                  </a:cubicBezTo>
                  <a:cubicBezTo>
                    <a:pt x="227" y="11"/>
                    <a:pt x="231" y="21"/>
                    <a:pt x="217" y="28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4" name="Google Shape;2174;gfa849bb9b8_2_1094"/>
            <p:cNvSpPr/>
            <p:nvPr/>
          </p:nvSpPr>
          <p:spPr>
            <a:xfrm>
              <a:off x="5132388" y="4699001"/>
              <a:ext cx="941388" cy="623888"/>
            </a:xfrm>
            <a:custGeom>
              <a:rect b="b" l="l" r="r" t="t"/>
              <a:pathLst>
                <a:path extrusionOk="0" h="159" w="256">
                  <a:moveTo>
                    <a:pt x="256" y="0"/>
                  </a:moveTo>
                  <a:cubicBezTo>
                    <a:pt x="256" y="0"/>
                    <a:pt x="255" y="11"/>
                    <a:pt x="241" y="15"/>
                  </a:cubicBezTo>
                  <a:cubicBezTo>
                    <a:pt x="233" y="17"/>
                    <a:pt x="228" y="19"/>
                    <a:pt x="225" y="20"/>
                  </a:cubicBezTo>
                  <a:cubicBezTo>
                    <a:pt x="223" y="22"/>
                    <a:pt x="222" y="23"/>
                    <a:pt x="222" y="23"/>
                  </a:cubicBezTo>
                  <a:cubicBezTo>
                    <a:pt x="222" y="23"/>
                    <a:pt x="225" y="23"/>
                    <a:pt x="228" y="23"/>
                  </a:cubicBezTo>
                  <a:cubicBezTo>
                    <a:pt x="230" y="22"/>
                    <a:pt x="232" y="20"/>
                    <a:pt x="235" y="19"/>
                  </a:cubicBezTo>
                  <a:cubicBezTo>
                    <a:pt x="242" y="17"/>
                    <a:pt x="255" y="15"/>
                    <a:pt x="256" y="0"/>
                  </a:cubicBezTo>
                  <a:close/>
                  <a:moveTo>
                    <a:pt x="223" y="27"/>
                  </a:moveTo>
                  <a:cubicBezTo>
                    <a:pt x="223" y="27"/>
                    <a:pt x="205" y="45"/>
                    <a:pt x="182" y="50"/>
                  </a:cubicBezTo>
                  <a:cubicBezTo>
                    <a:pt x="160" y="55"/>
                    <a:pt x="116" y="80"/>
                    <a:pt x="94" y="110"/>
                  </a:cubicBezTo>
                  <a:cubicBezTo>
                    <a:pt x="71" y="139"/>
                    <a:pt x="0" y="155"/>
                    <a:pt x="0" y="155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1" y="159"/>
                    <a:pt x="72" y="143"/>
                    <a:pt x="95" y="114"/>
                  </a:cubicBezTo>
                  <a:cubicBezTo>
                    <a:pt x="117" y="84"/>
                    <a:pt x="161" y="59"/>
                    <a:pt x="183" y="54"/>
                  </a:cubicBezTo>
                  <a:cubicBezTo>
                    <a:pt x="206" y="49"/>
                    <a:pt x="224" y="31"/>
                    <a:pt x="224" y="31"/>
                  </a:cubicBezTo>
                  <a:cubicBezTo>
                    <a:pt x="224" y="31"/>
                    <a:pt x="227" y="28"/>
                    <a:pt x="236" y="30"/>
                  </a:cubicBezTo>
                  <a:cubicBezTo>
                    <a:pt x="245" y="31"/>
                    <a:pt x="253" y="29"/>
                    <a:pt x="255" y="24"/>
                  </a:cubicBezTo>
                  <a:cubicBezTo>
                    <a:pt x="255" y="24"/>
                    <a:pt x="249" y="30"/>
                    <a:pt x="240" y="28"/>
                  </a:cubicBezTo>
                  <a:cubicBezTo>
                    <a:pt x="234" y="26"/>
                    <a:pt x="226" y="27"/>
                    <a:pt x="224" y="27"/>
                  </a:cubicBezTo>
                  <a:cubicBezTo>
                    <a:pt x="224" y="27"/>
                    <a:pt x="223" y="27"/>
                    <a:pt x="223" y="27"/>
                  </a:cubicBezTo>
                  <a:close/>
                  <a:moveTo>
                    <a:pt x="226" y="16"/>
                  </a:moveTo>
                  <a:cubicBezTo>
                    <a:pt x="226" y="15"/>
                    <a:pt x="225" y="14"/>
                    <a:pt x="225" y="12"/>
                  </a:cubicBezTo>
                  <a:cubicBezTo>
                    <a:pt x="225" y="14"/>
                    <a:pt x="224" y="15"/>
                    <a:pt x="224" y="15"/>
                  </a:cubicBezTo>
                  <a:cubicBezTo>
                    <a:pt x="224" y="16"/>
                    <a:pt x="224" y="16"/>
                    <a:pt x="224" y="17"/>
                  </a:cubicBezTo>
                  <a:cubicBezTo>
                    <a:pt x="224" y="17"/>
                    <a:pt x="225" y="16"/>
                    <a:pt x="226" y="16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5" name="Google Shape;2175;gfa849bb9b8_2_1094"/>
            <p:cNvSpPr/>
            <p:nvPr/>
          </p:nvSpPr>
          <p:spPr>
            <a:xfrm>
              <a:off x="5114925" y="5270501"/>
              <a:ext cx="25400" cy="55563"/>
            </a:xfrm>
            <a:custGeom>
              <a:rect b="b" l="l" r="r" t="t"/>
              <a:pathLst>
                <a:path extrusionOk="0" h="14" w="7">
                  <a:moveTo>
                    <a:pt x="7" y="6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1"/>
                    <a:pt x="0" y="4"/>
                    <a:pt x="1" y="8"/>
                  </a:cubicBezTo>
                  <a:cubicBezTo>
                    <a:pt x="2" y="11"/>
                    <a:pt x="4" y="14"/>
                    <a:pt x="5" y="13"/>
                  </a:cubicBezTo>
                  <a:cubicBezTo>
                    <a:pt x="7" y="13"/>
                    <a:pt x="7" y="10"/>
                    <a:pt x="7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6" name="Google Shape;2176;gfa849bb9b8_2_1094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46" y="35"/>
                  </a:moveTo>
                  <a:cubicBezTo>
                    <a:pt x="46" y="35"/>
                    <a:pt x="59" y="44"/>
                    <a:pt x="82" y="45"/>
                  </a:cubicBezTo>
                  <a:cubicBezTo>
                    <a:pt x="104" y="45"/>
                    <a:pt x="153" y="60"/>
                    <a:pt x="180" y="84"/>
                  </a:cubicBezTo>
                  <a:cubicBezTo>
                    <a:pt x="208" y="109"/>
                    <a:pt x="281" y="112"/>
                    <a:pt x="281" y="112"/>
                  </a:cubicBezTo>
                  <a:cubicBezTo>
                    <a:pt x="280" y="124"/>
                    <a:pt x="280" y="124"/>
                    <a:pt x="280" y="124"/>
                  </a:cubicBezTo>
                  <a:cubicBezTo>
                    <a:pt x="280" y="124"/>
                    <a:pt x="207" y="122"/>
                    <a:pt x="179" y="97"/>
                  </a:cubicBezTo>
                  <a:cubicBezTo>
                    <a:pt x="152" y="72"/>
                    <a:pt x="104" y="55"/>
                    <a:pt x="81" y="55"/>
                  </a:cubicBezTo>
                  <a:cubicBezTo>
                    <a:pt x="58" y="54"/>
                    <a:pt x="37" y="40"/>
                    <a:pt x="37" y="40"/>
                  </a:cubicBezTo>
                  <a:cubicBezTo>
                    <a:pt x="37" y="40"/>
                    <a:pt x="34" y="40"/>
                    <a:pt x="28" y="42"/>
                  </a:cubicBezTo>
                  <a:cubicBezTo>
                    <a:pt x="20" y="45"/>
                    <a:pt x="13" y="36"/>
                    <a:pt x="5" y="38"/>
                  </a:cubicBezTo>
                  <a:cubicBezTo>
                    <a:pt x="5" y="38"/>
                    <a:pt x="10" y="34"/>
                    <a:pt x="21" y="39"/>
                  </a:cubicBezTo>
                  <a:cubicBezTo>
                    <a:pt x="27" y="43"/>
                    <a:pt x="36" y="35"/>
                    <a:pt x="36" y="35"/>
                  </a:cubicBezTo>
                  <a:cubicBezTo>
                    <a:pt x="36" y="35"/>
                    <a:pt x="31" y="31"/>
                    <a:pt x="24" y="30"/>
                  </a:cubicBezTo>
                  <a:cubicBezTo>
                    <a:pt x="17" y="29"/>
                    <a:pt x="3" y="29"/>
                    <a:pt x="0" y="15"/>
                  </a:cubicBezTo>
                  <a:cubicBezTo>
                    <a:pt x="0" y="15"/>
                    <a:pt x="3" y="26"/>
                    <a:pt x="18" y="27"/>
                  </a:cubicBezTo>
                  <a:cubicBezTo>
                    <a:pt x="29" y="28"/>
                    <a:pt x="31" y="29"/>
                    <a:pt x="31" y="29"/>
                  </a:cubicBezTo>
                  <a:cubicBezTo>
                    <a:pt x="31" y="29"/>
                    <a:pt x="20" y="17"/>
                    <a:pt x="19" y="0"/>
                  </a:cubicBezTo>
                  <a:cubicBezTo>
                    <a:pt x="19" y="0"/>
                    <a:pt x="21" y="23"/>
                    <a:pt x="46" y="35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7" name="Google Shape;2177;gfa849bb9b8_2_1094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26" y="23"/>
                  </a:move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29" y="22"/>
                    <a:pt x="27" y="19"/>
                  </a:cubicBezTo>
                  <a:cubicBezTo>
                    <a:pt x="20" y="9"/>
                    <a:pt x="19" y="0"/>
                    <a:pt x="19" y="0"/>
                  </a:cubicBezTo>
                  <a:cubicBezTo>
                    <a:pt x="20" y="10"/>
                    <a:pt x="23" y="18"/>
                    <a:pt x="26" y="23"/>
                  </a:cubicBezTo>
                  <a:close/>
                  <a:moveTo>
                    <a:pt x="281" y="112"/>
                  </a:moveTo>
                  <a:cubicBezTo>
                    <a:pt x="281" y="112"/>
                    <a:pt x="281" y="112"/>
                    <a:pt x="281" y="112"/>
                  </a:cubicBezTo>
                  <a:cubicBezTo>
                    <a:pt x="280" y="119"/>
                    <a:pt x="280" y="119"/>
                    <a:pt x="280" y="119"/>
                  </a:cubicBezTo>
                  <a:cubicBezTo>
                    <a:pt x="280" y="119"/>
                    <a:pt x="207" y="117"/>
                    <a:pt x="179" y="92"/>
                  </a:cubicBezTo>
                  <a:cubicBezTo>
                    <a:pt x="151" y="67"/>
                    <a:pt x="104" y="50"/>
                    <a:pt x="81" y="50"/>
                  </a:cubicBezTo>
                  <a:cubicBezTo>
                    <a:pt x="58" y="49"/>
                    <a:pt x="36" y="35"/>
                    <a:pt x="36" y="35"/>
                  </a:cubicBezTo>
                  <a:cubicBezTo>
                    <a:pt x="36" y="35"/>
                    <a:pt x="36" y="35"/>
                    <a:pt x="35" y="35"/>
                  </a:cubicBezTo>
                  <a:cubicBezTo>
                    <a:pt x="35" y="35"/>
                    <a:pt x="36" y="35"/>
                    <a:pt x="36" y="35"/>
                  </a:cubicBezTo>
                  <a:cubicBezTo>
                    <a:pt x="36" y="35"/>
                    <a:pt x="27" y="43"/>
                    <a:pt x="21" y="39"/>
                  </a:cubicBezTo>
                  <a:cubicBezTo>
                    <a:pt x="10" y="34"/>
                    <a:pt x="5" y="38"/>
                    <a:pt x="5" y="38"/>
                  </a:cubicBezTo>
                  <a:cubicBezTo>
                    <a:pt x="13" y="36"/>
                    <a:pt x="20" y="45"/>
                    <a:pt x="28" y="42"/>
                  </a:cubicBezTo>
                  <a:cubicBezTo>
                    <a:pt x="34" y="40"/>
                    <a:pt x="37" y="40"/>
                    <a:pt x="37" y="40"/>
                  </a:cubicBezTo>
                  <a:cubicBezTo>
                    <a:pt x="37" y="40"/>
                    <a:pt x="58" y="54"/>
                    <a:pt x="81" y="55"/>
                  </a:cubicBezTo>
                  <a:cubicBezTo>
                    <a:pt x="104" y="55"/>
                    <a:pt x="152" y="72"/>
                    <a:pt x="179" y="97"/>
                  </a:cubicBezTo>
                  <a:cubicBezTo>
                    <a:pt x="207" y="122"/>
                    <a:pt x="280" y="124"/>
                    <a:pt x="280" y="124"/>
                  </a:cubicBezTo>
                  <a:lnTo>
                    <a:pt x="281" y="112"/>
                  </a:lnTo>
                  <a:close/>
                  <a:moveTo>
                    <a:pt x="32" y="33"/>
                  </a:moveTo>
                  <a:cubicBezTo>
                    <a:pt x="34" y="32"/>
                    <a:pt x="35" y="30"/>
                    <a:pt x="35" y="30"/>
                  </a:cubicBezTo>
                  <a:cubicBezTo>
                    <a:pt x="35" y="30"/>
                    <a:pt x="33" y="28"/>
                    <a:pt x="29" y="26"/>
                  </a:cubicBezTo>
                  <a:cubicBezTo>
                    <a:pt x="30" y="28"/>
                    <a:pt x="31" y="29"/>
                    <a:pt x="31" y="29"/>
                  </a:cubicBezTo>
                  <a:cubicBezTo>
                    <a:pt x="31" y="29"/>
                    <a:pt x="29" y="28"/>
                    <a:pt x="18" y="27"/>
                  </a:cubicBezTo>
                  <a:cubicBezTo>
                    <a:pt x="3" y="26"/>
                    <a:pt x="0" y="15"/>
                    <a:pt x="0" y="15"/>
                  </a:cubicBezTo>
                  <a:cubicBezTo>
                    <a:pt x="3" y="29"/>
                    <a:pt x="17" y="29"/>
                    <a:pt x="24" y="30"/>
                  </a:cubicBezTo>
                  <a:cubicBezTo>
                    <a:pt x="27" y="31"/>
                    <a:pt x="30" y="32"/>
                    <a:pt x="32" y="33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8" name="Google Shape;2178;gfa849bb9b8_2_1094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9" name="Google Shape;2179;gfa849bb9b8_2_1094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0" name="Google Shape;2180;gfa849bb9b8_2_1094"/>
            <p:cNvSpPr/>
            <p:nvPr/>
          </p:nvSpPr>
          <p:spPr>
            <a:xfrm>
              <a:off x="6015038" y="4448176"/>
              <a:ext cx="50800" cy="47625"/>
            </a:xfrm>
            <a:custGeom>
              <a:rect b="b" l="l" r="r" t="t"/>
              <a:pathLst>
                <a:path extrusionOk="0" h="12" w="14">
                  <a:moveTo>
                    <a:pt x="8" y="0"/>
                  </a:moveTo>
                  <a:cubicBezTo>
                    <a:pt x="0" y="1"/>
                    <a:pt x="0" y="11"/>
                    <a:pt x="8" y="12"/>
                  </a:cubicBezTo>
                  <a:cubicBezTo>
                    <a:pt x="11" y="12"/>
                    <a:pt x="13" y="10"/>
                    <a:pt x="13" y="7"/>
                  </a:cubicBezTo>
                  <a:cubicBezTo>
                    <a:pt x="14" y="3"/>
                    <a:pt x="11" y="3"/>
                    <a:pt x="8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1" name="Google Shape;2181;gfa849bb9b8_2_1094"/>
            <p:cNvSpPr/>
            <p:nvPr/>
          </p:nvSpPr>
          <p:spPr>
            <a:xfrm>
              <a:off x="6065838" y="4487863"/>
              <a:ext cx="55563" cy="38100"/>
            </a:xfrm>
            <a:custGeom>
              <a:rect b="b" l="l" r="r" t="t"/>
              <a:pathLst>
                <a:path extrusionOk="0" h="10" w="15">
                  <a:moveTo>
                    <a:pt x="3" y="5"/>
                  </a:moveTo>
                  <a:cubicBezTo>
                    <a:pt x="6" y="0"/>
                    <a:pt x="6" y="1"/>
                    <a:pt x="9" y="3"/>
                  </a:cubicBezTo>
                  <a:cubicBezTo>
                    <a:pt x="11" y="3"/>
                    <a:pt x="15" y="6"/>
                    <a:pt x="14" y="8"/>
                  </a:cubicBezTo>
                  <a:cubicBezTo>
                    <a:pt x="13" y="10"/>
                    <a:pt x="0" y="9"/>
                    <a:pt x="3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2" name="Google Shape;2182;gfa849bb9b8_2_1094"/>
            <p:cNvSpPr/>
            <p:nvPr/>
          </p:nvSpPr>
          <p:spPr>
            <a:xfrm>
              <a:off x="5838825" y="4445001"/>
              <a:ext cx="39688" cy="74613"/>
            </a:xfrm>
            <a:custGeom>
              <a:rect b="b" l="l" r="r" t="t"/>
              <a:pathLst>
                <a:path extrusionOk="0" h="19" w="11">
                  <a:moveTo>
                    <a:pt x="11" y="2"/>
                  </a:moveTo>
                  <a:cubicBezTo>
                    <a:pt x="10" y="3"/>
                    <a:pt x="7" y="19"/>
                    <a:pt x="3" y="9"/>
                  </a:cubicBezTo>
                  <a:cubicBezTo>
                    <a:pt x="0" y="5"/>
                    <a:pt x="7" y="0"/>
                    <a:pt x="11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3" name="Google Shape;2183;gfa849bb9b8_2_1094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184" name="Google Shape;2184;gfa849bb9b8_2_1094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5" name="Google Shape;2185;gfa849bb9b8_2_1094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86" name="Google Shape;2186;gfa849bb9b8_2_10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0150" y="98175"/>
            <a:ext cx="1612150" cy="161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7" name="Google Shape;2187;gfa849bb9b8_2_1094"/>
          <p:cNvPicPr preferRelativeResize="0"/>
          <p:nvPr/>
        </p:nvPicPr>
        <p:blipFill rotWithShape="1">
          <a:blip r:embed="rId3">
            <a:alphaModFix/>
          </a:blip>
          <a:srcRect b="16827" l="28496" r="9675" t="21277"/>
          <a:stretch/>
        </p:blipFill>
        <p:spPr>
          <a:xfrm>
            <a:off x="9595600" y="98175"/>
            <a:ext cx="1560952" cy="1562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CUSTOM">
    <p:spTree>
      <p:nvGrpSpPr>
        <p:cNvPr id="2188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fa849bb9b8_2_1170"/>
          <p:cNvSpPr/>
          <p:nvPr/>
        </p:nvSpPr>
        <p:spPr>
          <a:xfrm rot="-1453060">
            <a:off x="-4613362" y="594043"/>
            <a:ext cx="7756369" cy="2413581"/>
          </a:xfrm>
          <a:custGeom>
            <a:rect b="b" l="l" r="r" t="t"/>
            <a:pathLst>
              <a:path extrusionOk="0" h="39878" w="104045">
                <a:moveTo>
                  <a:pt x="101857" y="1"/>
                </a:moveTo>
                <a:lnTo>
                  <a:pt x="101857" y="1"/>
                </a:lnTo>
                <a:cubicBezTo>
                  <a:pt x="102525" y="1246"/>
                  <a:pt x="103072" y="2522"/>
                  <a:pt x="103406" y="3829"/>
                </a:cubicBezTo>
                <a:cubicBezTo>
                  <a:pt x="103771" y="5136"/>
                  <a:pt x="103953" y="6564"/>
                  <a:pt x="103832" y="7932"/>
                </a:cubicBezTo>
                <a:cubicBezTo>
                  <a:pt x="103710" y="9300"/>
                  <a:pt x="103254" y="10668"/>
                  <a:pt x="102494" y="11792"/>
                </a:cubicBezTo>
                <a:cubicBezTo>
                  <a:pt x="101795" y="12948"/>
                  <a:pt x="100671" y="13890"/>
                  <a:pt x="99394" y="14346"/>
                </a:cubicBezTo>
                <a:cubicBezTo>
                  <a:pt x="98681" y="14617"/>
                  <a:pt x="97911" y="14737"/>
                  <a:pt x="97137" y="14737"/>
                </a:cubicBezTo>
                <a:cubicBezTo>
                  <a:pt x="96526" y="14737"/>
                  <a:pt x="95912" y="14662"/>
                  <a:pt x="95321" y="14528"/>
                </a:cubicBezTo>
                <a:cubicBezTo>
                  <a:pt x="93984" y="14224"/>
                  <a:pt x="92737" y="13616"/>
                  <a:pt x="91552" y="12887"/>
                </a:cubicBezTo>
                <a:cubicBezTo>
                  <a:pt x="89212" y="11428"/>
                  <a:pt x="87266" y="9391"/>
                  <a:pt x="84956" y="7871"/>
                </a:cubicBezTo>
                <a:cubicBezTo>
                  <a:pt x="82646" y="6321"/>
                  <a:pt x="80002" y="5197"/>
                  <a:pt x="77236" y="4953"/>
                </a:cubicBezTo>
                <a:cubicBezTo>
                  <a:pt x="76980" y="4931"/>
                  <a:pt x="76723" y="4920"/>
                  <a:pt x="76465" y="4920"/>
                </a:cubicBezTo>
                <a:cubicBezTo>
                  <a:pt x="75339" y="4920"/>
                  <a:pt x="74195" y="5130"/>
                  <a:pt x="73132" y="5501"/>
                </a:cubicBezTo>
                <a:cubicBezTo>
                  <a:pt x="71856" y="5957"/>
                  <a:pt x="70670" y="6777"/>
                  <a:pt x="69637" y="7689"/>
                </a:cubicBezTo>
                <a:cubicBezTo>
                  <a:pt x="67600" y="9604"/>
                  <a:pt x="66141" y="11944"/>
                  <a:pt x="64500" y="14194"/>
                </a:cubicBezTo>
                <a:cubicBezTo>
                  <a:pt x="63710" y="15288"/>
                  <a:pt x="62798" y="16352"/>
                  <a:pt x="61886" y="17385"/>
                </a:cubicBezTo>
                <a:cubicBezTo>
                  <a:pt x="61430" y="17872"/>
                  <a:pt x="60944" y="18419"/>
                  <a:pt x="60457" y="18875"/>
                </a:cubicBezTo>
                <a:cubicBezTo>
                  <a:pt x="60184" y="19118"/>
                  <a:pt x="59940" y="19361"/>
                  <a:pt x="59697" y="19574"/>
                </a:cubicBezTo>
                <a:lnTo>
                  <a:pt x="58877" y="20273"/>
                </a:lnTo>
                <a:cubicBezTo>
                  <a:pt x="56810" y="22066"/>
                  <a:pt x="54469" y="23525"/>
                  <a:pt x="52007" y="24802"/>
                </a:cubicBezTo>
                <a:cubicBezTo>
                  <a:pt x="49545" y="26018"/>
                  <a:pt x="46931" y="26960"/>
                  <a:pt x="44226" y="27537"/>
                </a:cubicBezTo>
                <a:cubicBezTo>
                  <a:pt x="42888" y="27841"/>
                  <a:pt x="41521" y="28024"/>
                  <a:pt x="40153" y="28176"/>
                </a:cubicBezTo>
                <a:cubicBezTo>
                  <a:pt x="38785" y="28297"/>
                  <a:pt x="37387" y="28358"/>
                  <a:pt x="36019" y="28358"/>
                </a:cubicBezTo>
                <a:cubicBezTo>
                  <a:pt x="35814" y="28360"/>
                  <a:pt x="35609" y="28361"/>
                  <a:pt x="35403" y="28361"/>
                </a:cubicBezTo>
                <a:cubicBezTo>
                  <a:pt x="32839" y="28361"/>
                  <a:pt x="30254" y="28193"/>
                  <a:pt x="27721" y="28024"/>
                </a:cubicBezTo>
                <a:cubicBezTo>
                  <a:pt x="24955" y="27781"/>
                  <a:pt x="22219" y="27568"/>
                  <a:pt x="19453" y="27446"/>
                </a:cubicBezTo>
                <a:cubicBezTo>
                  <a:pt x="18794" y="27417"/>
                  <a:pt x="18128" y="27398"/>
                  <a:pt x="17462" y="27398"/>
                </a:cubicBezTo>
                <a:cubicBezTo>
                  <a:pt x="15365" y="27398"/>
                  <a:pt x="13253" y="27583"/>
                  <a:pt x="11247" y="28206"/>
                </a:cubicBezTo>
                <a:cubicBezTo>
                  <a:pt x="9940" y="28632"/>
                  <a:pt x="8693" y="29270"/>
                  <a:pt x="7629" y="30182"/>
                </a:cubicBezTo>
                <a:cubicBezTo>
                  <a:pt x="6596" y="31094"/>
                  <a:pt x="5745" y="32188"/>
                  <a:pt x="5015" y="33373"/>
                </a:cubicBezTo>
                <a:cubicBezTo>
                  <a:pt x="4256" y="34528"/>
                  <a:pt x="3617" y="35744"/>
                  <a:pt x="2797" y="36869"/>
                </a:cubicBezTo>
                <a:cubicBezTo>
                  <a:pt x="2037" y="38024"/>
                  <a:pt x="1125" y="39088"/>
                  <a:pt x="0" y="39878"/>
                </a:cubicBezTo>
                <a:cubicBezTo>
                  <a:pt x="1125" y="39118"/>
                  <a:pt x="2097" y="38054"/>
                  <a:pt x="2857" y="36899"/>
                </a:cubicBezTo>
                <a:cubicBezTo>
                  <a:pt x="3648" y="35775"/>
                  <a:pt x="4316" y="34559"/>
                  <a:pt x="5076" y="33404"/>
                </a:cubicBezTo>
                <a:cubicBezTo>
                  <a:pt x="5806" y="32279"/>
                  <a:pt x="6687" y="31185"/>
                  <a:pt x="7721" y="30243"/>
                </a:cubicBezTo>
                <a:cubicBezTo>
                  <a:pt x="8785" y="29392"/>
                  <a:pt x="10000" y="28723"/>
                  <a:pt x="11307" y="28328"/>
                </a:cubicBezTo>
                <a:cubicBezTo>
                  <a:pt x="13298" y="27694"/>
                  <a:pt x="15355" y="27516"/>
                  <a:pt x="17405" y="27516"/>
                </a:cubicBezTo>
                <a:cubicBezTo>
                  <a:pt x="18110" y="27516"/>
                  <a:pt x="18814" y="27537"/>
                  <a:pt x="19514" y="27568"/>
                </a:cubicBezTo>
                <a:cubicBezTo>
                  <a:pt x="22250" y="27689"/>
                  <a:pt x="25046" y="27902"/>
                  <a:pt x="27782" y="28145"/>
                </a:cubicBezTo>
                <a:cubicBezTo>
                  <a:pt x="30344" y="28342"/>
                  <a:pt x="32880" y="28513"/>
                  <a:pt x="35438" y="28513"/>
                </a:cubicBezTo>
                <a:cubicBezTo>
                  <a:pt x="35642" y="28513"/>
                  <a:pt x="35845" y="28512"/>
                  <a:pt x="36049" y="28510"/>
                </a:cubicBezTo>
                <a:cubicBezTo>
                  <a:pt x="37417" y="28510"/>
                  <a:pt x="38815" y="28449"/>
                  <a:pt x="40183" y="28328"/>
                </a:cubicBezTo>
                <a:cubicBezTo>
                  <a:pt x="41551" y="28206"/>
                  <a:pt x="42919" y="28024"/>
                  <a:pt x="44287" y="27720"/>
                </a:cubicBezTo>
                <a:cubicBezTo>
                  <a:pt x="46992" y="27142"/>
                  <a:pt x="49606" y="26200"/>
                  <a:pt x="52129" y="24984"/>
                </a:cubicBezTo>
                <a:cubicBezTo>
                  <a:pt x="54621" y="23768"/>
                  <a:pt x="56962" y="22249"/>
                  <a:pt x="59089" y="20455"/>
                </a:cubicBezTo>
                <a:lnTo>
                  <a:pt x="59880" y="19787"/>
                </a:lnTo>
                <a:cubicBezTo>
                  <a:pt x="60153" y="19543"/>
                  <a:pt x="60366" y="19270"/>
                  <a:pt x="60640" y="19057"/>
                </a:cubicBezTo>
                <a:cubicBezTo>
                  <a:pt x="61126" y="18601"/>
                  <a:pt x="61582" y="18054"/>
                  <a:pt x="62068" y="17568"/>
                </a:cubicBezTo>
                <a:cubicBezTo>
                  <a:pt x="62980" y="16534"/>
                  <a:pt x="63892" y="15470"/>
                  <a:pt x="64713" y="14346"/>
                </a:cubicBezTo>
                <a:cubicBezTo>
                  <a:pt x="66324" y="12096"/>
                  <a:pt x="67783" y="9756"/>
                  <a:pt x="69789" y="7841"/>
                </a:cubicBezTo>
                <a:cubicBezTo>
                  <a:pt x="70822" y="6929"/>
                  <a:pt x="71947" y="6139"/>
                  <a:pt x="73254" y="5683"/>
                </a:cubicBezTo>
                <a:cubicBezTo>
                  <a:pt x="74292" y="5303"/>
                  <a:pt x="75436" y="5113"/>
                  <a:pt x="76580" y="5113"/>
                </a:cubicBezTo>
                <a:cubicBezTo>
                  <a:pt x="76809" y="5113"/>
                  <a:pt x="77038" y="5121"/>
                  <a:pt x="77266" y="5136"/>
                </a:cubicBezTo>
                <a:cubicBezTo>
                  <a:pt x="80002" y="5379"/>
                  <a:pt x="82646" y="6504"/>
                  <a:pt x="84926" y="8023"/>
                </a:cubicBezTo>
                <a:cubicBezTo>
                  <a:pt x="87236" y="9513"/>
                  <a:pt x="89181" y="11519"/>
                  <a:pt x="91522" y="13008"/>
                </a:cubicBezTo>
                <a:cubicBezTo>
                  <a:pt x="92707" y="13768"/>
                  <a:pt x="93953" y="14346"/>
                  <a:pt x="95321" y="14650"/>
                </a:cubicBezTo>
                <a:cubicBezTo>
                  <a:pt x="95912" y="14784"/>
                  <a:pt x="96532" y="14859"/>
                  <a:pt x="97150" y="14859"/>
                </a:cubicBezTo>
                <a:cubicBezTo>
                  <a:pt x="97932" y="14859"/>
                  <a:pt x="98712" y="14739"/>
                  <a:pt x="99424" y="14467"/>
                </a:cubicBezTo>
                <a:cubicBezTo>
                  <a:pt x="100732" y="13951"/>
                  <a:pt x="101826" y="13008"/>
                  <a:pt x="102586" y="11823"/>
                </a:cubicBezTo>
                <a:cubicBezTo>
                  <a:pt x="103346" y="10668"/>
                  <a:pt x="103801" y="9270"/>
                  <a:pt x="103923" y="7932"/>
                </a:cubicBezTo>
                <a:cubicBezTo>
                  <a:pt x="104045" y="6564"/>
                  <a:pt x="103832" y="5136"/>
                  <a:pt x="103467" y="3798"/>
                </a:cubicBezTo>
                <a:cubicBezTo>
                  <a:pt x="103072" y="2492"/>
                  <a:pt x="102525" y="1246"/>
                  <a:pt x="10185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0" name="Google Shape;2190;gfa849bb9b8_2_1170"/>
          <p:cNvSpPr/>
          <p:nvPr/>
        </p:nvSpPr>
        <p:spPr>
          <a:xfrm flipH="1" rot="10800000">
            <a:off x="10668000" y="4773993"/>
            <a:ext cx="4829772" cy="5500943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F8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1" name="Google Shape;2191;gfa849bb9b8_2_1170"/>
          <p:cNvSpPr txBox="1"/>
          <p:nvPr>
            <p:ph type="title"/>
          </p:nvPr>
        </p:nvSpPr>
        <p:spPr>
          <a:xfrm>
            <a:off x="831850" y="196850"/>
            <a:ext cx="10521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b="1" sz="3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192" name="Google Shape;2192;gfa849bb9b8_2_1170"/>
          <p:cNvSpPr txBox="1"/>
          <p:nvPr>
            <p:ph idx="1" type="body"/>
          </p:nvPr>
        </p:nvSpPr>
        <p:spPr>
          <a:xfrm>
            <a:off x="412750" y="946250"/>
            <a:ext cx="11144400" cy="52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600">
                <a:solidFill>
                  <a:srgbClr val="434343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200">
                <a:solidFill>
                  <a:srgbClr val="434343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800">
                <a:solidFill>
                  <a:srgbClr val="434343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CUSTOM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271cc3a49_1_5657"/>
          <p:cNvSpPr/>
          <p:nvPr/>
        </p:nvSpPr>
        <p:spPr>
          <a:xfrm rot="-1453060">
            <a:off x="-4613367" y="594045"/>
            <a:ext cx="7756369" cy="2413581"/>
          </a:xfrm>
          <a:custGeom>
            <a:rect b="b" l="l" r="r" t="t"/>
            <a:pathLst>
              <a:path extrusionOk="0" h="39878" w="104045">
                <a:moveTo>
                  <a:pt x="101857" y="1"/>
                </a:moveTo>
                <a:lnTo>
                  <a:pt x="101857" y="1"/>
                </a:lnTo>
                <a:cubicBezTo>
                  <a:pt x="102525" y="1246"/>
                  <a:pt x="103072" y="2522"/>
                  <a:pt x="103406" y="3829"/>
                </a:cubicBezTo>
                <a:cubicBezTo>
                  <a:pt x="103771" y="5136"/>
                  <a:pt x="103953" y="6564"/>
                  <a:pt x="103832" y="7932"/>
                </a:cubicBezTo>
                <a:cubicBezTo>
                  <a:pt x="103710" y="9300"/>
                  <a:pt x="103254" y="10668"/>
                  <a:pt x="102494" y="11792"/>
                </a:cubicBezTo>
                <a:cubicBezTo>
                  <a:pt x="101795" y="12948"/>
                  <a:pt x="100671" y="13890"/>
                  <a:pt x="99394" y="14346"/>
                </a:cubicBezTo>
                <a:cubicBezTo>
                  <a:pt x="98681" y="14617"/>
                  <a:pt x="97911" y="14737"/>
                  <a:pt x="97137" y="14737"/>
                </a:cubicBezTo>
                <a:cubicBezTo>
                  <a:pt x="96526" y="14737"/>
                  <a:pt x="95912" y="14662"/>
                  <a:pt x="95321" y="14528"/>
                </a:cubicBezTo>
                <a:cubicBezTo>
                  <a:pt x="93984" y="14224"/>
                  <a:pt x="92737" y="13616"/>
                  <a:pt x="91552" y="12887"/>
                </a:cubicBezTo>
                <a:cubicBezTo>
                  <a:pt x="89212" y="11428"/>
                  <a:pt x="87266" y="9391"/>
                  <a:pt x="84956" y="7871"/>
                </a:cubicBezTo>
                <a:cubicBezTo>
                  <a:pt x="82646" y="6321"/>
                  <a:pt x="80002" y="5197"/>
                  <a:pt x="77236" y="4953"/>
                </a:cubicBezTo>
                <a:cubicBezTo>
                  <a:pt x="76980" y="4931"/>
                  <a:pt x="76723" y="4920"/>
                  <a:pt x="76465" y="4920"/>
                </a:cubicBezTo>
                <a:cubicBezTo>
                  <a:pt x="75339" y="4920"/>
                  <a:pt x="74195" y="5130"/>
                  <a:pt x="73132" y="5501"/>
                </a:cubicBezTo>
                <a:cubicBezTo>
                  <a:pt x="71856" y="5957"/>
                  <a:pt x="70670" y="6777"/>
                  <a:pt x="69637" y="7689"/>
                </a:cubicBezTo>
                <a:cubicBezTo>
                  <a:pt x="67600" y="9604"/>
                  <a:pt x="66141" y="11944"/>
                  <a:pt x="64500" y="14194"/>
                </a:cubicBezTo>
                <a:cubicBezTo>
                  <a:pt x="63710" y="15288"/>
                  <a:pt x="62798" y="16352"/>
                  <a:pt x="61886" y="17385"/>
                </a:cubicBezTo>
                <a:cubicBezTo>
                  <a:pt x="61430" y="17872"/>
                  <a:pt x="60944" y="18419"/>
                  <a:pt x="60457" y="18875"/>
                </a:cubicBezTo>
                <a:cubicBezTo>
                  <a:pt x="60184" y="19118"/>
                  <a:pt x="59940" y="19361"/>
                  <a:pt x="59697" y="19574"/>
                </a:cubicBezTo>
                <a:lnTo>
                  <a:pt x="58877" y="20273"/>
                </a:lnTo>
                <a:cubicBezTo>
                  <a:pt x="56810" y="22066"/>
                  <a:pt x="54469" y="23525"/>
                  <a:pt x="52007" y="24802"/>
                </a:cubicBezTo>
                <a:cubicBezTo>
                  <a:pt x="49545" y="26018"/>
                  <a:pt x="46931" y="26960"/>
                  <a:pt x="44226" y="27537"/>
                </a:cubicBezTo>
                <a:cubicBezTo>
                  <a:pt x="42888" y="27841"/>
                  <a:pt x="41521" y="28024"/>
                  <a:pt x="40153" y="28176"/>
                </a:cubicBezTo>
                <a:cubicBezTo>
                  <a:pt x="38785" y="28297"/>
                  <a:pt x="37387" y="28358"/>
                  <a:pt x="36019" y="28358"/>
                </a:cubicBezTo>
                <a:cubicBezTo>
                  <a:pt x="35814" y="28360"/>
                  <a:pt x="35609" y="28361"/>
                  <a:pt x="35403" y="28361"/>
                </a:cubicBezTo>
                <a:cubicBezTo>
                  <a:pt x="32839" y="28361"/>
                  <a:pt x="30254" y="28193"/>
                  <a:pt x="27721" y="28024"/>
                </a:cubicBezTo>
                <a:cubicBezTo>
                  <a:pt x="24955" y="27781"/>
                  <a:pt x="22219" y="27568"/>
                  <a:pt x="19453" y="27446"/>
                </a:cubicBezTo>
                <a:cubicBezTo>
                  <a:pt x="18794" y="27417"/>
                  <a:pt x="18128" y="27398"/>
                  <a:pt x="17462" y="27398"/>
                </a:cubicBezTo>
                <a:cubicBezTo>
                  <a:pt x="15365" y="27398"/>
                  <a:pt x="13253" y="27583"/>
                  <a:pt x="11247" y="28206"/>
                </a:cubicBezTo>
                <a:cubicBezTo>
                  <a:pt x="9940" y="28632"/>
                  <a:pt x="8693" y="29270"/>
                  <a:pt x="7629" y="30182"/>
                </a:cubicBezTo>
                <a:cubicBezTo>
                  <a:pt x="6596" y="31094"/>
                  <a:pt x="5745" y="32188"/>
                  <a:pt x="5015" y="33373"/>
                </a:cubicBezTo>
                <a:cubicBezTo>
                  <a:pt x="4256" y="34528"/>
                  <a:pt x="3617" y="35744"/>
                  <a:pt x="2797" y="36869"/>
                </a:cubicBezTo>
                <a:cubicBezTo>
                  <a:pt x="2037" y="38024"/>
                  <a:pt x="1125" y="39088"/>
                  <a:pt x="0" y="39878"/>
                </a:cubicBezTo>
                <a:cubicBezTo>
                  <a:pt x="1125" y="39118"/>
                  <a:pt x="2097" y="38054"/>
                  <a:pt x="2857" y="36899"/>
                </a:cubicBezTo>
                <a:cubicBezTo>
                  <a:pt x="3648" y="35775"/>
                  <a:pt x="4316" y="34559"/>
                  <a:pt x="5076" y="33404"/>
                </a:cubicBezTo>
                <a:cubicBezTo>
                  <a:pt x="5806" y="32279"/>
                  <a:pt x="6687" y="31185"/>
                  <a:pt x="7721" y="30243"/>
                </a:cubicBezTo>
                <a:cubicBezTo>
                  <a:pt x="8785" y="29392"/>
                  <a:pt x="10000" y="28723"/>
                  <a:pt x="11307" y="28328"/>
                </a:cubicBezTo>
                <a:cubicBezTo>
                  <a:pt x="13298" y="27694"/>
                  <a:pt x="15355" y="27516"/>
                  <a:pt x="17405" y="27516"/>
                </a:cubicBezTo>
                <a:cubicBezTo>
                  <a:pt x="18110" y="27516"/>
                  <a:pt x="18814" y="27537"/>
                  <a:pt x="19514" y="27568"/>
                </a:cubicBezTo>
                <a:cubicBezTo>
                  <a:pt x="22250" y="27689"/>
                  <a:pt x="25046" y="27902"/>
                  <a:pt x="27782" y="28145"/>
                </a:cubicBezTo>
                <a:cubicBezTo>
                  <a:pt x="30344" y="28342"/>
                  <a:pt x="32880" y="28513"/>
                  <a:pt x="35438" y="28513"/>
                </a:cubicBezTo>
                <a:cubicBezTo>
                  <a:pt x="35642" y="28513"/>
                  <a:pt x="35845" y="28512"/>
                  <a:pt x="36049" y="28510"/>
                </a:cubicBezTo>
                <a:cubicBezTo>
                  <a:pt x="37417" y="28510"/>
                  <a:pt x="38815" y="28449"/>
                  <a:pt x="40183" y="28328"/>
                </a:cubicBezTo>
                <a:cubicBezTo>
                  <a:pt x="41551" y="28206"/>
                  <a:pt x="42919" y="28024"/>
                  <a:pt x="44287" y="27720"/>
                </a:cubicBezTo>
                <a:cubicBezTo>
                  <a:pt x="46992" y="27142"/>
                  <a:pt x="49606" y="26200"/>
                  <a:pt x="52129" y="24984"/>
                </a:cubicBezTo>
                <a:cubicBezTo>
                  <a:pt x="54621" y="23768"/>
                  <a:pt x="56962" y="22249"/>
                  <a:pt x="59089" y="20455"/>
                </a:cubicBezTo>
                <a:lnTo>
                  <a:pt x="59880" y="19787"/>
                </a:lnTo>
                <a:cubicBezTo>
                  <a:pt x="60153" y="19543"/>
                  <a:pt x="60366" y="19270"/>
                  <a:pt x="60640" y="19057"/>
                </a:cubicBezTo>
                <a:cubicBezTo>
                  <a:pt x="61126" y="18601"/>
                  <a:pt x="61582" y="18054"/>
                  <a:pt x="62068" y="17568"/>
                </a:cubicBezTo>
                <a:cubicBezTo>
                  <a:pt x="62980" y="16534"/>
                  <a:pt x="63892" y="15470"/>
                  <a:pt x="64713" y="14346"/>
                </a:cubicBezTo>
                <a:cubicBezTo>
                  <a:pt x="66324" y="12096"/>
                  <a:pt x="67783" y="9756"/>
                  <a:pt x="69789" y="7841"/>
                </a:cubicBezTo>
                <a:cubicBezTo>
                  <a:pt x="70822" y="6929"/>
                  <a:pt x="71947" y="6139"/>
                  <a:pt x="73254" y="5683"/>
                </a:cubicBezTo>
                <a:cubicBezTo>
                  <a:pt x="74292" y="5303"/>
                  <a:pt x="75436" y="5113"/>
                  <a:pt x="76580" y="5113"/>
                </a:cubicBezTo>
                <a:cubicBezTo>
                  <a:pt x="76809" y="5113"/>
                  <a:pt x="77038" y="5121"/>
                  <a:pt x="77266" y="5136"/>
                </a:cubicBezTo>
                <a:cubicBezTo>
                  <a:pt x="80002" y="5379"/>
                  <a:pt x="82646" y="6504"/>
                  <a:pt x="84926" y="8023"/>
                </a:cubicBezTo>
                <a:cubicBezTo>
                  <a:pt x="87236" y="9513"/>
                  <a:pt x="89181" y="11519"/>
                  <a:pt x="91522" y="13008"/>
                </a:cubicBezTo>
                <a:cubicBezTo>
                  <a:pt x="92707" y="13768"/>
                  <a:pt x="93953" y="14346"/>
                  <a:pt x="95321" y="14650"/>
                </a:cubicBezTo>
                <a:cubicBezTo>
                  <a:pt x="95912" y="14784"/>
                  <a:pt x="96532" y="14859"/>
                  <a:pt x="97150" y="14859"/>
                </a:cubicBezTo>
                <a:cubicBezTo>
                  <a:pt x="97932" y="14859"/>
                  <a:pt x="98712" y="14739"/>
                  <a:pt x="99424" y="14467"/>
                </a:cubicBezTo>
                <a:cubicBezTo>
                  <a:pt x="100732" y="13951"/>
                  <a:pt x="101826" y="13008"/>
                  <a:pt x="102586" y="11823"/>
                </a:cubicBezTo>
                <a:cubicBezTo>
                  <a:pt x="103346" y="10668"/>
                  <a:pt x="103801" y="9270"/>
                  <a:pt x="103923" y="7932"/>
                </a:cubicBezTo>
                <a:cubicBezTo>
                  <a:pt x="104045" y="6564"/>
                  <a:pt x="103832" y="5136"/>
                  <a:pt x="103467" y="3798"/>
                </a:cubicBezTo>
                <a:cubicBezTo>
                  <a:pt x="103072" y="2492"/>
                  <a:pt x="102525" y="1246"/>
                  <a:pt x="10185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a271cc3a49_1_5657"/>
          <p:cNvSpPr/>
          <p:nvPr/>
        </p:nvSpPr>
        <p:spPr>
          <a:xfrm flipH="1" rot="10800000">
            <a:off x="10668000" y="4773993"/>
            <a:ext cx="4829772" cy="5500943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F8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a271cc3a49_1_5657"/>
          <p:cNvSpPr txBox="1"/>
          <p:nvPr>
            <p:ph type="title"/>
          </p:nvPr>
        </p:nvSpPr>
        <p:spPr>
          <a:xfrm>
            <a:off x="831850" y="196850"/>
            <a:ext cx="10521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b="1" sz="3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73" name="Google Shape;173;ga271cc3a49_1_5657"/>
          <p:cNvSpPr txBox="1"/>
          <p:nvPr>
            <p:ph idx="1" type="body"/>
          </p:nvPr>
        </p:nvSpPr>
        <p:spPr>
          <a:xfrm>
            <a:off x="412750" y="946250"/>
            <a:ext cx="11144400" cy="52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600">
                <a:solidFill>
                  <a:srgbClr val="434343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200">
                <a:solidFill>
                  <a:srgbClr val="434343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800">
                <a:solidFill>
                  <a:srgbClr val="434343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ives/Home messages" type="obj">
  <p:cSld name="OBJECT">
    <p:spTree>
      <p:nvGrpSpPr>
        <p:cNvPr id="2193" name="Shape 2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4" name="Google Shape;2194;gfa849bb9b8_2_1175"/>
          <p:cNvGrpSpPr/>
          <p:nvPr/>
        </p:nvGrpSpPr>
        <p:grpSpPr>
          <a:xfrm rot="10800000">
            <a:off x="410" y="5584301"/>
            <a:ext cx="12215394" cy="1389931"/>
            <a:chOff x="-812304" y="3384962"/>
            <a:chExt cx="12982670" cy="3501967"/>
          </a:xfrm>
        </p:grpSpPr>
        <p:sp>
          <p:nvSpPr>
            <p:cNvPr id="2195" name="Google Shape;2195;gfa849bb9b8_2_1175"/>
            <p:cNvSpPr/>
            <p:nvPr/>
          </p:nvSpPr>
          <p:spPr>
            <a:xfrm flipH="1" rot="10800000">
              <a:off x="-812304" y="3384962"/>
              <a:ext cx="12982670" cy="3501967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6" name="Google Shape;2196;gfa849bb9b8_2_1175"/>
            <p:cNvSpPr/>
            <p:nvPr/>
          </p:nvSpPr>
          <p:spPr>
            <a:xfrm flipH="1" rot="10800000">
              <a:off x="-812304" y="3457450"/>
              <a:ext cx="12170419" cy="2487554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 Resting membrane potential">
  <p:cSld name="TITLE_2">
    <p:spTree>
      <p:nvGrpSpPr>
        <p:cNvPr id="2197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Google Shape;2198;gfa849bb9b8_2_118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199" name="Google Shape;2199;gfa849bb9b8_2_1188"/>
          <p:cNvGrpSpPr/>
          <p:nvPr/>
        </p:nvGrpSpPr>
        <p:grpSpPr>
          <a:xfrm>
            <a:off x="1671560" y="-2"/>
            <a:ext cx="3905464" cy="4458505"/>
            <a:chOff x="230570" y="-1163119"/>
            <a:chExt cx="5851760" cy="6680410"/>
          </a:xfrm>
        </p:grpSpPr>
        <p:sp>
          <p:nvSpPr>
            <p:cNvPr id="2200" name="Google Shape;2200;gfa849bb9b8_2_1188"/>
            <p:cNvSpPr/>
            <p:nvPr/>
          </p:nvSpPr>
          <p:spPr>
            <a:xfrm>
              <a:off x="334358" y="-1163119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01" name="Google Shape;2201;gfa849bb9b8_2_1188"/>
            <p:cNvGrpSpPr/>
            <p:nvPr/>
          </p:nvGrpSpPr>
          <p:grpSpPr>
            <a:xfrm flipH="1">
              <a:off x="230570" y="157542"/>
              <a:ext cx="5851760" cy="3976106"/>
              <a:chOff x="3247" y="1493"/>
              <a:chExt cx="1962" cy="1601"/>
            </a:xfrm>
          </p:grpSpPr>
          <p:sp>
            <p:nvSpPr>
              <p:cNvPr id="2202" name="Google Shape;2202;gfa849bb9b8_2_1188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3" name="Google Shape;2203;gfa849bb9b8_2_1188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04" name="Google Shape;2204;gfa849bb9b8_2_1188"/>
            <p:cNvSpPr/>
            <p:nvPr/>
          </p:nvSpPr>
          <p:spPr>
            <a:xfrm flipH="1">
              <a:off x="233316" y="454233"/>
              <a:ext cx="5789807" cy="3577130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5" name="Google Shape;2205;gfa849bb9b8_2_1188"/>
            <p:cNvSpPr/>
            <p:nvPr/>
          </p:nvSpPr>
          <p:spPr>
            <a:xfrm>
              <a:off x="4028407" y="-1052542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6" name="Google Shape;2206;gfa849bb9b8_2_1188"/>
            <p:cNvSpPr/>
            <p:nvPr/>
          </p:nvSpPr>
          <p:spPr>
            <a:xfrm flipH="1">
              <a:off x="2881069" y="-57246"/>
              <a:ext cx="1377366" cy="749963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7" name="Google Shape;2207;gfa849bb9b8_2_1188"/>
            <p:cNvSpPr/>
            <p:nvPr/>
          </p:nvSpPr>
          <p:spPr>
            <a:xfrm>
              <a:off x="2113252" y="3933380"/>
              <a:ext cx="460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40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208" name="Google Shape;2208;gfa849bb9b8_2_1188"/>
            <p:cNvSpPr/>
            <p:nvPr/>
          </p:nvSpPr>
          <p:spPr>
            <a:xfrm>
              <a:off x="2562827" y="4246150"/>
              <a:ext cx="5565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54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54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209" name="Google Shape;2209;gfa849bb9b8_2_1188"/>
            <p:cNvSpPr/>
            <p:nvPr/>
          </p:nvSpPr>
          <p:spPr>
            <a:xfrm rot="416904">
              <a:off x="3294298" y="4374715"/>
              <a:ext cx="639799" cy="1107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66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2210" name="Google Shape;2210;gfa849bb9b8_2_1188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1" name="Google Shape;2211;gfa849bb9b8_2_1188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2" name="Google Shape;2212;gfa849bb9b8_2_1188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3" name="Google Shape;2213;gfa849bb9b8_2_1188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4" name="Google Shape;2214;gfa849bb9b8_2_1188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15" name="Google Shape;2215;gfa849bb9b8_2_1188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216" name="Google Shape;2216;gfa849bb9b8_2_11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7" name="Google Shape;2217;gfa849bb9b8_2_1188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218" name="Google Shape;2218;gfa849bb9b8_2_1188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9" name="Google Shape;2219;gfa849bb9b8_2_1188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 Nerve action potential">
  <p:cSld name="TITLE_3">
    <p:spTree>
      <p:nvGrpSpPr>
        <p:cNvPr id="2220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fa849bb9b8_2_121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222" name="Google Shape;2222;gfa849bb9b8_2_1211"/>
          <p:cNvGrpSpPr/>
          <p:nvPr/>
        </p:nvGrpSpPr>
        <p:grpSpPr>
          <a:xfrm>
            <a:off x="1522014" y="20"/>
            <a:ext cx="4279645" cy="4465457"/>
            <a:chOff x="3626006" y="-991813"/>
            <a:chExt cx="5942300" cy="6200301"/>
          </a:xfrm>
        </p:grpSpPr>
        <p:sp>
          <p:nvSpPr>
            <p:cNvPr id="2223" name="Google Shape;2223;gfa849bb9b8_2_1211"/>
            <p:cNvSpPr/>
            <p:nvPr/>
          </p:nvSpPr>
          <p:spPr>
            <a:xfrm>
              <a:off x="3685858" y="-991813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4" name="Google Shape;2224;gfa849bb9b8_2_1211"/>
            <p:cNvSpPr/>
            <p:nvPr/>
          </p:nvSpPr>
          <p:spPr>
            <a:xfrm>
              <a:off x="4517223" y="3201870"/>
              <a:ext cx="864130" cy="1060707"/>
            </a:xfrm>
            <a:custGeom>
              <a:rect b="b" l="l" r="r" t="t"/>
              <a:pathLst>
                <a:path extrusionOk="0" h="85" w="74">
                  <a:moveTo>
                    <a:pt x="45" y="67"/>
                  </a:moveTo>
                  <a:cubicBezTo>
                    <a:pt x="47" y="61"/>
                    <a:pt x="74" y="55"/>
                    <a:pt x="67" y="25"/>
                  </a:cubicBezTo>
                  <a:cubicBezTo>
                    <a:pt x="61" y="8"/>
                    <a:pt x="43" y="0"/>
                    <a:pt x="26" y="6"/>
                  </a:cubicBezTo>
                  <a:cubicBezTo>
                    <a:pt x="0" y="15"/>
                    <a:pt x="9" y="41"/>
                    <a:pt x="8" y="46"/>
                  </a:cubicBezTo>
                  <a:cubicBezTo>
                    <a:pt x="7" y="49"/>
                    <a:pt x="6" y="53"/>
                    <a:pt x="4" y="55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7" y="52"/>
                    <a:pt x="10" y="50"/>
                    <a:pt x="13" y="49"/>
                  </a:cubicBezTo>
                  <a:cubicBezTo>
                    <a:pt x="24" y="45"/>
                    <a:pt x="36" y="51"/>
                    <a:pt x="40" y="62"/>
                  </a:cubicBezTo>
                  <a:cubicBezTo>
                    <a:pt x="41" y="64"/>
                    <a:pt x="41" y="67"/>
                    <a:pt x="41" y="70"/>
                  </a:cubicBezTo>
                  <a:cubicBezTo>
                    <a:pt x="40" y="74"/>
                    <a:pt x="45" y="82"/>
                    <a:pt x="53" y="85"/>
                  </a:cubicBezTo>
                  <a:cubicBezTo>
                    <a:pt x="41" y="79"/>
                    <a:pt x="43" y="73"/>
                    <a:pt x="45" y="67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5" name="Google Shape;2225;gfa849bb9b8_2_1211"/>
            <p:cNvSpPr/>
            <p:nvPr/>
          </p:nvSpPr>
          <p:spPr>
            <a:xfrm>
              <a:off x="5921945" y="3349305"/>
              <a:ext cx="802698" cy="1072993"/>
            </a:xfrm>
            <a:custGeom>
              <a:rect b="b" l="l" r="r" t="t"/>
              <a:pathLst>
                <a:path extrusionOk="0" h="86" w="69">
                  <a:moveTo>
                    <a:pt x="60" y="56"/>
                  </a:moveTo>
                  <a:cubicBezTo>
                    <a:pt x="69" y="45"/>
                    <a:pt x="69" y="28"/>
                    <a:pt x="59" y="16"/>
                  </a:cubicBezTo>
                  <a:cubicBezTo>
                    <a:pt x="48" y="2"/>
                    <a:pt x="28" y="0"/>
                    <a:pt x="14" y="12"/>
                  </a:cubicBezTo>
                  <a:cubicBezTo>
                    <a:pt x="3" y="21"/>
                    <a:pt x="0" y="38"/>
                    <a:pt x="6" y="51"/>
                  </a:cubicBezTo>
                  <a:cubicBezTo>
                    <a:pt x="8" y="55"/>
                    <a:pt x="12" y="61"/>
                    <a:pt x="13" y="66"/>
                  </a:cubicBezTo>
                  <a:cubicBezTo>
                    <a:pt x="14" y="69"/>
                    <a:pt x="14" y="73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4" y="72"/>
                    <a:pt x="16" y="69"/>
                    <a:pt x="19" y="67"/>
                  </a:cubicBezTo>
                  <a:cubicBezTo>
                    <a:pt x="28" y="60"/>
                    <a:pt x="41" y="61"/>
                    <a:pt x="49" y="69"/>
                  </a:cubicBezTo>
                  <a:cubicBezTo>
                    <a:pt x="51" y="72"/>
                    <a:pt x="52" y="74"/>
                    <a:pt x="53" y="77"/>
                  </a:cubicBezTo>
                  <a:cubicBezTo>
                    <a:pt x="53" y="80"/>
                    <a:pt x="57" y="84"/>
                    <a:pt x="62" y="86"/>
                  </a:cubicBezTo>
                  <a:cubicBezTo>
                    <a:pt x="53" y="77"/>
                    <a:pt x="55" y="62"/>
                    <a:pt x="60" y="56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6" name="Google Shape;2226;gfa849bb9b8_2_1211"/>
            <p:cNvSpPr/>
            <p:nvPr/>
          </p:nvSpPr>
          <p:spPr>
            <a:xfrm>
              <a:off x="7441338" y="3513122"/>
              <a:ext cx="868224" cy="610214"/>
            </a:xfrm>
            <a:custGeom>
              <a:rect b="b" l="l" r="r" t="t"/>
              <a:pathLst>
                <a:path extrusionOk="0" h="49" w="74">
                  <a:moveTo>
                    <a:pt x="67" y="25"/>
                  </a:moveTo>
                  <a:cubicBezTo>
                    <a:pt x="59" y="8"/>
                    <a:pt x="38" y="0"/>
                    <a:pt x="21" y="9"/>
                  </a:cubicBezTo>
                  <a:cubicBezTo>
                    <a:pt x="8" y="14"/>
                    <a:pt x="1" y="26"/>
                    <a:pt x="1" y="39"/>
                  </a:cubicBezTo>
                  <a:cubicBezTo>
                    <a:pt x="1" y="43"/>
                    <a:pt x="0" y="46"/>
                    <a:pt x="0" y="49"/>
                  </a:cubicBezTo>
                  <a:cubicBezTo>
                    <a:pt x="4" y="39"/>
                    <a:pt x="17" y="30"/>
                    <a:pt x="34" y="27"/>
                  </a:cubicBezTo>
                  <a:cubicBezTo>
                    <a:pt x="51" y="24"/>
                    <a:pt x="66" y="29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1" y="34"/>
                    <a:pt x="69" y="29"/>
                    <a:pt x="67" y="25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7" name="Google Shape;2227;gfa849bb9b8_2_1211"/>
            <p:cNvSpPr/>
            <p:nvPr/>
          </p:nvSpPr>
          <p:spPr>
            <a:xfrm>
              <a:off x="3943867" y="-70350"/>
              <a:ext cx="5307637" cy="4595033"/>
            </a:xfrm>
            <a:custGeom>
              <a:rect b="b" l="l" r="r" t="t"/>
              <a:pathLst>
                <a:path extrusionOk="0" h="368" w="454">
                  <a:moveTo>
                    <a:pt x="45" y="212"/>
                  </a:moveTo>
                  <a:cubicBezTo>
                    <a:pt x="6" y="247"/>
                    <a:pt x="0" y="281"/>
                    <a:pt x="29" y="311"/>
                  </a:cubicBezTo>
                  <a:cubicBezTo>
                    <a:pt x="31" y="312"/>
                    <a:pt x="33" y="314"/>
                    <a:pt x="35" y="315"/>
                  </a:cubicBezTo>
                  <a:cubicBezTo>
                    <a:pt x="48" y="325"/>
                    <a:pt x="55" y="318"/>
                    <a:pt x="57" y="308"/>
                  </a:cubicBezTo>
                  <a:cubicBezTo>
                    <a:pt x="58" y="303"/>
                    <a:pt x="49" y="277"/>
                    <a:pt x="75" y="268"/>
                  </a:cubicBezTo>
                  <a:cubicBezTo>
                    <a:pt x="92" y="262"/>
                    <a:pt x="110" y="270"/>
                    <a:pt x="116" y="287"/>
                  </a:cubicBezTo>
                  <a:cubicBezTo>
                    <a:pt x="123" y="317"/>
                    <a:pt x="96" y="323"/>
                    <a:pt x="94" y="329"/>
                  </a:cubicBezTo>
                  <a:cubicBezTo>
                    <a:pt x="91" y="336"/>
                    <a:pt x="89" y="343"/>
                    <a:pt x="113" y="351"/>
                  </a:cubicBezTo>
                  <a:cubicBezTo>
                    <a:pt x="127" y="356"/>
                    <a:pt x="145" y="358"/>
                    <a:pt x="164" y="357"/>
                  </a:cubicBezTo>
                  <a:cubicBezTo>
                    <a:pt x="169" y="357"/>
                    <a:pt x="174" y="356"/>
                    <a:pt x="177" y="355"/>
                  </a:cubicBezTo>
                  <a:cubicBezTo>
                    <a:pt x="182" y="352"/>
                    <a:pt x="183" y="346"/>
                    <a:pt x="182" y="340"/>
                  </a:cubicBezTo>
                  <a:cubicBezTo>
                    <a:pt x="181" y="335"/>
                    <a:pt x="177" y="329"/>
                    <a:pt x="175" y="325"/>
                  </a:cubicBezTo>
                  <a:cubicBezTo>
                    <a:pt x="169" y="312"/>
                    <a:pt x="172" y="295"/>
                    <a:pt x="183" y="286"/>
                  </a:cubicBezTo>
                  <a:cubicBezTo>
                    <a:pt x="197" y="274"/>
                    <a:pt x="217" y="276"/>
                    <a:pt x="228" y="290"/>
                  </a:cubicBezTo>
                  <a:cubicBezTo>
                    <a:pt x="238" y="302"/>
                    <a:pt x="238" y="319"/>
                    <a:pt x="229" y="330"/>
                  </a:cubicBezTo>
                  <a:cubicBezTo>
                    <a:pt x="223" y="338"/>
                    <a:pt x="221" y="360"/>
                    <a:pt x="241" y="365"/>
                  </a:cubicBezTo>
                  <a:cubicBezTo>
                    <a:pt x="253" y="368"/>
                    <a:pt x="264" y="364"/>
                    <a:pt x="282" y="358"/>
                  </a:cubicBezTo>
                  <a:cubicBezTo>
                    <a:pt x="292" y="355"/>
                    <a:pt x="299" y="347"/>
                    <a:pt x="300" y="326"/>
                  </a:cubicBezTo>
                  <a:cubicBezTo>
                    <a:pt x="300" y="313"/>
                    <a:pt x="307" y="301"/>
                    <a:pt x="320" y="296"/>
                  </a:cubicBezTo>
                  <a:cubicBezTo>
                    <a:pt x="337" y="287"/>
                    <a:pt x="358" y="295"/>
                    <a:pt x="366" y="312"/>
                  </a:cubicBezTo>
                  <a:cubicBezTo>
                    <a:pt x="374" y="328"/>
                    <a:pt x="382" y="346"/>
                    <a:pt x="412" y="334"/>
                  </a:cubicBezTo>
                  <a:cubicBezTo>
                    <a:pt x="415" y="333"/>
                    <a:pt x="429" y="327"/>
                    <a:pt x="438" y="315"/>
                  </a:cubicBezTo>
                  <a:cubicBezTo>
                    <a:pt x="450" y="300"/>
                    <a:pt x="454" y="237"/>
                    <a:pt x="394" y="198"/>
                  </a:cubicBezTo>
                  <a:cubicBezTo>
                    <a:pt x="335" y="160"/>
                    <a:pt x="277" y="135"/>
                    <a:pt x="288" y="62"/>
                  </a:cubicBezTo>
                  <a:cubicBezTo>
                    <a:pt x="294" y="19"/>
                    <a:pt x="253" y="0"/>
                    <a:pt x="200" y="70"/>
                  </a:cubicBezTo>
                  <a:cubicBezTo>
                    <a:pt x="152" y="135"/>
                    <a:pt x="82" y="179"/>
                    <a:pt x="45" y="212"/>
                  </a:cubicBezTo>
                  <a:close/>
                </a:path>
              </a:pathLst>
            </a:custGeom>
            <a:solidFill>
              <a:srgbClr val="BBD6EE"/>
            </a:solidFill>
            <a:ln cap="flat" cmpd="sng" w="38100">
              <a:solidFill>
                <a:srgbClr val="BBD6E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8" name="Google Shape;2228;gfa849bb9b8_2_1211"/>
            <p:cNvSpPr/>
            <p:nvPr/>
          </p:nvSpPr>
          <p:spPr>
            <a:xfrm>
              <a:off x="7379907" y="-881236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29" name="Google Shape;2229;gfa849bb9b8_2_1211"/>
            <p:cNvGrpSpPr/>
            <p:nvPr/>
          </p:nvGrpSpPr>
          <p:grpSpPr>
            <a:xfrm>
              <a:off x="3626006" y="3373788"/>
              <a:ext cx="5942300" cy="1834700"/>
              <a:chOff x="4566036" y="2906717"/>
              <a:chExt cx="3956522" cy="1221586"/>
            </a:xfrm>
          </p:grpSpPr>
          <p:sp>
            <p:nvSpPr>
              <p:cNvPr id="2230" name="Google Shape;2230;gfa849bb9b8_2_1211"/>
              <p:cNvSpPr/>
              <p:nvPr/>
            </p:nvSpPr>
            <p:spPr>
              <a:xfrm>
                <a:off x="7322785" y="3364812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1" name="Google Shape;2231;gfa849bb9b8_2_1211"/>
              <p:cNvSpPr/>
              <p:nvPr/>
            </p:nvSpPr>
            <p:spPr>
              <a:xfrm>
                <a:off x="7415495" y="3479336"/>
                <a:ext cx="381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2" name="Google Shape;2232;gfa849bb9b8_2_1211"/>
              <p:cNvSpPr/>
              <p:nvPr/>
            </p:nvSpPr>
            <p:spPr>
              <a:xfrm>
                <a:off x="7688170" y="352841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3" name="Google Shape;2233;gfa849bb9b8_2_1211"/>
              <p:cNvSpPr/>
              <p:nvPr/>
            </p:nvSpPr>
            <p:spPr>
              <a:xfrm>
                <a:off x="6810156" y="4046500"/>
                <a:ext cx="354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4" name="Google Shape;2234;gfa849bb9b8_2_1211"/>
              <p:cNvSpPr/>
              <p:nvPr/>
            </p:nvSpPr>
            <p:spPr>
              <a:xfrm>
                <a:off x="7276431" y="3552958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5" name="Google Shape;2235;gfa849bb9b8_2_1211"/>
              <p:cNvSpPr/>
              <p:nvPr/>
            </p:nvSpPr>
            <p:spPr>
              <a:xfrm>
                <a:off x="8459842" y="3547505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6" name="Google Shape;2236;gfa849bb9b8_2_1211"/>
              <p:cNvSpPr/>
              <p:nvPr/>
            </p:nvSpPr>
            <p:spPr>
              <a:xfrm>
                <a:off x="8274423" y="3539324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7" name="Google Shape;2237;gfa849bb9b8_2_1211"/>
              <p:cNvSpPr/>
              <p:nvPr/>
            </p:nvSpPr>
            <p:spPr>
              <a:xfrm>
                <a:off x="7742706" y="3727470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8" name="Google Shape;2238;gfa849bb9b8_2_1211"/>
              <p:cNvSpPr/>
              <p:nvPr/>
            </p:nvSpPr>
            <p:spPr>
              <a:xfrm>
                <a:off x="6436590" y="3828360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9" name="Google Shape;2239;gfa849bb9b8_2_1211"/>
              <p:cNvSpPr/>
              <p:nvPr/>
            </p:nvSpPr>
            <p:spPr>
              <a:xfrm>
                <a:off x="5220458" y="3503877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0" name="Google Shape;2240;gfa849bb9b8_2_1211"/>
              <p:cNvSpPr/>
              <p:nvPr/>
            </p:nvSpPr>
            <p:spPr>
              <a:xfrm>
                <a:off x="5686733" y="3746558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1" name="Google Shape;2241;gfa849bb9b8_2_1211"/>
              <p:cNvSpPr/>
              <p:nvPr/>
            </p:nvSpPr>
            <p:spPr>
              <a:xfrm>
                <a:off x="5471319" y="3945610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2" name="Google Shape;2242;gfa849bb9b8_2_1211"/>
              <p:cNvSpPr/>
              <p:nvPr/>
            </p:nvSpPr>
            <p:spPr>
              <a:xfrm>
                <a:off x="5983949" y="4046500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3" name="Google Shape;2243;gfa849bb9b8_2_1211"/>
              <p:cNvSpPr/>
              <p:nvPr/>
            </p:nvSpPr>
            <p:spPr>
              <a:xfrm>
                <a:off x="6139374" y="3863808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4" name="Google Shape;2244;gfa849bb9b8_2_1211"/>
              <p:cNvSpPr/>
              <p:nvPr/>
            </p:nvSpPr>
            <p:spPr>
              <a:xfrm>
                <a:off x="4863252" y="336481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5" name="Google Shape;2245;gfa849bb9b8_2_1211"/>
              <p:cNvSpPr/>
              <p:nvPr/>
            </p:nvSpPr>
            <p:spPr>
              <a:xfrm>
                <a:off x="4863252" y="3697476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6" name="Google Shape;2246;gfa849bb9b8_2_1211"/>
              <p:cNvSpPr/>
              <p:nvPr/>
            </p:nvSpPr>
            <p:spPr>
              <a:xfrm>
                <a:off x="4634205" y="3422074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7" name="Google Shape;2247;gfa849bb9b8_2_1211"/>
              <p:cNvSpPr/>
              <p:nvPr/>
            </p:nvSpPr>
            <p:spPr>
              <a:xfrm>
                <a:off x="4691467" y="324756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Google Shape;2248;gfa849bb9b8_2_1211"/>
              <p:cNvSpPr/>
              <p:nvPr/>
            </p:nvSpPr>
            <p:spPr>
              <a:xfrm>
                <a:off x="4661472" y="3040329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Google Shape;2249;gfa849bb9b8_2_1211"/>
              <p:cNvSpPr/>
              <p:nvPr/>
            </p:nvSpPr>
            <p:spPr>
              <a:xfrm>
                <a:off x="7281885" y="306486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0" name="Google Shape;2250;gfa849bb9b8_2_1211"/>
              <p:cNvSpPr/>
              <p:nvPr/>
            </p:nvSpPr>
            <p:spPr>
              <a:xfrm>
                <a:off x="7322785" y="3100318"/>
                <a:ext cx="38100" cy="38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1" name="Google Shape;2251;gfa849bb9b8_2_1211"/>
              <p:cNvSpPr/>
              <p:nvPr/>
            </p:nvSpPr>
            <p:spPr>
              <a:xfrm>
                <a:off x="7251890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2" name="Google Shape;2252;gfa849bb9b8_2_1211"/>
              <p:cNvSpPr/>
              <p:nvPr/>
            </p:nvSpPr>
            <p:spPr>
              <a:xfrm>
                <a:off x="7292792" y="3332091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3" name="Google Shape;2253;gfa849bb9b8_2_1211"/>
              <p:cNvSpPr/>
              <p:nvPr/>
            </p:nvSpPr>
            <p:spPr>
              <a:xfrm>
                <a:off x="7423675" y="32502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4" name="Google Shape;2254;gfa849bb9b8_2_1211"/>
              <p:cNvSpPr/>
              <p:nvPr/>
            </p:nvSpPr>
            <p:spPr>
              <a:xfrm>
                <a:off x="7464577" y="3280283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gfa849bb9b8_2_1211"/>
              <p:cNvSpPr/>
              <p:nvPr/>
            </p:nvSpPr>
            <p:spPr>
              <a:xfrm>
                <a:off x="7344600" y="3413894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6" name="Google Shape;2256;gfa849bb9b8_2_1211"/>
              <p:cNvSpPr/>
              <p:nvPr/>
            </p:nvSpPr>
            <p:spPr>
              <a:xfrm>
                <a:off x="7390954" y="3449341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gfa849bb9b8_2_1211"/>
              <p:cNvSpPr/>
              <p:nvPr/>
            </p:nvSpPr>
            <p:spPr>
              <a:xfrm>
                <a:off x="7620001" y="3465702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8" name="Google Shape;2258;gfa849bb9b8_2_1211"/>
              <p:cNvSpPr/>
              <p:nvPr/>
            </p:nvSpPr>
            <p:spPr>
              <a:xfrm>
                <a:off x="7655449" y="3498424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gfa849bb9b8_2_1211"/>
              <p:cNvSpPr/>
              <p:nvPr/>
            </p:nvSpPr>
            <p:spPr>
              <a:xfrm>
                <a:off x="6736533" y="3978332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0" name="Google Shape;2260;gfa849bb9b8_2_1211"/>
              <p:cNvSpPr/>
              <p:nvPr/>
            </p:nvSpPr>
            <p:spPr>
              <a:xfrm>
                <a:off x="6785615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gfa849bb9b8_2_1211"/>
              <p:cNvSpPr/>
              <p:nvPr/>
            </p:nvSpPr>
            <p:spPr>
              <a:xfrm>
                <a:off x="6894685" y="3653848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2" name="Google Shape;2262;gfa849bb9b8_2_1211"/>
              <p:cNvSpPr/>
              <p:nvPr/>
            </p:nvSpPr>
            <p:spPr>
              <a:xfrm>
                <a:off x="6932860" y="3689296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gfa849bb9b8_2_1211"/>
              <p:cNvSpPr/>
              <p:nvPr/>
            </p:nvSpPr>
            <p:spPr>
              <a:xfrm>
                <a:off x="7063744" y="3612947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4" name="Google Shape;2264;gfa849bb9b8_2_1211"/>
              <p:cNvSpPr/>
              <p:nvPr/>
            </p:nvSpPr>
            <p:spPr>
              <a:xfrm>
                <a:off x="7104645" y="3648395"/>
                <a:ext cx="381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gfa849bb9b8_2_1211"/>
              <p:cNvSpPr/>
              <p:nvPr/>
            </p:nvSpPr>
            <p:spPr>
              <a:xfrm>
                <a:off x="7205535" y="3490243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6" name="Google Shape;2266;gfa849bb9b8_2_1211"/>
              <p:cNvSpPr/>
              <p:nvPr/>
            </p:nvSpPr>
            <p:spPr>
              <a:xfrm>
                <a:off x="7251890" y="3522964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gfa849bb9b8_2_1211"/>
              <p:cNvSpPr/>
              <p:nvPr/>
            </p:nvSpPr>
            <p:spPr>
              <a:xfrm>
                <a:off x="8388947" y="3479336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8" name="Google Shape;2268;gfa849bb9b8_2_1211"/>
              <p:cNvSpPr/>
              <p:nvPr/>
            </p:nvSpPr>
            <p:spPr>
              <a:xfrm>
                <a:off x="8429848" y="3514784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gfa849bb9b8_2_1211"/>
              <p:cNvSpPr/>
              <p:nvPr/>
            </p:nvSpPr>
            <p:spPr>
              <a:xfrm>
                <a:off x="8200801" y="347388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0" name="Google Shape;2270;gfa849bb9b8_2_1211"/>
              <p:cNvSpPr/>
              <p:nvPr/>
            </p:nvSpPr>
            <p:spPr>
              <a:xfrm>
                <a:off x="8249882" y="350387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gfa849bb9b8_2_1211"/>
              <p:cNvSpPr/>
              <p:nvPr/>
            </p:nvSpPr>
            <p:spPr>
              <a:xfrm>
                <a:off x="7671810" y="3664755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2" name="Google Shape;2272;gfa849bb9b8_2_1211"/>
              <p:cNvSpPr/>
              <p:nvPr/>
            </p:nvSpPr>
            <p:spPr>
              <a:xfrm>
                <a:off x="7712712" y="3697476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gfa849bb9b8_2_1211"/>
              <p:cNvSpPr/>
              <p:nvPr/>
            </p:nvSpPr>
            <p:spPr>
              <a:xfrm>
                <a:off x="7797241" y="358022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4" name="Google Shape;2274;gfa849bb9b8_2_1211"/>
              <p:cNvSpPr/>
              <p:nvPr/>
            </p:nvSpPr>
            <p:spPr>
              <a:xfrm>
                <a:off x="7838143" y="3612947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gfa849bb9b8_2_1211"/>
              <p:cNvSpPr/>
              <p:nvPr/>
            </p:nvSpPr>
            <p:spPr>
              <a:xfrm>
                <a:off x="6362967" y="3762918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6" name="Google Shape;2276;gfa849bb9b8_2_1211"/>
              <p:cNvSpPr/>
              <p:nvPr/>
            </p:nvSpPr>
            <p:spPr>
              <a:xfrm>
                <a:off x="6409323" y="3798366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gfa849bb9b8_2_1211"/>
              <p:cNvSpPr/>
              <p:nvPr/>
            </p:nvSpPr>
            <p:spPr>
              <a:xfrm>
                <a:off x="6169077" y="3131543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8" name="Google Shape;2278;gfa849bb9b8_2_1211"/>
              <p:cNvSpPr/>
              <p:nvPr/>
            </p:nvSpPr>
            <p:spPr>
              <a:xfrm>
                <a:off x="6209979" y="3161538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9" name="Google Shape;2279;gfa849bb9b8_2_1211"/>
              <p:cNvSpPr/>
              <p:nvPr/>
            </p:nvSpPr>
            <p:spPr>
              <a:xfrm>
                <a:off x="6349334" y="3149399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0" name="Google Shape;2280;gfa849bb9b8_2_1211"/>
              <p:cNvSpPr/>
              <p:nvPr/>
            </p:nvSpPr>
            <p:spPr>
              <a:xfrm>
                <a:off x="6395689" y="3182120"/>
                <a:ext cx="300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1" name="Google Shape;2281;gfa849bb9b8_2_1211"/>
              <p:cNvSpPr/>
              <p:nvPr/>
            </p:nvSpPr>
            <p:spPr>
              <a:xfrm>
                <a:off x="6264805" y="2950346"/>
                <a:ext cx="130885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5"/>
                      <a:pt x="12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2" name="Google Shape;2282;gfa849bb9b8_2_1211"/>
              <p:cNvSpPr/>
              <p:nvPr/>
            </p:nvSpPr>
            <p:spPr>
              <a:xfrm>
                <a:off x="6300253" y="2983067"/>
                <a:ext cx="408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gfa849bb9b8_2_1211"/>
              <p:cNvSpPr/>
              <p:nvPr/>
            </p:nvSpPr>
            <p:spPr>
              <a:xfrm>
                <a:off x="5397696" y="2906717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4" name="Google Shape;2284;gfa849bb9b8_2_1211"/>
              <p:cNvSpPr/>
              <p:nvPr/>
            </p:nvSpPr>
            <p:spPr>
              <a:xfrm>
                <a:off x="5492527" y="3061772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5" name="Google Shape;2285;gfa849bb9b8_2_1211"/>
              <p:cNvSpPr/>
              <p:nvPr/>
            </p:nvSpPr>
            <p:spPr>
              <a:xfrm>
                <a:off x="5296806" y="3081228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6" name="Google Shape;2286;gfa849bb9b8_2_1211"/>
              <p:cNvSpPr/>
              <p:nvPr/>
            </p:nvSpPr>
            <p:spPr>
              <a:xfrm>
                <a:off x="5242272" y="3280283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7" name="Google Shape;2287;gfa849bb9b8_2_1211"/>
              <p:cNvSpPr/>
              <p:nvPr/>
            </p:nvSpPr>
            <p:spPr>
              <a:xfrm>
                <a:off x="5288627" y="3315731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gfa849bb9b8_2_1211"/>
              <p:cNvSpPr/>
              <p:nvPr/>
            </p:nvSpPr>
            <p:spPr>
              <a:xfrm>
                <a:off x="5149561" y="3441162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9" name="Google Shape;2289;gfa849bb9b8_2_1211"/>
              <p:cNvSpPr/>
              <p:nvPr/>
            </p:nvSpPr>
            <p:spPr>
              <a:xfrm>
                <a:off x="5195916" y="3473883"/>
                <a:ext cx="300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gfa849bb9b8_2_1211"/>
              <p:cNvSpPr/>
              <p:nvPr/>
            </p:nvSpPr>
            <p:spPr>
              <a:xfrm>
                <a:off x="5615837" y="36783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1" name="Google Shape;2291;gfa849bb9b8_2_1211"/>
              <p:cNvSpPr/>
              <p:nvPr/>
            </p:nvSpPr>
            <p:spPr>
              <a:xfrm>
                <a:off x="5656738" y="3713837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gfa849bb9b8_2_1211"/>
              <p:cNvSpPr/>
              <p:nvPr/>
            </p:nvSpPr>
            <p:spPr>
              <a:xfrm>
                <a:off x="5397696" y="3880168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3" name="Google Shape;2293;gfa849bb9b8_2_1211"/>
              <p:cNvSpPr/>
              <p:nvPr/>
            </p:nvSpPr>
            <p:spPr>
              <a:xfrm>
                <a:off x="5444051" y="3912889"/>
                <a:ext cx="327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gfa849bb9b8_2_1211"/>
              <p:cNvSpPr/>
              <p:nvPr/>
            </p:nvSpPr>
            <p:spPr>
              <a:xfrm>
                <a:off x="5913053" y="397833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5" name="Google Shape;2295;gfa849bb9b8_2_1211"/>
              <p:cNvSpPr/>
              <p:nvPr/>
            </p:nvSpPr>
            <p:spPr>
              <a:xfrm>
                <a:off x="5959408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gfa849bb9b8_2_1211"/>
              <p:cNvSpPr/>
              <p:nvPr/>
            </p:nvSpPr>
            <p:spPr>
              <a:xfrm>
                <a:off x="6068478" y="3798366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7" name="Google Shape;2297;gfa849bb9b8_2_1211"/>
              <p:cNvSpPr/>
              <p:nvPr/>
            </p:nvSpPr>
            <p:spPr>
              <a:xfrm>
                <a:off x="6109379" y="3828360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gfa849bb9b8_2_1211"/>
              <p:cNvSpPr/>
              <p:nvPr/>
            </p:nvSpPr>
            <p:spPr>
              <a:xfrm>
                <a:off x="6035758" y="3599313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9" name="Google Shape;2299;gfa849bb9b8_2_1211"/>
              <p:cNvSpPr/>
              <p:nvPr/>
            </p:nvSpPr>
            <p:spPr>
              <a:xfrm>
                <a:off x="6082112" y="3629307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0" name="Google Shape;2300;gfa849bb9b8_2_1211"/>
              <p:cNvSpPr/>
              <p:nvPr/>
            </p:nvSpPr>
            <p:spPr>
              <a:xfrm>
                <a:off x="6267531" y="358459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1" name="Google Shape;2301;gfa849bb9b8_2_1211"/>
              <p:cNvSpPr/>
              <p:nvPr/>
            </p:nvSpPr>
            <p:spPr>
              <a:xfrm>
                <a:off x="6223903" y="338117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2" name="Google Shape;2302;gfa849bb9b8_2_1211"/>
              <p:cNvSpPr/>
              <p:nvPr/>
            </p:nvSpPr>
            <p:spPr>
              <a:xfrm>
                <a:off x="6270258" y="3413894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3" name="Google Shape;2303;gfa849bb9b8_2_1211"/>
              <p:cNvSpPr/>
              <p:nvPr/>
            </p:nvSpPr>
            <p:spPr>
              <a:xfrm>
                <a:off x="4789631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4" name="Google Shape;2304;gfa849bb9b8_2_1211"/>
              <p:cNvSpPr/>
              <p:nvPr/>
            </p:nvSpPr>
            <p:spPr>
              <a:xfrm>
                <a:off x="4830531" y="3332091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gfa849bb9b8_2_1211"/>
              <p:cNvSpPr/>
              <p:nvPr/>
            </p:nvSpPr>
            <p:spPr>
              <a:xfrm>
                <a:off x="4789631" y="3629307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6" name="Google Shape;2306;gfa849bb9b8_2_1211"/>
              <p:cNvSpPr/>
              <p:nvPr/>
            </p:nvSpPr>
            <p:spPr>
              <a:xfrm>
                <a:off x="4830531" y="3664755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gfa849bb9b8_2_1211"/>
              <p:cNvSpPr/>
              <p:nvPr/>
            </p:nvSpPr>
            <p:spPr>
              <a:xfrm>
                <a:off x="4566036" y="3356632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8" name="Google Shape;2308;gfa849bb9b8_2_1211"/>
              <p:cNvSpPr/>
              <p:nvPr/>
            </p:nvSpPr>
            <p:spPr>
              <a:xfrm>
                <a:off x="4604211" y="3389353"/>
                <a:ext cx="408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gfa849bb9b8_2_1211"/>
              <p:cNvSpPr/>
              <p:nvPr/>
            </p:nvSpPr>
            <p:spPr>
              <a:xfrm>
                <a:off x="4617844" y="3182120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0" name="Google Shape;2310;gfa849bb9b8_2_1211"/>
              <p:cNvSpPr/>
              <p:nvPr/>
            </p:nvSpPr>
            <p:spPr>
              <a:xfrm>
                <a:off x="4658746" y="3214841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gfa849bb9b8_2_1211"/>
              <p:cNvSpPr/>
              <p:nvPr/>
            </p:nvSpPr>
            <p:spPr>
              <a:xfrm>
                <a:off x="5048671" y="3291190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2" name="Google Shape;2312;gfa849bb9b8_2_1211"/>
              <p:cNvSpPr/>
              <p:nvPr/>
            </p:nvSpPr>
            <p:spPr>
              <a:xfrm>
                <a:off x="5086847" y="3323911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gfa849bb9b8_2_1211"/>
              <p:cNvSpPr/>
              <p:nvPr/>
            </p:nvSpPr>
            <p:spPr>
              <a:xfrm>
                <a:off x="4587850" y="297488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4" name="Google Shape;2314;gfa849bb9b8_2_1211"/>
              <p:cNvSpPr/>
              <p:nvPr/>
            </p:nvSpPr>
            <p:spPr>
              <a:xfrm>
                <a:off x="4628751" y="3007607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15" name="Google Shape;2315;gfa849bb9b8_2_121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6" name="Google Shape;2316;gfa849bb9b8_2_121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7" name="Google Shape;2317;gfa849bb9b8_2_121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8" name="Google Shape;2318;gfa849bb9b8_2_121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9" name="Google Shape;2319;gfa849bb9b8_2_121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20" name="Google Shape;2320;gfa849bb9b8_2_121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321" name="Google Shape;2321;gfa849bb9b8_2_12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22" name="Google Shape;2322;gfa849bb9b8_2_1211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323" name="Google Shape;2323;gfa849bb9b8_2_121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4" name="Google Shape;2324;gfa849bb9b8_2_1211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. Neuromuscular transmission">
  <p:cSld name="TITLE_4">
    <p:spTree>
      <p:nvGrpSpPr>
        <p:cNvPr id="2325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6" name="Google Shape;2326;gfa849bb9b8_2_1316"/>
          <p:cNvGrpSpPr/>
          <p:nvPr/>
        </p:nvGrpSpPr>
        <p:grpSpPr>
          <a:xfrm>
            <a:off x="-9286" y="2"/>
            <a:ext cx="8658028" cy="5894685"/>
            <a:chOff x="0" y="779139"/>
            <a:chExt cx="8919365" cy="6072613"/>
          </a:xfrm>
        </p:grpSpPr>
        <p:sp>
          <p:nvSpPr>
            <p:cNvPr id="2327" name="Google Shape;2327;gfa849bb9b8_2_1316"/>
            <p:cNvSpPr/>
            <p:nvPr/>
          </p:nvSpPr>
          <p:spPr>
            <a:xfrm>
              <a:off x="1497" y="3979808"/>
              <a:ext cx="8917868" cy="1506779"/>
            </a:xfrm>
            <a:custGeom>
              <a:rect b="b" l="l" r="r" t="t"/>
              <a:pathLst>
                <a:path extrusionOk="0" h="165" w="1042">
                  <a:moveTo>
                    <a:pt x="1001" y="120"/>
                  </a:moveTo>
                  <a:cubicBezTo>
                    <a:pt x="1001" y="121"/>
                    <a:pt x="1001" y="121"/>
                    <a:pt x="1001" y="121"/>
                  </a:cubicBezTo>
                  <a:cubicBezTo>
                    <a:pt x="994" y="126"/>
                    <a:pt x="987" y="128"/>
                    <a:pt x="980" y="117"/>
                  </a:cubicBezTo>
                  <a:cubicBezTo>
                    <a:pt x="981" y="116"/>
                    <a:pt x="981" y="116"/>
                    <a:pt x="981" y="116"/>
                  </a:cubicBezTo>
                  <a:cubicBezTo>
                    <a:pt x="956" y="110"/>
                    <a:pt x="931" y="95"/>
                    <a:pt x="908" y="81"/>
                  </a:cubicBezTo>
                  <a:cubicBezTo>
                    <a:pt x="896" y="74"/>
                    <a:pt x="885" y="68"/>
                    <a:pt x="876" y="63"/>
                  </a:cubicBezTo>
                  <a:cubicBezTo>
                    <a:pt x="867" y="57"/>
                    <a:pt x="845" y="48"/>
                    <a:pt x="832" y="52"/>
                  </a:cubicBezTo>
                  <a:cubicBezTo>
                    <a:pt x="827" y="54"/>
                    <a:pt x="823" y="57"/>
                    <a:pt x="821" y="62"/>
                  </a:cubicBezTo>
                  <a:cubicBezTo>
                    <a:pt x="818" y="71"/>
                    <a:pt x="820" y="76"/>
                    <a:pt x="821" y="80"/>
                  </a:cubicBezTo>
                  <a:cubicBezTo>
                    <a:pt x="822" y="83"/>
                    <a:pt x="823" y="84"/>
                    <a:pt x="820" y="88"/>
                  </a:cubicBezTo>
                  <a:cubicBezTo>
                    <a:pt x="818" y="91"/>
                    <a:pt x="816" y="91"/>
                    <a:pt x="810" y="88"/>
                  </a:cubicBezTo>
                  <a:cubicBezTo>
                    <a:pt x="807" y="87"/>
                    <a:pt x="802" y="85"/>
                    <a:pt x="799" y="87"/>
                  </a:cubicBezTo>
                  <a:cubicBezTo>
                    <a:pt x="795" y="89"/>
                    <a:pt x="795" y="94"/>
                    <a:pt x="794" y="95"/>
                  </a:cubicBezTo>
                  <a:cubicBezTo>
                    <a:pt x="794" y="95"/>
                    <a:pt x="794" y="96"/>
                    <a:pt x="794" y="96"/>
                  </a:cubicBezTo>
                  <a:cubicBezTo>
                    <a:pt x="793" y="95"/>
                    <a:pt x="790" y="93"/>
                    <a:pt x="788" y="92"/>
                  </a:cubicBezTo>
                  <a:cubicBezTo>
                    <a:pt x="781" y="87"/>
                    <a:pt x="773" y="81"/>
                    <a:pt x="765" y="84"/>
                  </a:cubicBezTo>
                  <a:cubicBezTo>
                    <a:pt x="759" y="86"/>
                    <a:pt x="752" y="92"/>
                    <a:pt x="753" y="103"/>
                  </a:cubicBezTo>
                  <a:cubicBezTo>
                    <a:pt x="754" y="109"/>
                    <a:pt x="758" y="112"/>
                    <a:pt x="761" y="115"/>
                  </a:cubicBezTo>
                  <a:cubicBezTo>
                    <a:pt x="765" y="118"/>
                    <a:pt x="767" y="119"/>
                    <a:pt x="765" y="124"/>
                  </a:cubicBezTo>
                  <a:cubicBezTo>
                    <a:pt x="764" y="125"/>
                    <a:pt x="763" y="129"/>
                    <a:pt x="761" y="129"/>
                  </a:cubicBezTo>
                  <a:cubicBezTo>
                    <a:pt x="759" y="129"/>
                    <a:pt x="755" y="124"/>
                    <a:pt x="754" y="119"/>
                  </a:cubicBezTo>
                  <a:cubicBezTo>
                    <a:pt x="753" y="110"/>
                    <a:pt x="750" y="104"/>
                    <a:pt x="745" y="101"/>
                  </a:cubicBezTo>
                  <a:cubicBezTo>
                    <a:pt x="743" y="100"/>
                    <a:pt x="739" y="99"/>
                    <a:pt x="734" y="101"/>
                  </a:cubicBezTo>
                  <a:cubicBezTo>
                    <a:pt x="727" y="103"/>
                    <a:pt x="726" y="109"/>
                    <a:pt x="726" y="112"/>
                  </a:cubicBezTo>
                  <a:cubicBezTo>
                    <a:pt x="725" y="116"/>
                    <a:pt x="725" y="117"/>
                    <a:pt x="720" y="118"/>
                  </a:cubicBezTo>
                  <a:cubicBezTo>
                    <a:pt x="715" y="118"/>
                    <a:pt x="710" y="108"/>
                    <a:pt x="707" y="101"/>
                  </a:cubicBezTo>
                  <a:cubicBezTo>
                    <a:pt x="703" y="92"/>
                    <a:pt x="699" y="85"/>
                    <a:pt x="693" y="87"/>
                  </a:cubicBezTo>
                  <a:cubicBezTo>
                    <a:pt x="687" y="89"/>
                    <a:pt x="685" y="95"/>
                    <a:pt x="685" y="100"/>
                  </a:cubicBezTo>
                  <a:cubicBezTo>
                    <a:pt x="685" y="102"/>
                    <a:pt x="685" y="104"/>
                    <a:pt x="686" y="106"/>
                  </a:cubicBezTo>
                  <a:cubicBezTo>
                    <a:pt x="686" y="109"/>
                    <a:pt x="686" y="111"/>
                    <a:pt x="686" y="112"/>
                  </a:cubicBezTo>
                  <a:cubicBezTo>
                    <a:pt x="686" y="114"/>
                    <a:pt x="686" y="115"/>
                    <a:pt x="685" y="116"/>
                  </a:cubicBezTo>
                  <a:cubicBezTo>
                    <a:pt x="684" y="116"/>
                    <a:pt x="684" y="116"/>
                    <a:pt x="683" y="116"/>
                  </a:cubicBezTo>
                  <a:cubicBezTo>
                    <a:pt x="683" y="115"/>
                    <a:pt x="683" y="113"/>
                    <a:pt x="682" y="112"/>
                  </a:cubicBezTo>
                  <a:cubicBezTo>
                    <a:pt x="682" y="106"/>
                    <a:pt x="680" y="99"/>
                    <a:pt x="673" y="95"/>
                  </a:cubicBezTo>
                  <a:cubicBezTo>
                    <a:pt x="671" y="94"/>
                    <a:pt x="668" y="94"/>
                    <a:pt x="667" y="95"/>
                  </a:cubicBezTo>
                  <a:cubicBezTo>
                    <a:pt x="662" y="97"/>
                    <a:pt x="660" y="105"/>
                    <a:pt x="658" y="115"/>
                  </a:cubicBezTo>
                  <a:cubicBezTo>
                    <a:pt x="657" y="121"/>
                    <a:pt x="655" y="131"/>
                    <a:pt x="652" y="132"/>
                  </a:cubicBezTo>
                  <a:cubicBezTo>
                    <a:pt x="648" y="130"/>
                    <a:pt x="648" y="128"/>
                    <a:pt x="650" y="123"/>
                  </a:cubicBezTo>
                  <a:cubicBezTo>
                    <a:pt x="651" y="120"/>
                    <a:pt x="652" y="118"/>
                    <a:pt x="652" y="115"/>
                  </a:cubicBezTo>
                  <a:cubicBezTo>
                    <a:pt x="650" y="108"/>
                    <a:pt x="646" y="105"/>
                    <a:pt x="643" y="104"/>
                  </a:cubicBezTo>
                  <a:cubicBezTo>
                    <a:pt x="638" y="102"/>
                    <a:pt x="630" y="104"/>
                    <a:pt x="621" y="111"/>
                  </a:cubicBezTo>
                  <a:cubicBezTo>
                    <a:pt x="606" y="123"/>
                    <a:pt x="605" y="125"/>
                    <a:pt x="606" y="140"/>
                  </a:cubicBezTo>
                  <a:cubicBezTo>
                    <a:pt x="606" y="144"/>
                    <a:pt x="606" y="144"/>
                    <a:pt x="606" y="144"/>
                  </a:cubicBezTo>
                  <a:cubicBezTo>
                    <a:pt x="607" y="147"/>
                    <a:pt x="605" y="147"/>
                    <a:pt x="604" y="148"/>
                  </a:cubicBezTo>
                  <a:cubicBezTo>
                    <a:pt x="598" y="148"/>
                    <a:pt x="589" y="143"/>
                    <a:pt x="588" y="140"/>
                  </a:cubicBezTo>
                  <a:cubicBezTo>
                    <a:pt x="588" y="137"/>
                    <a:pt x="590" y="134"/>
                    <a:pt x="592" y="130"/>
                  </a:cubicBezTo>
                  <a:cubicBezTo>
                    <a:pt x="595" y="126"/>
                    <a:pt x="598" y="122"/>
                    <a:pt x="597" y="117"/>
                  </a:cubicBezTo>
                  <a:cubicBezTo>
                    <a:pt x="596" y="111"/>
                    <a:pt x="589" y="102"/>
                    <a:pt x="581" y="100"/>
                  </a:cubicBezTo>
                  <a:cubicBezTo>
                    <a:pt x="575" y="98"/>
                    <a:pt x="570" y="100"/>
                    <a:pt x="565" y="104"/>
                  </a:cubicBezTo>
                  <a:cubicBezTo>
                    <a:pt x="559" y="110"/>
                    <a:pt x="560" y="117"/>
                    <a:pt x="560" y="123"/>
                  </a:cubicBezTo>
                  <a:cubicBezTo>
                    <a:pt x="560" y="131"/>
                    <a:pt x="559" y="132"/>
                    <a:pt x="554" y="133"/>
                  </a:cubicBezTo>
                  <a:cubicBezTo>
                    <a:pt x="549" y="133"/>
                    <a:pt x="547" y="130"/>
                    <a:pt x="544" y="121"/>
                  </a:cubicBezTo>
                  <a:cubicBezTo>
                    <a:pt x="542" y="116"/>
                    <a:pt x="540" y="111"/>
                    <a:pt x="536" y="110"/>
                  </a:cubicBezTo>
                  <a:cubicBezTo>
                    <a:pt x="532" y="109"/>
                    <a:pt x="528" y="112"/>
                    <a:pt x="527" y="113"/>
                  </a:cubicBezTo>
                  <a:cubicBezTo>
                    <a:pt x="517" y="122"/>
                    <a:pt x="523" y="130"/>
                    <a:pt x="527" y="133"/>
                  </a:cubicBezTo>
                  <a:cubicBezTo>
                    <a:pt x="530" y="136"/>
                    <a:pt x="529" y="137"/>
                    <a:pt x="529" y="138"/>
                  </a:cubicBezTo>
                  <a:cubicBezTo>
                    <a:pt x="527" y="138"/>
                    <a:pt x="523" y="135"/>
                    <a:pt x="521" y="133"/>
                  </a:cubicBezTo>
                  <a:cubicBezTo>
                    <a:pt x="516" y="129"/>
                    <a:pt x="512" y="125"/>
                    <a:pt x="508" y="127"/>
                  </a:cubicBezTo>
                  <a:cubicBezTo>
                    <a:pt x="505" y="128"/>
                    <a:pt x="504" y="130"/>
                    <a:pt x="503" y="134"/>
                  </a:cubicBezTo>
                  <a:cubicBezTo>
                    <a:pt x="502" y="143"/>
                    <a:pt x="505" y="148"/>
                    <a:pt x="507" y="152"/>
                  </a:cubicBezTo>
                  <a:cubicBezTo>
                    <a:pt x="508" y="154"/>
                    <a:pt x="508" y="154"/>
                    <a:pt x="507" y="156"/>
                  </a:cubicBezTo>
                  <a:cubicBezTo>
                    <a:pt x="507" y="156"/>
                    <a:pt x="507" y="157"/>
                    <a:pt x="507" y="157"/>
                  </a:cubicBezTo>
                  <a:cubicBezTo>
                    <a:pt x="505" y="157"/>
                    <a:pt x="500" y="153"/>
                    <a:pt x="497" y="150"/>
                  </a:cubicBezTo>
                  <a:cubicBezTo>
                    <a:pt x="494" y="147"/>
                    <a:pt x="490" y="144"/>
                    <a:pt x="487" y="143"/>
                  </a:cubicBezTo>
                  <a:cubicBezTo>
                    <a:pt x="481" y="140"/>
                    <a:pt x="480" y="138"/>
                    <a:pt x="480" y="137"/>
                  </a:cubicBezTo>
                  <a:cubicBezTo>
                    <a:pt x="479" y="135"/>
                    <a:pt x="483" y="131"/>
                    <a:pt x="487" y="127"/>
                  </a:cubicBezTo>
                  <a:cubicBezTo>
                    <a:pt x="491" y="123"/>
                    <a:pt x="495" y="119"/>
                    <a:pt x="496" y="113"/>
                  </a:cubicBezTo>
                  <a:cubicBezTo>
                    <a:pt x="498" y="102"/>
                    <a:pt x="488" y="89"/>
                    <a:pt x="478" y="86"/>
                  </a:cubicBezTo>
                  <a:cubicBezTo>
                    <a:pt x="472" y="85"/>
                    <a:pt x="467" y="87"/>
                    <a:pt x="465" y="92"/>
                  </a:cubicBezTo>
                  <a:cubicBezTo>
                    <a:pt x="461" y="99"/>
                    <a:pt x="464" y="106"/>
                    <a:pt x="466" y="111"/>
                  </a:cubicBezTo>
                  <a:cubicBezTo>
                    <a:pt x="466" y="112"/>
                    <a:pt x="467" y="115"/>
                    <a:pt x="467" y="116"/>
                  </a:cubicBezTo>
                  <a:cubicBezTo>
                    <a:pt x="467" y="116"/>
                    <a:pt x="466" y="117"/>
                    <a:pt x="465" y="117"/>
                  </a:cubicBezTo>
                  <a:cubicBezTo>
                    <a:pt x="464" y="118"/>
                    <a:pt x="460" y="116"/>
                    <a:pt x="457" y="114"/>
                  </a:cubicBezTo>
                  <a:cubicBezTo>
                    <a:pt x="452" y="110"/>
                    <a:pt x="443" y="104"/>
                    <a:pt x="436" y="113"/>
                  </a:cubicBezTo>
                  <a:cubicBezTo>
                    <a:pt x="431" y="119"/>
                    <a:pt x="435" y="125"/>
                    <a:pt x="438" y="129"/>
                  </a:cubicBezTo>
                  <a:cubicBezTo>
                    <a:pt x="439" y="131"/>
                    <a:pt x="441" y="134"/>
                    <a:pt x="441" y="135"/>
                  </a:cubicBezTo>
                  <a:cubicBezTo>
                    <a:pt x="439" y="139"/>
                    <a:pt x="436" y="143"/>
                    <a:pt x="433" y="143"/>
                  </a:cubicBezTo>
                  <a:cubicBezTo>
                    <a:pt x="429" y="143"/>
                    <a:pt x="423" y="138"/>
                    <a:pt x="419" y="130"/>
                  </a:cubicBezTo>
                  <a:cubicBezTo>
                    <a:pt x="414" y="121"/>
                    <a:pt x="415" y="120"/>
                    <a:pt x="417" y="118"/>
                  </a:cubicBezTo>
                  <a:cubicBezTo>
                    <a:pt x="420" y="116"/>
                    <a:pt x="424" y="112"/>
                    <a:pt x="426" y="104"/>
                  </a:cubicBezTo>
                  <a:cubicBezTo>
                    <a:pt x="430" y="88"/>
                    <a:pt x="426" y="81"/>
                    <a:pt x="421" y="78"/>
                  </a:cubicBezTo>
                  <a:cubicBezTo>
                    <a:pt x="415" y="74"/>
                    <a:pt x="408" y="75"/>
                    <a:pt x="403" y="79"/>
                  </a:cubicBezTo>
                  <a:cubicBezTo>
                    <a:pt x="398" y="82"/>
                    <a:pt x="398" y="87"/>
                    <a:pt x="397" y="90"/>
                  </a:cubicBezTo>
                  <a:cubicBezTo>
                    <a:pt x="397" y="91"/>
                    <a:pt x="396" y="93"/>
                    <a:pt x="396" y="93"/>
                  </a:cubicBezTo>
                  <a:cubicBezTo>
                    <a:pt x="396" y="93"/>
                    <a:pt x="394" y="93"/>
                    <a:pt x="392" y="91"/>
                  </a:cubicBezTo>
                  <a:cubicBezTo>
                    <a:pt x="391" y="91"/>
                    <a:pt x="390" y="87"/>
                    <a:pt x="389" y="84"/>
                  </a:cubicBezTo>
                  <a:cubicBezTo>
                    <a:pt x="388" y="77"/>
                    <a:pt x="387" y="68"/>
                    <a:pt x="378" y="64"/>
                  </a:cubicBezTo>
                  <a:cubicBezTo>
                    <a:pt x="369" y="60"/>
                    <a:pt x="363" y="60"/>
                    <a:pt x="358" y="64"/>
                  </a:cubicBezTo>
                  <a:cubicBezTo>
                    <a:pt x="351" y="71"/>
                    <a:pt x="356" y="87"/>
                    <a:pt x="358" y="92"/>
                  </a:cubicBezTo>
                  <a:cubicBezTo>
                    <a:pt x="360" y="95"/>
                    <a:pt x="363" y="98"/>
                    <a:pt x="367" y="102"/>
                  </a:cubicBezTo>
                  <a:cubicBezTo>
                    <a:pt x="375" y="107"/>
                    <a:pt x="378" y="111"/>
                    <a:pt x="376" y="114"/>
                  </a:cubicBezTo>
                  <a:cubicBezTo>
                    <a:pt x="374" y="118"/>
                    <a:pt x="368" y="117"/>
                    <a:pt x="359" y="112"/>
                  </a:cubicBezTo>
                  <a:cubicBezTo>
                    <a:pt x="354" y="110"/>
                    <a:pt x="354" y="110"/>
                    <a:pt x="354" y="110"/>
                  </a:cubicBezTo>
                  <a:cubicBezTo>
                    <a:pt x="351" y="109"/>
                    <a:pt x="351" y="109"/>
                    <a:pt x="351" y="109"/>
                  </a:cubicBezTo>
                  <a:cubicBezTo>
                    <a:pt x="341" y="105"/>
                    <a:pt x="335" y="103"/>
                    <a:pt x="334" y="95"/>
                  </a:cubicBezTo>
                  <a:cubicBezTo>
                    <a:pt x="334" y="94"/>
                    <a:pt x="335" y="93"/>
                    <a:pt x="336" y="90"/>
                  </a:cubicBezTo>
                  <a:cubicBezTo>
                    <a:pt x="338" y="87"/>
                    <a:pt x="342" y="83"/>
                    <a:pt x="340" y="76"/>
                  </a:cubicBezTo>
                  <a:cubicBezTo>
                    <a:pt x="339" y="67"/>
                    <a:pt x="335" y="65"/>
                    <a:pt x="332" y="65"/>
                  </a:cubicBezTo>
                  <a:cubicBezTo>
                    <a:pt x="329" y="64"/>
                    <a:pt x="323" y="66"/>
                    <a:pt x="317" y="79"/>
                  </a:cubicBezTo>
                  <a:cubicBezTo>
                    <a:pt x="317" y="80"/>
                    <a:pt x="315" y="81"/>
                    <a:pt x="313" y="81"/>
                  </a:cubicBezTo>
                  <a:cubicBezTo>
                    <a:pt x="311" y="81"/>
                    <a:pt x="308" y="78"/>
                    <a:pt x="305" y="70"/>
                  </a:cubicBezTo>
                  <a:cubicBezTo>
                    <a:pt x="305" y="68"/>
                    <a:pt x="306" y="65"/>
                    <a:pt x="307" y="62"/>
                  </a:cubicBezTo>
                  <a:cubicBezTo>
                    <a:pt x="309" y="55"/>
                    <a:pt x="312" y="45"/>
                    <a:pt x="303" y="38"/>
                  </a:cubicBezTo>
                  <a:cubicBezTo>
                    <a:pt x="298" y="35"/>
                    <a:pt x="293" y="36"/>
                    <a:pt x="288" y="38"/>
                  </a:cubicBezTo>
                  <a:cubicBezTo>
                    <a:pt x="283" y="39"/>
                    <a:pt x="278" y="40"/>
                    <a:pt x="274" y="37"/>
                  </a:cubicBezTo>
                  <a:cubicBezTo>
                    <a:pt x="271" y="34"/>
                    <a:pt x="272" y="33"/>
                    <a:pt x="273" y="29"/>
                  </a:cubicBezTo>
                  <a:cubicBezTo>
                    <a:pt x="274" y="24"/>
                    <a:pt x="276" y="17"/>
                    <a:pt x="269" y="8"/>
                  </a:cubicBezTo>
                  <a:cubicBezTo>
                    <a:pt x="264" y="2"/>
                    <a:pt x="257" y="0"/>
                    <a:pt x="249" y="0"/>
                  </a:cubicBezTo>
                  <a:cubicBezTo>
                    <a:pt x="237" y="1"/>
                    <a:pt x="226" y="10"/>
                    <a:pt x="218" y="17"/>
                  </a:cubicBezTo>
                  <a:cubicBezTo>
                    <a:pt x="218" y="17"/>
                    <a:pt x="210" y="24"/>
                    <a:pt x="210" y="24"/>
                  </a:cubicBezTo>
                  <a:cubicBezTo>
                    <a:pt x="192" y="40"/>
                    <a:pt x="159" y="69"/>
                    <a:pt x="128" y="80"/>
                  </a:cubicBezTo>
                  <a:cubicBezTo>
                    <a:pt x="122" y="82"/>
                    <a:pt x="115" y="83"/>
                    <a:pt x="107" y="8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5" y="88"/>
                    <a:pt x="104" y="91"/>
                    <a:pt x="98" y="92"/>
                  </a:cubicBezTo>
                  <a:cubicBezTo>
                    <a:pt x="92" y="93"/>
                    <a:pt x="90" y="91"/>
                    <a:pt x="87" y="89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57" y="94"/>
                    <a:pt x="21" y="98"/>
                    <a:pt x="0" y="10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32" y="105"/>
                    <a:pt x="102" y="97"/>
                    <a:pt x="131" y="87"/>
                  </a:cubicBezTo>
                  <a:cubicBezTo>
                    <a:pt x="163" y="76"/>
                    <a:pt x="197" y="46"/>
                    <a:pt x="215" y="30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4" y="23"/>
                    <a:pt x="224" y="23"/>
                    <a:pt x="224" y="22"/>
                  </a:cubicBezTo>
                  <a:cubicBezTo>
                    <a:pt x="230" y="17"/>
                    <a:pt x="239" y="9"/>
                    <a:pt x="249" y="8"/>
                  </a:cubicBezTo>
                  <a:cubicBezTo>
                    <a:pt x="253" y="8"/>
                    <a:pt x="259" y="9"/>
                    <a:pt x="263" y="13"/>
                  </a:cubicBezTo>
                  <a:cubicBezTo>
                    <a:pt x="267" y="19"/>
                    <a:pt x="266" y="22"/>
                    <a:pt x="265" y="27"/>
                  </a:cubicBezTo>
                  <a:cubicBezTo>
                    <a:pt x="264" y="31"/>
                    <a:pt x="262" y="37"/>
                    <a:pt x="269" y="43"/>
                  </a:cubicBezTo>
                  <a:cubicBezTo>
                    <a:pt x="277" y="49"/>
                    <a:pt x="284" y="47"/>
                    <a:pt x="290" y="45"/>
                  </a:cubicBezTo>
                  <a:cubicBezTo>
                    <a:pt x="294" y="44"/>
                    <a:pt x="297" y="44"/>
                    <a:pt x="298" y="45"/>
                  </a:cubicBezTo>
                  <a:cubicBezTo>
                    <a:pt x="302" y="48"/>
                    <a:pt x="302" y="52"/>
                    <a:pt x="299" y="60"/>
                  </a:cubicBezTo>
                  <a:cubicBezTo>
                    <a:pt x="298" y="64"/>
                    <a:pt x="297" y="68"/>
                    <a:pt x="298" y="72"/>
                  </a:cubicBezTo>
                  <a:cubicBezTo>
                    <a:pt x="301" y="82"/>
                    <a:pt x="306" y="88"/>
                    <a:pt x="312" y="89"/>
                  </a:cubicBezTo>
                  <a:cubicBezTo>
                    <a:pt x="316" y="90"/>
                    <a:pt x="320" y="88"/>
                    <a:pt x="324" y="83"/>
                  </a:cubicBezTo>
                  <a:cubicBezTo>
                    <a:pt x="324" y="83"/>
                    <a:pt x="324" y="83"/>
                    <a:pt x="324" y="83"/>
                  </a:cubicBezTo>
                  <a:cubicBezTo>
                    <a:pt x="328" y="75"/>
                    <a:pt x="331" y="73"/>
                    <a:pt x="331" y="73"/>
                  </a:cubicBezTo>
                  <a:cubicBezTo>
                    <a:pt x="331" y="73"/>
                    <a:pt x="332" y="74"/>
                    <a:pt x="332" y="77"/>
                  </a:cubicBezTo>
                  <a:cubicBezTo>
                    <a:pt x="333" y="81"/>
                    <a:pt x="332" y="83"/>
                    <a:pt x="330" y="86"/>
                  </a:cubicBezTo>
                  <a:cubicBezTo>
                    <a:pt x="328" y="88"/>
                    <a:pt x="326" y="91"/>
                    <a:pt x="326" y="96"/>
                  </a:cubicBezTo>
                  <a:cubicBezTo>
                    <a:pt x="327" y="109"/>
                    <a:pt x="338" y="113"/>
                    <a:pt x="349" y="117"/>
                  </a:cubicBezTo>
                  <a:cubicBezTo>
                    <a:pt x="351" y="118"/>
                    <a:pt x="351" y="118"/>
                    <a:pt x="351" y="118"/>
                  </a:cubicBezTo>
                  <a:cubicBezTo>
                    <a:pt x="355" y="119"/>
                    <a:pt x="355" y="119"/>
                    <a:pt x="355" y="119"/>
                  </a:cubicBezTo>
                  <a:cubicBezTo>
                    <a:pt x="362" y="123"/>
                    <a:pt x="376" y="130"/>
                    <a:pt x="383" y="118"/>
                  </a:cubicBezTo>
                  <a:cubicBezTo>
                    <a:pt x="388" y="108"/>
                    <a:pt x="379" y="101"/>
                    <a:pt x="372" y="95"/>
                  </a:cubicBezTo>
                  <a:cubicBezTo>
                    <a:pt x="370" y="93"/>
                    <a:pt x="366" y="91"/>
                    <a:pt x="366" y="89"/>
                  </a:cubicBezTo>
                  <a:cubicBezTo>
                    <a:pt x="362" y="79"/>
                    <a:pt x="362" y="71"/>
                    <a:pt x="364" y="69"/>
                  </a:cubicBezTo>
                  <a:cubicBezTo>
                    <a:pt x="365" y="68"/>
                    <a:pt x="369" y="69"/>
                    <a:pt x="374" y="71"/>
                  </a:cubicBezTo>
                  <a:cubicBezTo>
                    <a:pt x="379" y="73"/>
                    <a:pt x="380" y="78"/>
                    <a:pt x="382" y="85"/>
                  </a:cubicBezTo>
                  <a:cubicBezTo>
                    <a:pt x="383" y="90"/>
                    <a:pt x="383" y="96"/>
                    <a:pt x="388" y="98"/>
                  </a:cubicBezTo>
                  <a:cubicBezTo>
                    <a:pt x="392" y="100"/>
                    <a:pt x="396" y="102"/>
                    <a:pt x="400" y="101"/>
                  </a:cubicBezTo>
                  <a:cubicBezTo>
                    <a:pt x="403" y="99"/>
                    <a:pt x="404" y="95"/>
                    <a:pt x="405" y="92"/>
                  </a:cubicBezTo>
                  <a:cubicBezTo>
                    <a:pt x="405" y="89"/>
                    <a:pt x="406" y="86"/>
                    <a:pt x="408" y="85"/>
                  </a:cubicBezTo>
                  <a:cubicBezTo>
                    <a:pt x="410" y="83"/>
                    <a:pt x="414" y="82"/>
                    <a:pt x="417" y="84"/>
                  </a:cubicBezTo>
                  <a:cubicBezTo>
                    <a:pt x="420" y="87"/>
                    <a:pt x="421" y="93"/>
                    <a:pt x="418" y="102"/>
                  </a:cubicBezTo>
                  <a:cubicBezTo>
                    <a:pt x="417" y="108"/>
                    <a:pt x="415" y="110"/>
                    <a:pt x="412" y="112"/>
                  </a:cubicBezTo>
                  <a:cubicBezTo>
                    <a:pt x="406" y="117"/>
                    <a:pt x="405" y="121"/>
                    <a:pt x="412" y="134"/>
                  </a:cubicBezTo>
                  <a:cubicBezTo>
                    <a:pt x="418" y="145"/>
                    <a:pt x="426" y="151"/>
                    <a:pt x="433" y="151"/>
                  </a:cubicBezTo>
                  <a:cubicBezTo>
                    <a:pt x="437" y="151"/>
                    <a:pt x="443" y="148"/>
                    <a:pt x="448" y="139"/>
                  </a:cubicBezTo>
                  <a:cubicBezTo>
                    <a:pt x="451" y="134"/>
                    <a:pt x="447" y="129"/>
                    <a:pt x="445" y="125"/>
                  </a:cubicBezTo>
                  <a:cubicBezTo>
                    <a:pt x="442" y="121"/>
                    <a:pt x="441" y="119"/>
                    <a:pt x="442" y="118"/>
                  </a:cubicBezTo>
                  <a:cubicBezTo>
                    <a:pt x="444" y="116"/>
                    <a:pt x="446" y="116"/>
                    <a:pt x="453" y="120"/>
                  </a:cubicBezTo>
                  <a:cubicBezTo>
                    <a:pt x="457" y="123"/>
                    <a:pt x="462" y="126"/>
                    <a:pt x="467" y="125"/>
                  </a:cubicBezTo>
                  <a:cubicBezTo>
                    <a:pt x="470" y="125"/>
                    <a:pt x="472" y="123"/>
                    <a:pt x="474" y="120"/>
                  </a:cubicBezTo>
                  <a:cubicBezTo>
                    <a:pt x="476" y="116"/>
                    <a:pt x="475" y="111"/>
                    <a:pt x="473" y="108"/>
                  </a:cubicBezTo>
                  <a:cubicBezTo>
                    <a:pt x="472" y="104"/>
                    <a:pt x="470" y="100"/>
                    <a:pt x="472" y="95"/>
                  </a:cubicBezTo>
                  <a:cubicBezTo>
                    <a:pt x="472" y="94"/>
                    <a:pt x="473" y="93"/>
                    <a:pt x="476" y="94"/>
                  </a:cubicBezTo>
                  <a:cubicBezTo>
                    <a:pt x="481" y="96"/>
                    <a:pt x="489" y="104"/>
                    <a:pt x="488" y="112"/>
                  </a:cubicBezTo>
                  <a:cubicBezTo>
                    <a:pt x="488" y="115"/>
                    <a:pt x="484" y="119"/>
                    <a:pt x="481" y="122"/>
                  </a:cubicBezTo>
                  <a:cubicBezTo>
                    <a:pt x="476" y="127"/>
                    <a:pt x="471" y="132"/>
                    <a:pt x="472" y="139"/>
                  </a:cubicBezTo>
                  <a:cubicBezTo>
                    <a:pt x="473" y="143"/>
                    <a:pt x="476" y="147"/>
                    <a:pt x="484" y="150"/>
                  </a:cubicBezTo>
                  <a:cubicBezTo>
                    <a:pt x="486" y="151"/>
                    <a:pt x="489" y="154"/>
                    <a:pt x="492" y="156"/>
                  </a:cubicBezTo>
                  <a:cubicBezTo>
                    <a:pt x="497" y="161"/>
                    <a:pt x="503" y="165"/>
                    <a:pt x="508" y="164"/>
                  </a:cubicBezTo>
                  <a:cubicBezTo>
                    <a:pt x="510" y="164"/>
                    <a:pt x="512" y="163"/>
                    <a:pt x="514" y="160"/>
                  </a:cubicBezTo>
                  <a:cubicBezTo>
                    <a:pt x="516" y="158"/>
                    <a:pt x="516" y="156"/>
                    <a:pt x="516" y="154"/>
                  </a:cubicBezTo>
                  <a:cubicBezTo>
                    <a:pt x="516" y="152"/>
                    <a:pt x="515" y="149"/>
                    <a:pt x="513" y="147"/>
                  </a:cubicBezTo>
                  <a:cubicBezTo>
                    <a:pt x="512" y="145"/>
                    <a:pt x="511" y="143"/>
                    <a:pt x="511" y="139"/>
                  </a:cubicBezTo>
                  <a:cubicBezTo>
                    <a:pt x="511" y="138"/>
                    <a:pt x="511" y="137"/>
                    <a:pt x="511" y="135"/>
                  </a:cubicBezTo>
                  <a:cubicBezTo>
                    <a:pt x="511" y="135"/>
                    <a:pt x="511" y="135"/>
                    <a:pt x="511" y="135"/>
                  </a:cubicBezTo>
                  <a:cubicBezTo>
                    <a:pt x="512" y="136"/>
                    <a:pt x="514" y="138"/>
                    <a:pt x="516" y="139"/>
                  </a:cubicBezTo>
                  <a:cubicBezTo>
                    <a:pt x="520" y="143"/>
                    <a:pt x="525" y="146"/>
                    <a:pt x="530" y="146"/>
                  </a:cubicBezTo>
                  <a:cubicBezTo>
                    <a:pt x="531" y="146"/>
                    <a:pt x="533" y="145"/>
                    <a:pt x="535" y="143"/>
                  </a:cubicBezTo>
                  <a:cubicBezTo>
                    <a:pt x="537" y="140"/>
                    <a:pt x="537" y="139"/>
                    <a:pt x="537" y="137"/>
                  </a:cubicBezTo>
                  <a:cubicBezTo>
                    <a:pt x="537" y="133"/>
                    <a:pt x="534" y="130"/>
                    <a:pt x="532" y="128"/>
                  </a:cubicBezTo>
                  <a:cubicBezTo>
                    <a:pt x="531" y="126"/>
                    <a:pt x="530" y="124"/>
                    <a:pt x="530" y="123"/>
                  </a:cubicBezTo>
                  <a:cubicBezTo>
                    <a:pt x="530" y="122"/>
                    <a:pt x="530" y="121"/>
                    <a:pt x="532" y="119"/>
                  </a:cubicBezTo>
                  <a:cubicBezTo>
                    <a:pt x="533" y="118"/>
                    <a:pt x="534" y="118"/>
                    <a:pt x="534" y="118"/>
                  </a:cubicBezTo>
                  <a:cubicBezTo>
                    <a:pt x="535" y="119"/>
                    <a:pt x="536" y="122"/>
                    <a:pt x="537" y="124"/>
                  </a:cubicBezTo>
                  <a:cubicBezTo>
                    <a:pt x="539" y="131"/>
                    <a:pt x="543" y="142"/>
                    <a:pt x="555" y="141"/>
                  </a:cubicBezTo>
                  <a:cubicBezTo>
                    <a:pt x="568" y="140"/>
                    <a:pt x="568" y="130"/>
                    <a:pt x="568" y="123"/>
                  </a:cubicBezTo>
                  <a:cubicBezTo>
                    <a:pt x="568" y="118"/>
                    <a:pt x="567" y="113"/>
                    <a:pt x="571" y="110"/>
                  </a:cubicBezTo>
                  <a:cubicBezTo>
                    <a:pt x="573" y="107"/>
                    <a:pt x="576" y="107"/>
                    <a:pt x="579" y="107"/>
                  </a:cubicBezTo>
                  <a:cubicBezTo>
                    <a:pt x="584" y="109"/>
                    <a:pt x="589" y="115"/>
                    <a:pt x="589" y="119"/>
                  </a:cubicBezTo>
                  <a:cubicBezTo>
                    <a:pt x="590" y="120"/>
                    <a:pt x="588" y="124"/>
                    <a:pt x="586" y="126"/>
                  </a:cubicBezTo>
                  <a:cubicBezTo>
                    <a:pt x="583" y="130"/>
                    <a:pt x="579" y="136"/>
                    <a:pt x="580" y="142"/>
                  </a:cubicBezTo>
                  <a:cubicBezTo>
                    <a:pt x="582" y="150"/>
                    <a:pt x="596" y="157"/>
                    <a:pt x="605" y="155"/>
                  </a:cubicBezTo>
                  <a:cubicBezTo>
                    <a:pt x="611" y="155"/>
                    <a:pt x="615" y="150"/>
                    <a:pt x="614" y="143"/>
                  </a:cubicBezTo>
                  <a:cubicBezTo>
                    <a:pt x="614" y="139"/>
                    <a:pt x="614" y="139"/>
                    <a:pt x="614" y="139"/>
                  </a:cubicBezTo>
                  <a:cubicBezTo>
                    <a:pt x="613" y="127"/>
                    <a:pt x="613" y="127"/>
                    <a:pt x="626" y="117"/>
                  </a:cubicBezTo>
                  <a:cubicBezTo>
                    <a:pt x="632" y="113"/>
                    <a:pt x="638" y="110"/>
                    <a:pt x="641" y="111"/>
                  </a:cubicBezTo>
                  <a:cubicBezTo>
                    <a:pt x="642" y="112"/>
                    <a:pt x="643" y="114"/>
                    <a:pt x="644" y="117"/>
                  </a:cubicBezTo>
                  <a:cubicBezTo>
                    <a:pt x="644" y="117"/>
                    <a:pt x="643" y="120"/>
                    <a:pt x="643" y="120"/>
                  </a:cubicBezTo>
                  <a:cubicBezTo>
                    <a:pt x="641" y="124"/>
                    <a:pt x="637" y="134"/>
                    <a:pt x="649" y="139"/>
                  </a:cubicBezTo>
                  <a:cubicBezTo>
                    <a:pt x="652" y="140"/>
                    <a:pt x="655" y="140"/>
                    <a:pt x="656" y="139"/>
                  </a:cubicBezTo>
                  <a:cubicBezTo>
                    <a:pt x="662" y="136"/>
                    <a:pt x="663" y="127"/>
                    <a:pt x="666" y="117"/>
                  </a:cubicBezTo>
                  <a:cubicBezTo>
                    <a:pt x="667" y="112"/>
                    <a:pt x="668" y="104"/>
                    <a:pt x="670" y="103"/>
                  </a:cubicBezTo>
                  <a:cubicBezTo>
                    <a:pt x="673" y="104"/>
                    <a:pt x="674" y="108"/>
                    <a:pt x="675" y="113"/>
                  </a:cubicBezTo>
                  <a:cubicBezTo>
                    <a:pt x="675" y="117"/>
                    <a:pt x="676" y="122"/>
                    <a:pt x="680" y="124"/>
                  </a:cubicBezTo>
                  <a:cubicBezTo>
                    <a:pt x="683" y="126"/>
                    <a:pt x="687" y="124"/>
                    <a:pt x="689" y="123"/>
                  </a:cubicBezTo>
                  <a:cubicBezTo>
                    <a:pt x="693" y="120"/>
                    <a:pt x="694" y="116"/>
                    <a:pt x="694" y="112"/>
                  </a:cubicBezTo>
                  <a:cubicBezTo>
                    <a:pt x="694" y="110"/>
                    <a:pt x="694" y="107"/>
                    <a:pt x="694" y="105"/>
                  </a:cubicBezTo>
                  <a:cubicBezTo>
                    <a:pt x="693" y="103"/>
                    <a:pt x="693" y="101"/>
                    <a:pt x="693" y="99"/>
                  </a:cubicBezTo>
                  <a:cubicBezTo>
                    <a:pt x="693" y="97"/>
                    <a:pt x="694" y="96"/>
                    <a:pt x="695" y="95"/>
                  </a:cubicBezTo>
                  <a:cubicBezTo>
                    <a:pt x="696" y="97"/>
                    <a:pt x="698" y="101"/>
                    <a:pt x="700" y="104"/>
                  </a:cubicBezTo>
                  <a:cubicBezTo>
                    <a:pt x="704" y="114"/>
                    <a:pt x="711" y="127"/>
                    <a:pt x="722" y="125"/>
                  </a:cubicBezTo>
                  <a:cubicBezTo>
                    <a:pt x="732" y="124"/>
                    <a:pt x="733" y="118"/>
                    <a:pt x="733" y="114"/>
                  </a:cubicBezTo>
                  <a:cubicBezTo>
                    <a:pt x="734" y="111"/>
                    <a:pt x="734" y="109"/>
                    <a:pt x="737" y="108"/>
                  </a:cubicBezTo>
                  <a:cubicBezTo>
                    <a:pt x="739" y="108"/>
                    <a:pt x="740" y="108"/>
                    <a:pt x="741" y="108"/>
                  </a:cubicBezTo>
                  <a:cubicBezTo>
                    <a:pt x="743" y="110"/>
                    <a:pt x="745" y="114"/>
                    <a:pt x="746" y="120"/>
                  </a:cubicBezTo>
                  <a:cubicBezTo>
                    <a:pt x="747" y="128"/>
                    <a:pt x="753" y="136"/>
                    <a:pt x="760" y="137"/>
                  </a:cubicBezTo>
                  <a:cubicBezTo>
                    <a:pt x="764" y="137"/>
                    <a:pt x="769" y="136"/>
                    <a:pt x="772" y="127"/>
                  </a:cubicBezTo>
                  <a:cubicBezTo>
                    <a:pt x="776" y="116"/>
                    <a:pt x="770" y="111"/>
                    <a:pt x="766" y="108"/>
                  </a:cubicBezTo>
                  <a:cubicBezTo>
                    <a:pt x="763" y="106"/>
                    <a:pt x="762" y="105"/>
                    <a:pt x="761" y="103"/>
                  </a:cubicBezTo>
                  <a:cubicBezTo>
                    <a:pt x="761" y="94"/>
                    <a:pt x="766" y="92"/>
                    <a:pt x="768" y="91"/>
                  </a:cubicBezTo>
                  <a:cubicBezTo>
                    <a:pt x="771" y="90"/>
                    <a:pt x="778" y="94"/>
                    <a:pt x="783" y="98"/>
                  </a:cubicBezTo>
                  <a:cubicBezTo>
                    <a:pt x="788" y="102"/>
                    <a:pt x="793" y="106"/>
                    <a:pt x="798" y="104"/>
                  </a:cubicBezTo>
                  <a:cubicBezTo>
                    <a:pt x="800" y="103"/>
                    <a:pt x="802" y="100"/>
                    <a:pt x="802" y="96"/>
                  </a:cubicBezTo>
                  <a:cubicBezTo>
                    <a:pt x="802" y="95"/>
                    <a:pt x="803" y="94"/>
                    <a:pt x="803" y="94"/>
                  </a:cubicBezTo>
                  <a:cubicBezTo>
                    <a:pt x="804" y="94"/>
                    <a:pt x="806" y="95"/>
                    <a:pt x="807" y="95"/>
                  </a:cubicBezTo>
                  <a:cubicBezTo>
                    <a:pt x="812" y="98"/>
                    <a:pt x="820" y="101"/>
                    <a:pt x="826" y="93"/>
                  </a:cubicBezTo>
                  <a:cubicBezTo>
                    <a:pt x="831" y="86"/>
                    <a:pt x="830" y="81"/>
                    <a:pt x="828" y="77"/>
                  </a:cubicBezTo>
                  <a:cubicBezTo>
                    <a:pt x="827" y="74"/>
                    <a:pt x="826" y="71"/>
                    <a:pt x="829" y="65"/>
                  </a:cubicBezTo>
                  <a:cubicBezTo>
                    <a:pt x="830" y="63"/>
                    <a:pt x="831" y="61"/>
                    <a:pt x="834" y="60"/>
                  </a:cubicBezTo>
                  <a:cubicBezTo>
                    <a:pt x="844" y="57"/>
                    <a:pt x="863" y="64"/>
                    <a:pt x="872" y="70"/>
                  </a:cubicBezTo>
                  <a:cubicBezTo>
                    <a:pt x="882" y="75"/>
                    <a:pt x="892" y="81"/>
                    <a:pt x="903" y="88"/>
                  </a:cubicBezTo>
                  <a:cubicBezTo>
                    <a:pt x="928" y="102"/>
                    <a:pt x="955" y="119"/>
                    <a:pt x="981" y="125"/>
                  </a:cubicBezTo>
                  <a:cubicBezTo>
                    <a:pt x="1002" y="129"/>
                    <a:pt x="1025" y="130"/>
                    <a:pt x="1042" y="129"/>
                  </a:cubicBezTo>
                  <a:cubicBezTo>
                    <a:pt x="1042" y="121"/>
                    <a:pt x="1042" y="121"/>
                    <a:pt x="1042" y="121"/>
                  </a:cubicBezTo>
                  <a:cubicBezTo>
                    <a:pt x="1030" y="122"/>
                    <a:pt x="1016" y="121"/>
                    <a:pt x="1001" y="120"/>
                  </a:cubicBez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8" name="Google Shape;2328;gfa849bb9b8_2_1316"/>
            <p:cNvSpPr/>
            <p:nvPr/>
          </p:nvSpPr>
          <p:spPr>
            <a:xfrm>
              <a:off x="1497" y="4051702"/>
              <a:ext cx="8917868" cy="1998055"/>
            </a:xfrm>
            <a:custGeom>
              <a:rect b="b" l="l" r="r" t="t"/>
              <a:pathLst>
                <a:path extrusionOk="0" h="219" w="1042">
                  <a:moveTo>
                    <a:pt x="1042" y="215"/>
                  </a:moveTo>
                  <a:cubicBezTo>
                    <a:pt x="1042" y="121"/>
                    <a:pt x="1042" y="121"/>
                    <a:pt x="1042" y="121"/>
                  </a:cubicBezTo>
                  <a:cubicBezTo>
                    <a:pt x="1025" y="122"/>
                    <a:pt x="1002" y="121"/>
                    <a:pt x="981" y="117"/>
                  </a:cubicBezTo>
                  <a:cubicBezTo>
                    <a:pt x="955" y="111"/>
                    <a:pt x="928" y="94"/>
                    <a:pt x="903" y="80"/>
                  </a:cubicBezTo>
                  <a:cubicBezTo>
                    <a:pt x="892" y="73"/>
                    <a:pt x="882" y="67"/>
                    <a:pt x="872" y="62"/>
                  </a:cubicBezTo>
                  <a:cubicBezTo>
                    <a:pt x="863" y="56"/>
                    <a:pt x="844" y="49"/>
                    <a:pt x="834" y="52"/>
                  </a:cubicBezTo>
                  <a:cubicBezTo>
                    <a:pt x="831" y="53"/>
                    <a:pt x="830" y="55"/>
                    <a:pt x="829" y="57"/>
                  </a:cubicBezTo>
                  <a:cubicBezTo>
                    <a:pt x="826" y="63"/>
                    <a:pt x="827" y="66"/>
                    <a:pt x="828" y="69"/>
                  </a:cubicBezTo>
                  <a:cubicBezTo>
                    <a:pt x="830" y="73"/>
                    <a:pt x="831" y="78"/>
                    <a:pt x="826" y="85"/>
                  </a:cubicBezTo>
                  <a:cubicBezTo>
                    <a:pt x="820" y="93"/>
                    <a:pt x="812" y="90"/>
                    <a:pt x="807" y="87"/>
                  </a:cubicBezTo>
                  <a:cubicBezTo>
                    <a:pt x="806" y="87"/>
                    <a:pt x="804" y="86"/>
                    <a:pt x="803" y="86"/>
                  </a:cubicBezTo>
                  <a:cubicBezTo>
                    <a:pt x="803" y="86"/>
                    <a:pt x="802" y="87"/>
                    <a:pt x="802" y="88"/>
                  </a:cubicBezTo>
                  <a:cubicBezTo>
                    <a:pt x="802" y="92"/>
                    <a:pt x="800" y="95"/>
                    <a:pt x="798" y="96"/>
                  </a:cubicBezTo>
                  <a:cubicBezTo>
                    <a:pt x="793" y="98"/>
                    <a:pt x="788" y="94"/>
                    <a:pt x="783" y="90"/>
                  </a:cubicBezTo>
                  <a:cubicBezTo>
                    <a:pt x="778" y="86"/>
                    <a:pt x="771" y="82"/>
                    <a:pt x="768" y="83"/>
                  </a:cubicBezTo>
                  <a:cubicBezTo>
                    <a:pt x="766" y="84"/>
                    <a:pt x="761" y="86"/>
                    <a:pt x="761" y="95"/>
                  </a:cubicBezTo>
                  <a:cubicBezTo>
                    <a:pt x="762" y="97"/>
                    <a:pt x="763" y="98"/>
                    <a:pt x="766" y="100"/>
                  </a:cubicBezTo>
                  <a:cubicBezTo>
                    <a:pt x="770" y="103"/>
                    <a:pt x="776" y="108"/>
                    <a:pt x="772" y="119"/>
                  </a:cubicBezTo>
                  <a:cubicBezTo>
                    <a:pt x="769" y="128"/>
                    <a:pt x="764" y="129"/>
                    <a:pt x="760" y="129"/>
                  </a:cubicBezTo>
                  <a:cubicBezTo>
                    <a:pt x="753" y="128"/>
                    <a:pt x="747" y="120"/>
                    <a:pt x="746" y="112"/>
                  </a:cubicBezTo>
                  <a:cubicBezTo>
                    <a:pt x="745" y="106"/>
                    <a:pt x="743" y="102"/>
                    <a:pt x="741" y="100"/>
                  </a:cubicBezTo>
                  <a:cubicBezTo>
                    <a:pt x="740" y="100"/>
                    <a:pt x="739" y="100"/>
                    <a:pt x="737" y="100"/>
                  </a:cubicBezTo>
                  <a:cubicBezTo>
                    <a:pt x="734" y="101"/>
                    <a:pt x="734" y="103"/>
                    <a:pt x="733" y="106"/>
                  </a:cubicBezTo>
                  <a:cubicBezTo>
                    <a:pt x="733" y="110"/>
                    <a:pt x="732" y="116"/>
                    <a:pt x="722" y="117"/>
                  </a:cubicBezTo>
                  <a:cubicBezTo>
                    <a:pt x="711" y="119"/>
                    <a:pt x="704" y="106"/>
                    <a:pt x="700" y="96"/>
                  </a:cubicBezTo>
                  <a:cubicBezTo>
                    <a:pt x="698" y="93"/>
                    <a:pt x="696" y="89"/>
                    <a:pt x="695" y="87"/>
                  </a:cubicBezTo>
                  <a:cubicBezTo>
                    <a:pt x="694" y="88"/>
                    <a:pt x="693" y="89"/>
                    <a:pt x="693" y="91"/>
                  </a:cubicBezTo>
                  <a:cubicBezTo>
                    <a:pt x="693" y="93"/>
                    <a:pt x="693" y="95"/>
                    <a:pt x="694" y="97"/>
                  </a:cubicBezTo>
                  <a:cubicBezTo>
                    <a:pt x="694" y="99"/>
                    <a:pt x="694" y="102"/>
                    <a:pt x="694" y="104"/>
                  </a:cubicBezTo>
                  <a:cubicBezTo>
                    <a:pt x="694" y="108"/>
                    <a:pt x="693" y="112"/>
                    <a:pt x="689" y="115"/>
                  </a:cubicBezTo>
                  <a:cubicBezTo>
                    <a:pt x="687" y="116"/>
                    <a:pt x="683" y="118"/>
                    <a:pt x="680" y="116"/>
                  </a:cubicBezTo>
                  <a:cubicBezTo>
                    <a:pt x="676" y="114"/>
                    <a:pt x="675" y="109"/>
                    <a:pt x="675" y="105"/>
                  </a:cubicBezTo>
                  <a:cubicBezTo>
                    <a:pt x="674" y="100"/>
                    <a:pt x="673" y="96"/>
                    <a:pt x="670" y="95"/>
                  </a:cubicBezTo>
                  <a:cubicBezTo>
                    <a:pt x="668" y="96"/>
                    <a:pt x="667" y="104"/>
                    <a:pt x="666" y="109"/>
                  </a:cubicBezTo>
                  <a:cubicBezTo>
                    <a:pt x="663" y="119"/>
                    <a:pt x="662" y="128"/>
                    <a:pt x="656" y="131"/>
                  </a:cubicBezTo>
                  <a:cubicBezTo>
                    <a:pt x="655" y="132"/>
                    <a:pt x="652" y="132"/>
                    <a:pt x="649" y="131"/>
                  </a:cubicBezTo>
                  <a:cubicBezTo>
                    <a:pt x="637" y="126"/>
                    <a:pt x="641" y="116"/>
                    <a:pt x="643" y="112"/>
                  </a:cubicBezTo>
                  <a:cubicBezTo>
                    <a:pt x="643" y="112"/>
                    <a:pt x="644" y="109"/>
                    <a:pt x="644" y="109"/>
                  </a:cubicBezTo>
                  <a:cubicBezTo>
                    <a:pt x="643" y="106"/>
                    <a:pt x="642" y="104"/>
                    <a:pt x="641" y="103"/>
                  </a:cubicBezTo>
                  <a:cubicBezTo>
                    <a:pt x="638" y="102"/>
                    <a:pt x="632" y="105"/>
                    <a:pt x="626" y="109"/>
                  </a:cubicBezTo>
                  <a:cubicBezTo>
                    <a:pt x="613" y="119"/>
                    <a:pt x="613" y="119"/>
                    <a:pt x="614" y="131"/>
                  </a:cubicBezTo>
                  <a:cubicBezTo>
                    <a:pt x="614" y="135"/>
                    <a:pt x="614" y="135"/>
                    <a:pt x="614" y="135"/>
                  </a:cubicBezTo>
                  <a:cubicBezTo>
                    <a:pt x="615" y="142"/>
                    <a:pt x="611" y="147"/>
                    <a:pt x="605" y="147"/>
                  </a:cubicBezTo>
                  <a:cubicBezTo>
                    <a:pt x="596" y="149"/>
                    <a:pt x="582" y="142"/>
                    <a:pt x="580" y="134"/>
                  </a:cubicBezTo>
                  <a:cubicBezTo>
                    <a:pt x="579" y="128"/>
                    <a:pt x="583" y="122"/>
                    <a:pt x="586" y="118"/>
                  </a:cubicBezTo>
                  <a:cubicBezTo>
                    <a:pt x="588" y="116"/>
                    <a:pt x="590" y="112"/>
                    <a:pt x="589" y="111"/>
                  </a:cubicBezTo>
                  <a:cubicBezTo>
                    <a:pt x="589" y="107"/>
                    <a:pt x="584" y="101"/>
                    <a:pt x="579" y="99"/>
                  </a:cubicBezTo>
                  <a:cubicBezTo>
                    <a:pt x="576" y="99"/>
                    <a:pt x="573" y="99"/>
                    <a:pt x="571" y="102"/>
                  </a:cubicBezTo>
                  <a:cubicBezTo>
                    <a:pt x="567" y="105"/>
                    <a:pt x="568" y="110"/>
                    <a:pt x="568" y="115"/>
                  </a:cubicBezTo>
                  <a:cubicBezTo>
                    <a:pt x="568" y="122"/>
                    <a:pt x="568" y="132"/>
                    <a:pt x="555" y="133"/>
                  </a:cubicBezTo>
                  <a:cubicBezTo>
                    <a:pt x="543" y="134"/>
                    <a:pt x="539" y="123"/>
                    <a:pt x="537" y="116"/>
                  </a:cubicBezTo>
                  <a:cubicBezTo>
                    <a:pt x="536" y="114"/>
                    <a:pt x="535" y="111"/>
                    <a:pt x="534" y="110"/>
                  </a:cubicBezTo>
                  <a:cubicBezTo>
                    <a:pt x="534" y="110"/>
                    <a:pt x="533" y="110"/>
                    <a:pt x="532" y="111"/>
                  </a:cubicBezTo>
                  <a:cubicBezTo>
                    <a:pt x="530" y="113"/>
                    <a:pt x="530" y="114"/>
                    <a:pt x="530" y="115"/>
                  </a:cubicBezTo>
                  <a:cubicBezTo>
                    <a:pt x="530" y="116"/>
                    <a:pt x="531" y="118"/>
                    <a:pt x="532" y="120"/>
                  </a:cubicBezTo>
                  <a:cubicBezTo>
                    <a:pt x="534" y="122"/>
                    <a:pt x="537" y="125"/>
                    <a:pt x="537" y="129"/>
                  </a:cubicBezTo>
                  <a:cubicBezTo>
                    <a:pt x="537" y="131"/>
                    <a:pt x="537" y="132"/>
                    <a:pt x="535" y="135"/>
                  </a:cubicBezTo>
                  <a:cubicBezTo>
                    <a:pt x="533" y="137"/>
                    <a:pt x="531" y="138"/>
                    <a:pt x="530" y="138"/>
                  </a:cubicBezTo>
                  <a:cubicBezTo>
                    <a:pt x="525" y="138"/>
                    <a:pt x="520" y="135"/>
                    <a:pt x="516" y="131"/>
                  </a:cubicBezTo>
                  <a:cubicBezTo>
                    <a:pt x="514" y="130"/>
                    <a:pt x="512" y="128"/>
                    <a:pt x="511" y="127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129"/>
                    <a:pt x="511" y="130"/>
                    <a:pt x="511" y="131"/>
                  </a:cubicBezTo>
                  <a:cubicBezTo>
                    <a:pt x="511" y="135"/>
                    <a:pt x="512" y="137"/>
                    <a:pt x="513" y="139"/>
                  </a:cubicBezTo>
                  <a:cubicBezTo>
                    <a:pt x="515" y="141"/>
                    <a:pt x="516" y="144"/>
                    <a:pt x="516" y="146"/>
                  </a:cubicBezTo>
                  <a:cubicBezTo>
                    <a:pt x="516" y="148"/>
                    <a:pt x="516" y="150"/>
                    <a:pt x="514" y="152"/>
                  </a:cubicBezTo>
                  <a:cubicBezTo>
                    <a:pt x="512" y="155"/>
                    <a:pt x="510" y="156"/>
                    <a:pt x="508" y="156"/>
                  </a:cubicBezTo>
                  <a:cubicBezTo>
                    <a:pt x="503" y="157"/>
                    <a:pt x="497" y="153"/>
                    <a:pt x="492" y="148"/>
                  </a:cubicBezTo>
                  <a:cubicBezTo>
                    <a:pt x="489" y="146"/>
                    <a:pt x="486" y="143"/>
                    <a:pt x="484" y="142"/>
                  </a:cubicBezTo>
                  <a:cubicBezTo>
                    <a:pt x="476" y="139"/>
                    <a:pt x="473" y="135"/>
                    <a:pt x="472" y="131"/>
                  </a:cubicBezTo>
                  <a:cubicBezTo>
                    <a:pt x="471" y="124"/>
                    <a:pt x="476" y="119"/>
                    <a:pt x="481" y="114"/>
                  </a:cubicBezTo>
                  <a:cubicBezTo>
                    <a:pt x="484" y="111"/>
                    <a:pt x="488" y="107"/>
                    <a:pt x="488" y="104"/>
                  </a:cubicBezTo>
                  <a:cubicBezTo>
                    <a:pt x="489" y="96"/>
                    <a:pt x="481" y="88"/>
                    <a:pt x="476" y="86"/>
                  </a:cubicBezTo>
                  <a:cubicBezTo>
                    <a:pt x="473" y="85"/>
                    <a:pt x="472" y="86"/>
                    <a:pt x="472" y="87"/>
                  </a:cubicBezTo>
                  <a:cubicBezTo>
                    <a:pt x="470" y="92"/>
                    <a:pt x="472" y="96"/>
                    <a:pt x="473" y="100"/>
                  </a:cubicBezTo>
                  <a:cubicBezTo>
                    <a:pt x="475" y="103"/>
                    <a:pt x="476" y="108"/>
                    <a:pt x="474" y="112"/>
                  </a:cubicBezTo>
                  <a:cubicBezTo>
                    <a:pt x="472" y="115"/>
                    <a:pt x="470" y="117"/>
                    <a:pt x="467" y="117"/>
                  </a:cubicBezTo>
                  <a:cubicBezTo>
                    <a:pt x="462" y="118"/>
                    <a:pt x="457" y="115"/>
                    <a:pt x="453" y="112"/>
                  </a:cubicBezTo>
                  <a:cubicBezTo>
                    <a:pt x="446" y="108"/>
                    <a:pt x="444" y="108"/>
                    <a:pt x="442" y="110"/>
                  </a:cubicBezTo>
                  <a:cubicBezTo>
                    <a:pt x="441" y="111"/>
                    <a:pt x="442" y="113"/>
                    <a:pt x="445" y="117"/>
                  </a:cubicBezTo>
                  <a:cubicBezTo>
                    <a:pt x="447" y="121"/>
                    <a:pt x="451" y="126"/>
                    <a:pt x="448" y="131"/>
                  </a:cubicBezTo>
                  <a:cubicBezTo>
                    <a:pt x="443" y="140"/>
                    <a:pt x="437" y="143"/>
                    <a:pt x="433" y="143"/>
                  </a:cubicBezTo>
                  <a:cubicBezTo>
                    <a:pt x="426" y="143"/>
                    <a:pt x="418" y="137"/>
                    <a:pt x="412" y="126"/>
                  </a:cubicBezTo>
                  <a:cubicBezTo>
                    <a:pt x="405" y="113"/>
                    <a:pt x="406" y="109"/>
                    <a:pt x="412" y="104"/>
                  </a:cubicBezTo>
                  <a:cubicBezTo>
                    <a:pt x="415" y="102"/>
                    <a:pt x="417" y="100"/>
                    <a:pt x="418" y="94"/>
                  </a:cubicBezTo>
                  <a:cubicBezTo>
                    <a:pt x="421" y="85"/>
                    <a:pt x="420" y="79"/>
                    <a:pt x="417" y="76"/>
                  </a:cubicBezTo>
                  <a:cubicBezTo>
                    <a:pt x="414" y="74"/>
                    <a:pt x="410" y="75"/>
                    <a:pt x="408" y="77"/>
                  </a:cubicBezTo>
                  <a:cubicBezTo>
                    <a:pt x="406" y="78"/>
                    <a:pt x="405" y="81"/>
                    <a:pt x="405" y="84"/>
                  </a:cubicBezTo>
                  <a:cubicBezTo>
                    <a:pt x="404" y="87"/>
                    <a:pt x="403" y="91"/>
                    <a:pt x="400" y="93"/>
                  </a:cubicBezTo>
                  <a:cubicBezTo>
                    <a:pt x="396" y="94"/>
                    <a:pt x="392" y="92"/>
                    <a:pt x="388" y="90"/>
                  </a:cubicBezTo>
                  <a:cubicBezTo>
                    <a:pt x="383" y="88"/>
                    <a:pt x="383" y="82"/>
                    <a:pt x="382" y="77"/>
                  </a:cubicBezTo>
                  <a:cubicBezTo>
                    <a:pt x="380" y="70"/>
                    <a:pt x="379" y="65"/>
                    <a:pt x="374" y="63"/>
                  </a:cubicBezTo>
                  <a:cubicBezTo>
                    <a:pt x="369" y="61"/>
                    <a:pt x="365" y="60"/>
                    <a:pt x="364" y="61"/>
                  </a:cubicBezTo>
                  <a:cubicBezTo>
                    <a:pt x="362" y="63"/>
                    <a:pt x="362" y="71"/>
                    <a:pt x="366" y="81"/>
                  </a:cubicBezTo>
                  <a:cubicBezTo>
                    <a:pt x="366" y="83"/>
                    <a:pt x="370" y="85"/>
                    <a:pt x="372" y="87"/>
                  </a:cubicBezTo>
                  <a:cubicBezTo>
                    <a:pt x="379" y="93"/>
                    <a:pt x="388" y="100"/>
                    <a:pt x="383" y="110"/>
                  </a:cubicBezTo>
                  <a:cubicBezTo>
                    <a:pt x="376" y="122"/>
                    <a:pt x="362" y="115"/>
                    <a:pt x="355" y="111"/>
                  </a:cubicBezTo>
                  <a:cubicBezTo>
                    <a:pt x="351" y="110"/>
                    <a:pt x="351" y="110"/>
                    <a:pt x="351" y="110"/>
                  </a:cubicBezTo>
                  <a:cubicBezTo>
                    <a:pt x="349" y="109"/>
                    <a:pt x="349" y="109"/>
                    <a:pt x="349" y="109"/>
                  </a:cubicBezTo>
                  <a:cubicBezTo>
                    <a:pt x="338" y="105"/>
                    <a:pt x="327" y="101"/>
                    <a:pt x="326" y="88"/>
                  </a:cubicBezTo>
                  <a:cubicBezTo>
                    <a:pt x="326" y="83"/>
                    <a:pt x="328" y="80"/>
                    <a:pt x="330" y="78"/>
                  </a:cubicBezTo>
                  <a:cubicBezTo>
                    <a:pt x="332" y="75"/>
                    <a:pt x="333" y="73"/>
                    <a:pt x="332" y="69"/>
                  </a:cubicBezTo>
                  <a:cubicBezTo>
                    <a:pt x="332" y="66"/>
                    <a:pt x="331" y="65"/>
                    <a:pt x="331" y="65"/>
                  </a:cubicBezTo>
                  <a:cubicBezTo>
                    <a:pt x="331" y="65"/>
                    <a:pt x="328" y="67"/>
                    <a:pt x="324" y="75"/>
                  </a:cubicBezTo>
                  <a:cubicBezTo>
                    <a:pt x="324" y="75"/>
                    <a:pt x="324" y="75"/>
                    <a:pt x="324" y="75"/>
                  </a:cubicBezTo>
                  <a:cubicBezTo>
                    <a:pt x="320" y="80"/>
                    <a:pt x="316" y="82"/>
                    <a:pt x="312" y="81"/>
                  </a:cubicBezTo>
                  <a:cubicBezTo>
                    <a:pt x="306" y="80"/>
                    <a:pt x="301" y="74"/>
                    <a:pt x="298" y="64"/>
                  </a:cubicBezTo>
                  <a:cubicBezTo>
                    <a:pt x="297" y="60"/>
                    <a:pt x="298" y="56"/>
                    <a:pt x="299" y="52"/>
                  </a:cubicBezTo>
                  <a:cubicBezTo>
                    <a:pt x="302" y="44"/>
                    <a:pt x="302" y="40"/>
                    <a:pt x="298" y="37"/>
                  </a:cubicBezTo>
                  <a:cubicBezTo>
                    <a:pt x="297" y="36"/>
                    <a:pt x="294" y="36"/>
                    <a:pt x="290" y="37"/>
                  </a:cubicBezTo>
                  <a:cubicBezTo>
                    <a:pt x="284" y="39"/>
                    <a:pt x="277" y="41"/>
                    <a:pt x="269" y="35"/>
                  </a:cubicBezTo>
                  <a:cubicBezTo>
                    <a:pt x="262" y="29"/>
                    <a:pt x="264" y="23"/>
                    <a:pt x="265" y="19"/>
                  </a:cubicBezTo>
                  <a:cubicBezTo>
                    <a:pt x="266" y="14"/>
                    <a:pt x="267" y="11"/>
                    <a:pt x="263" y="5"/>
                  </a:cubicBezTo>
                  <a:cubicBezTo>
                    <a:pt x="259" y="1"/>
                    <a:pt x="253" y="0"/>
                    <a:pt x="249" y="0"/>
                  </a:cubicBezTo>
                  <a:cubicBezTo>
                    <a:pt x="239" y="1"/>
                    <a:pt x="229" y="9"/>
                    <a:pt x="224" y="14"/>
                  </a:cubicBezTo>
                  <a:cubicBezTo>
                    <a:pt x="224" y="15"/>
                    <a:pt x="224" y="15"/>
                    <a:pt x="223" y="15"/>
                  </a:cubicBezTo>
                  <a:cubicBezTo>
                    <a:pt x="215" y="22"/>
                    <a:pt x="215" y="22"/>
                    <a:pt x="215" y="22"/>
                  </a:cubicBezTo>
                  <a:cubicBezTo>
                    <a:pt x="197" y="38"/>
                    <a:pt x="163" y="68"/>
                    <a:pt x="131" y="79"/>
                  </a:cubicBezTo>
                  <a:cubicBezTo>
                    <a:pt x="102" y="89"/>
                    <a:pt x="32" y="97"/>
                    <a:pt x="0" y="100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234" y="217"/>
                    <a:pt x="782" y="213"/>
                    <a:pt x="1042" y="21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9" name="Google Shape;2329;gfa849bb9b8_2_1316"/>
            <p:cNvSpPr/>
            <p:nvPr/>
          </p:nvSpPr>
          <p:spPr>
            <a:xfrm>
              <a:off x="1184755" y="4204477"/>
              <a:ext cx="742907" cy="584139"/>
            </a:xfrm>
            <a:custGeom>
              <a:rect b="b" l="l" r="r" t="t"/>
              <a:pathLst>
                <a:path extrusionOk="0" h="64" w="87">
                  <a:moveTo>
                    <a:pt x="0" y="64"/>
                  </a:moveTo>
                  <a:cubicBezTo>
                    <a:pt x="16" y="59"/>
                    <a:pt x="64" y="30"/>
                    <a:pt x="87" y="0"/>
                  </a:cubicBezTo>
                  <a:cubicBezTo>
                    <a:pt x="79" y="16"/>
                    <a:pt x="40" y="56"/>
                    <a:pt x="0" y="64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0" name="Google Shape;2330;gfa849bb9b8_2_1316"/>
            <p:cNvSpPr/>
            <p:nvPr/>
          </p:nvSpPr>
          <p:spPr>
            <a:xfrm>
              <a:off x="7190910" y="4554960"/>
              <a:ext cx="1111364" cy="581144"/>
            </a:xfrm>
            <a:custGeom>
              <a:rect b="b" l="l" r="r" t="t"/>
              <a:pathLst>
                <a:path extrusionOk="0" h="64" w="130">
                  <a:moveTo>
                    <a:pt x="50" y="28"/>
                  </a:moveTo>
                  <a:cubicBezTo>
                    <a:pt x="60" y="35"/>
                    <a:pt x="111" y="63"/>
                    <a:pt x="130" y="64"/>
                  </a:cubicBezTo>
                  <a:cubicBezTo>
                    <a:pt x="107" y="59"/>
                    <a:pt x="76" y="39"/>
                    <a:pt x="53" y="25"/>
                  </a:cubicBezTo>
                  <a:cubicBezTo>
                    <a:pt x="30" y="11"/>
                    <a:pt x="9" y="0"/>
                    <a:pt x="0" y="3"/>
                  </a:cubicBezTo>
                  <a:cubicBezTo>
                    <a:pt x="15" y="5"/>
                    <a:pt x="31" y="17"/>
                    <a:pt x="50" y="28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31" name="Google Shape;2331;gfa849bb9b8_2_1316"/>
            <p:cNvGrpSpPr/>
            <p:nvPr/>
          </p:nvGrpSpPr>
          <p:grpSpPr>
            <a:xfrm>
              <a:off x="2636903" y="779139"/>
              <a:ext cx="4346635" cy="4535357"/>
              <a:chOff x="2653893" y="765545"/>
              <a:chExt cx="4346635" cy="4535357"/>
            </a:xfrm>
          </p:grpSpPr>
          <p:grpSp>
            <p:nvGrpSpPr>
              <p:cNvPr id="2332" name="Google Shape;2332;gfa849bb9b8_2_1316"/>
              <p:cNvGrpSpPr/>
              <p:nvPr/>
            </p:nvGrpSpPr>
            <p:grpSpPr>
              <a:xfrm>
                <a:off x="2697527" y="765545"/>
                <a:ext cx="4166866" cy="4035054"/>
                <a:chOff x="2697527" y="765545"/>
                <a:chExt cx="4166866" cy="4035054"/>
              </a:xfrm>
            </p:grpSpPr>
            <p:sp>
              <p:nvSpPr>
                <p:cNvPr id="2333" name="Google Shape;2333;gfa849bb9b8_2_1316"/>
                <p:cNvSpPr/>
                <p:nvPr/>
              </p:nvSpPr>
              <p:spPr>
                <a:xfrm>
                  <a:off x="2697527" y="765545"/>
                  <a:ext cx="4166866" cy="3570739"/>
                </a:xfrm>
                <a:custGeom>
                  <a:rect b="b" l="l" r="r" t="t"/>
                  <a:pathLst>
                    <a:path extrusionOk="0" h="391" w="487">
                      <a:moveTo>
                        <a:pt x="57" y="389"/>
                      </a:moveTo>
                      <a:cubicBezTo>
                        <a:pt x="55" y="388"/>
                        <a:pt x="53" y="386"/>
                        <a:pt x="51" y="385"/>
                      </a:cubicBezTo>
                      <a:cubicBezTo>
                        <a:pt x="22" y="355"/>
                        <a:pt x="28" y="321"/>
                        <a:pt x="67" y="286"/>
                      </a:cubicBezTo>
                      <a:cubicBezTo>
                        <a:pt x="104" y="253"/>
                        <a:pt x="174" y="209"/>
                        <a:pt x="222" y="144"/>
                      </a:cubicBezTo>
                      <a:cubicBezTo>
                        <a:pt x="275" y="74"/>
                        <a:pt x="316" y="93"/>
                        <a:pt x="310" y="136"/>
                      </a:cubicBezTo>
                      <a:cubicBezTo>
                        <a:pt x="299" y="209"/>
                        <a:pt x="357" y="234"/>
                        <a:pt x="416" y="272"/>
                      </a:cubicBezTo>
                      <a:cubicBezTo>
                        <a:pt x="470" y="307"/>
                        <a:pt x="472" y="363"/>
                        <a:pt x="463" y="384"/>
                      </a:cubicBezTo>
                      <a:cubicBezTo>
                        <a:pt x="487" y="349"/>
                        <a:pt x="470" y="295"/>
                        <a:pt x="417" y="242"/>
                      </a:cubicBezTo>
                      <a:cubicBezTo>
                        <a:pt x="335" y="161"/>
                        <a:pt x="330" y="76"/>
                        <a:pt x="421" y="0"/>
                      </a:cubicBezTo>
                      <a:cubicBezTo>
                        <a:pt x="328" y="0"/>
                        <a:pt x="328" y="0"/>
                        <a:pt x="328" y="0"/>
                      </a:cubicBezTo>
                      <a:cubicBezTo>
                        <a:pt x="261" y="50"/>
                        <a:pt x="223" y="106"/>
                        <a:pt x="155" y="155"/>
                      </a:cubicBezTo>
                      <a:cubicBezTo>
                        <a:pt x="120" y="179"/>
                        <a:pt x="90" y="201"/>
                        <a:pt x="70" y="216"/>
                      </a:cubicBezTo>
                      <a:cubicBezTo>
                        <a:pt x="9" y="261"/>
                        <a:pt x="0" y="309"/>
                        <a:pt x="24" y="359"/>
                      </a:cubicBezTo>
                      <a:cubicBezTo>
                        <a:pt x="30" y="372"/>
                        <a:pt x="41" y="382"/>
                        <a:pt x="57" y="391"/>
                      </a:cubicBezTo>
                      <a:cubicBezTo>
                        <a:pt x="58" y="391"/>
                        <a:pt x="59" y="391"/>
                        <a:pt x="60" y="391"/>
                      </a:cubicBezTo>
                      <a:cubicBezTo>
                        <a:pt x="59" y="391"/>
                        <a:pt x="58" y="390"/>
                        <a:pt x="57" y="389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4" name="Google Shape;2334;gfa849bb9b8_2_1316"/>
                <p:cNvSpPr/>
                <p:nvPr/>
              </p:nvSpPr>
              <p:spPr>
                <a:xfrm>
                  <a:off x="3305631" y="3833024"/>
                  <a:ext cx="632070" cy="775857"/>
                </a:xfrm>
                <a:custGeom>
                  <a:rect b="b" l="l" r="r" t="t"/>
                  <a:pathLst>
                    <a:path extrusionOk="0" h="85" w="74">
                      <a:moveTo>
                        <a:pt x="45" y="67"/>
                      </a:moveTo>
                      <a:cubicBezTo>
                        <a:pt x="47" y="61"/>
                        <a:pt x="74" y="55"/>
                        <a:pt x="67" y="25"/>
                      </a:cubicBezTo>
                      <a:cubicBezTo>
                        <a:pt x="61" y="8"/>
                        <a:pt x="43" y="0"/>
                        <a:pt x="26" y="6"/>
                      </a:cubicBezTo>
                      <a:cubicBezTo>
                        <a:pt x="0" y="15"/>
                        <a:pt x="9" y="41"/>
                        <a:pt x="8" y="46"/>
                      </a:cubicBezTo>
                      <a:cubicBezTo>
                        <a:pt x="7" y="49"/>
                        <a:pt x="6" y="53"/>
                        <a:pt x="4" y="55"/>
                      </a:cubicBezTo>
                      <a:cubicBezTo>
                        <a:pt x="4" y="55"/>
                        <a:pt x="5" y="55"/>
                        <a:pt x="5" y="55"/>
                      </a:cubicBezTo>
                      <a:cubicBezTo>
                        <a:pt x="7" y="52"/>
                        <a:pt x="10" y="50"/>
                        <a:pt x="13" y="49"/>
                      </a:cubicBezTo>
                      <a:cubicBezTo>
                        <a:pt x="24" y="45"/>
                        <a:pt x="36" y="51"/>
                        <a:pt x="40" y="62"/>
                      </a:cubicBezTo>
                      <a:cubicBezTo>
                        <a:pt x="41" y="64"/>
                        <a:pt x="41" y="67"/>
                        <a:pt x="41" y="70"/>
                      </a:cubicBezTo>
                      <a:cubicBezTo>
                        <a:pt x="40" y="74"/>
                        <a:pt x="45" y="82"/>
                        <a:pt x="53" y="85"/>
                      </a:cubicBezTo>
                      <a:cubicBezTo>
                        <a:pt x="41" y="79"/>
                        <a:pt x="43" y="73"/>
                        <a:pt x="45" y="67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5" name="Google Shape;2335;gfa849bb9b8_2_1316"/>
                <p:cNvSpPr/>
                <p:nvPr/>
              </p:nvSpPr>
              <p:spPr>
                <a:xfrm>
                  <a:off x="4333118" y="3940866"/>
                  <a:ext cx="587135" cy="784843"/>
                </a:xfrm>
                <a:custGeom>
                  <a:rect b="b" l="l" r="r" t="t"/>
                  <a:pathLst>
                    <a:path extrusionOk="0" h="86" w="69">
                      <a:moveTo>
                        <a:pt x="60" y="56"/>
                      </a:moveTo>
                      <a:cubicBezTo>
                        <a:pt x="69" y="45"/>
                        <a:pt x="69" y="28"/>
                        <a:pt x="59" y="16"/>
                      </a:cubicBezTo>
                      <a:cubicBezTo>
                        <a:pt x="48" y="2"/>
                        <a:pt x="28" y="0"/>
                        <a:pt x="14" y="12"/>
                      </a:cubicBezTo>
                      <a:cubicBezTo>
                        <a:pt x="3" y="21"/>
                        <a:pt x="0" y="38"/>
                        <a:pt x="6" y="51"/>
                      </a:cubicBezTo>
                      <a:cubicBezTo>
                        <a:pt x="8" y="55"/>
                        <a:pt x="12" y="61"/>
                        <a:pt x="13" y="66"/>
                      </a:cubicBezTo>
                      <a:cubicBezTo>
                        <a:pt x="14" y="69"/>
                        <a:pt x="14" y="73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4" y="72"/>
                        <a:pt x="16" y="69"/>
                        <a:pt x="19" y="67"/>
                      </a:cubicBezTo>
                      <a:cubicBezTo>
                        <a:pt x="28" y="60"/>
                        <a:pt x="41" y="61"/>
                        <a:pt x="49" y="69"/>
                      </a:cubicBezTo>
                      <a:cubicBezTo>
                        <a:pt x="51" y="72"/>
                        <a:pt x="52" y="74"/>
                        <a:pt x="53" y="77"/>
                      </a:cubicBezTo>
                      <a:cubicBezTo>
                        <a:pt x="53" y="80"/>
                        <a:pt x="57" y="84"/>
                        <a:pt x="62" y="86"/>
                      </a:cubicBezTo>
                      <a:cubicBezTo>
                        <a:pt x="53" y="77"/>
                        <a:pt x="55" y="62"/>
                        <a:pt x="60" y="56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6" name="Google Shape;2336;gfa849bb9b8_2_1316"/>
                <p:cNvSpPr/>
                <p:nvPr/>
              </p:nvSpPr>
              <p:spPr>
                <a:xfrm>
                  <a:off x="5444482" y="4060690"/>
                  <a:ext cx="635065" cy="446342"/>
                </a:xfrm>
                <a:custGeom>
                  <a:rect b="b" l="l" r="r" t="t"/>
                  <a:pathLst>
                    <a:path extrusionOk="0" h="49" w="74">
                      <a:moveTo>
                        <a:pt x="67" y="25"/>
                      </a:moveTo>
                      <a:cubicBezTo>
                        <a:pt x="59" y="8"/>
                        <a:pt x="38" y="0"/>
                        <a:pt x="21" y="9"/>
                      </a:cubicBezTo>
                      <a:cubicBezTo>
                        <a:pt x="8" y="14"/>
                        <a:pt x="1" y="26"/>
                        <a:pt x="1" y="39"/>
                      </a:cubicBezTo>
                      <a:cubicBezTo>
                        <a:pt x="1" y="43"/>
                        <a:pt x="0" y="46"/>
                        <a:pt x="0" y="49"/>
                      </a:cubicBezTo>
                      <a:cubicBezTo>
                        <a:pt x="4" y="39"/>
                        <a:pt x="17" y="30"/>
                        <a:pt x="34" y="27"/>
                      </a:cubicBezTo>
                      <a:cubicBezTo>
                        <a:pt x="51" y="24"/>
                        <a:pt x="66" y="29"/>
                        <a:pt x="73" y="37"/>
                      </a:cubicBezTo>
                      <a:cubicBezTo>
                        <a:pt x="73" y="37"/>
                        <a:pt x="73" y="37"/>
                        <a:pt x="73" y="37"/>
                      </a:cubicBezTo>
                      <a:cubicBezTo>
                        <a:pt x="74" y="37"/>
                        <a:pt x="74" y="37"/>
                        <a:pt x="74" y="37"/>
                      </a:cubicBezTo>
                      <a:cubicBezTo>
                        <a:pt x="71" y="34"/>
                        <a:pt x="69" y="29"/>
                        <a:pt x="67" y="25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7" name="Google Shape;2337;gfa849bb9b8_2_1316"/>
                <p:cNvSpPr/>
                <p:nvPr/>
              </p:nvSpPr>
              <p:spPr>
                <a:xfrm>
                  <a:off x="2886248" y="1439551"/>
                  <a:ext cx="3882285" cy="3361048"/>
                </a:xfrm>
                <a:custGeom>
                  <a:rect b="b" l="l" r="r" t="t"/>
                  <a:pathLst>
                    <a:path extrusionOk="0" h="368" w="454">
                      <a:moveTo>
                        <a:pt x="45" y="212"/>
                      </a:moveTo>
                      <a:cubicBezTo>
                        <a:pt x="6" y="247"/>
                        <a:pt x="0" y="281"/>
                        <a:pt x="29" y="311"/>
                      </a:cubicBezTo>
                      <a:cubicBezTo>
                        <a:pt x="31" y="312"/>
                        <a:pt x="33" y="314"/>
                        <a:pt x="35" y="315"/>
                      </a:cubicBezTo>
                      <a:cubicBezTo>
                        <a:pt x="48" y="325"/>
                        <a:pt x="55" y="318"/>
                        <a:pt x="57" y="308"/>
                      </a:cubicBezTo>
                      <a:cubicBezTo>
                        <a:pt x="58" y="303"/>
                        <a:pt x="49" y="277"/>
                        <a:pt x="75" y="268"/>
                      </a:cubicBezTo>
                      <a:cubicBezTo>
                        <a:pt x="92" y="262"/>
                        <a:pt x="110" y="270"/>
                        <a:pt x="116" y="287"/>
                      </a:cubicBezTo>
                      <a:cubicBezTo>
                        <a:pt x="123" y="317"/>
                        <a:pt x="96" y="323"/>
                        <a:pt x="94" y="329"/>
                      </a:cubicBezTo>
                      <a:cubicBezTo>
                        <a:pt x="91" y="336"/>
                        <a:pt x="89" y="343"/>
                        <a:pt x="113" y="351"/>
                      </a:cubicBezTo>
                      <a:cubicBezTo>
                        <a:pt x="127" y="356"/>
                        <a:pt x="145" y="358"/>
                        <a:pt x="164" y="357"/>
                      </a:cubicBezTo>
                      <a:cubicBezTo>
                        <a:pt x="169" y="357"/>
                        <a:pt x="174" y="356"/>
                        <a:pt x="177" y="355"/>
                      </a:cubicBezTo>
                      <a:cubicBezTo>
                        <a:pt x="182" y="352"/>
                        <a:pt x="183" y="346"/>
                        <a:pt x="182" y="340"/>
                      </a:cubicBezTo>
                      <a:cubicBezTo>
                        <a:pt x="181" y="335"/>
                        <a:pt x="177" y="329"/>
                        <a:pt x="175" y="325"/>
                      </a:cubicBezTo>
                      <a:cubicBezTo>
                        <a:pt x="169" y="312"/>
                        <a:pt x="172" y="295"/>
                        <a:pt x="183" y="286"/>
                      </a:cubicBezTo>
                      <a:cubicBezTo>
                        <a:pt x="197" y="274"/>
                        <a:pt x="217" y="276"/>
                        <a:pt x="228" y="290"/>
                      </a:cubicBezTo>
                      <a:cubicBezTo>
                        <a:pt x="238" y="302"/>
                        <a:pt x="238" y="319"/>
                        <a:pt x="229" y="330"/>
                      </a:cubicBezTo>
                      <a:cubicBezTo>
                        <a:pt x="223" y="338"/>
                        <a:pt x="221" y="360"/>
                        <a:pt x="241" y="365"/>
                      </a:cubicBezTo>
                      <a:cubicBezTo>
                        <a:pt x="253" y="368"/>
                        <a:pt x="264" y="364"/>
                        <a:pt x="282" y="358"/>
                      </a:cubicBezTo>
                      <a:cubicBezTo>
                        <a:pt x="292" y="355"/>
                        <a:pt x="299" y="347"/>
                        <a:pt x="300" y="326"/>
                      </a:cubicBezTo>
                      <a:cubicBezTo>
                        <a:pt x="300" y="313"/>
                        <a:pt x="307" y="301"/>
                        <a:pt x="320" y="296"/>
                      </a:cubicBezTo>
                      <a:cubicBezTo>
                        <a:pt x="337" y="287"/>
                        <a:pt x="358" y="295"/>
                        <a:pt x="366" y="312"/>
                      </a:cubicBezTo>
                      <a:cubicBezTo>
                        <a:pt x="374" y="328"/>
                        <a:pt x="382" y="346"/>
                        <a:pt x="412" y="334"/>
                      </a:cubicBezTo>
                      <a:cubicBezTo>
                        <a:pt x="415" y="333"/>
                        <a:pt x="429" y="327"/>
                        <a:pt x="438" y="315"/>
                      </a:cubicBezTo>
                      <a:cubicBezTo>
                        <a:pt x="450" y="300"/>
                        <a:pt x="454" y="237"/>
                        <a:pt x="394" y="198"/>
                      </a:cubicBezTo>
                      <a:cubicBezTo>
                        <a:pt x="335" y="160"/>
                        <a:pt x="277" y="135"/>
                        <a:pt x="288" y="62"/>
                      </a:cubicBezTo>
                      <a:cubicBezTo>
                        <a:pt x="294" y="19"/>
                        <a:pt x="253" y="0"/>
                        <a:pt x="200" y="70"/>
                      </a:cubicBezTo>
                      <a:cubicBezTo>
                        <a:pt x="152" y="135"/>
                        <a:pt x="82" y="179"/>
                        <a:pt x="45" y="212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 cap="flat" cmpd="sng" w="38100">
                  <a:solidFill>
                    <a:srgbClr val="BBD6E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8" name="Google Shape;2338;gfa849bb9b8_2_1316"/>
                <p:cNvSpPr/>
                <p:nvPr/>
              </p:nvSpPr>
              <p:spPr>
                <a:xfrm>
                  <a:off x="5399548" y="846427"/>
                  <a:ext cx="1345020" cy="3040519"/>
                </a:xfrm>
                <a:custGeom>
                  <a:rect b="b" l="l" r="r" t="t"/>
                  <a:pathLst>
                    <a:path extrusionOk="0" h="333" w="157">
                      <a:moveTo>
                        <a:pt x="84" y="0"/>
                      </a:moveTo>
                      <a:cubicBezTo>
                        <a:pt x="63" y="21"/>
                        <a:pt x="20" y="74"/>
                        <a:pt x="34" y="127"/>
                      </a:cubicBezTo>
                      <a:cubicBezTo>
                        <a:pt x="48" y="180"/>
                        <a:pt x="67" y="207"/>
                        <a:pt x="104" y="243"/>
                      </a:cubicBezTo>
                      <a:cubicBezTo>
                        <a:pt x="141" y="279"/>
                        <a:pt x="157" y="314"/>
                        <a:pt x="152" y="333"/>
                      </a:cubicBezTo>
                      <a:cubicBezTo>
                        <a:pt x="149" y="306"/>
                        <a:pt x="136" y="277"/>
                        <a:pt x="96" y="256"/>
                      </a:cubicBezTo>
                      <a:cubicBezTo>
                        <a:pt x="56" y="235"/>
                        <a:pt x="5" y="196"/>
                        <a:pt x="0" y="165"/>
                      </a:cubicBezTo>
                      <a:cubicBezTo>
                        <a:pt x="7" y="188"/>
                        <a:pt x="23" y="200"/>
                        <a:pt x="35" y="197"/>
                      </a:cubicBezTo>
                      <a:cubicBezTo>
                        <a:pt x="47" y="194"/>
                        <a:pt x="11" y="154"/>
                        <a:pt x="17" y="106"/>
                      </a:cubicBezTo>
                      <a:cubicBezTo>
                        <a:pt x="23" y="58"/>
                        <a:pt x="56" y="17"/>
                        <a:pt x="84" y="0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39" name="Google Shape;2339;gfa849bb9b8_2_1316"/>
              <p:cNvGrpSpPr/>
              <p:nvPr/>
            </p:nvGrpSpPr>
            <p:grpSpPr>
              <a:xfrm>
                <a:off x="2653893" y="3958868"/>
                <a:ext cx="4346635" cy="1342034"/>
                <a:chOff x="4566036" y="2906717"/>
                <a:chExt cx="3956522" cy="1221586"/>
              </a:xfrm>
            </p:grpSpPr>
            <p:sp>
              <p:nvSpPr>
                <p:cNvPr id="2340" name="Google Shape;2340;gfa849bb9b8_2_1316"/>
                <p:cNvSpPr/>
                <p:nvPr/>
              </p:nvSpPr>
              <p:spPr>
                <a:xfrm>
                  <a:off x="7322785" y="3364812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1" name="Google Shape;2341;gfa849bb9b8_2_1316"/>
                <p:cNvSpPr/>
                <p:nvPr/>
              </p:nvSpPr>
              <p:spPr>
                <a:xfrm>
                  <a:off x="7415495" y="3479336"/>
                  <a:ext cx="381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2" name="Google Shape;2342;gfa849bb9b8_2_1316"/>
                <p:cNvSpPr/>
                <p:nvPr/>
              </p:nvSpPr>
              <p:spPr>
                <a:xfrm>
                  <a:off x="7688170" y="352841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3" name="Google Shape;2343;gfa849bb9b8_2_1316"/>
                <p:cNvSpPr/>
                <p:nvPr/>
              </p:nvSpPr>
              <p:spPr>
                <a:xfrm>
                  <a:off x="6810156" y="4046500"/>
                  <a:ext cx="354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4" name="Google Shape;2344;gfa849bb9b8_2_1316"/>
                <p:cNvSpPr/>
                <p:nvPr/>
              </p:nvSpPr>
              <p:spPr>
                <a:xfrm>
                  <a:off x="7276431" y="3552958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5" name="Google Shape;2345;gfa849bb9b8_2_1316"/>
                <p:cNvSpPr/>
                <p:nvPr/>
              </p:nvSpPr>
              <p:spPr>
                <a:xfrm>
                  <a:off x="8459842" y="3547505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6" name="Google Shape;2346;gfa849bb9b8_2_1316"/>
                <p:cNvSpPr/>
                <p:nvPr/>
              </p:nvSpPr>
              <p:spPr>
                <a:xfrm>
                  <a:off x="8274423" y="3539324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7" name="Google Shape;2347;gfa849bb9b8_2_1316"/>
                <p:cNvSpPr/>
                <p:nvPr/>
              </p:nvSpPr>
              <p:spPr>
                <a:xfrm>
                  <a:off x="7742706" y="3727470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8" name="Google Shape;2348;gfa849bb9b8_2_1316"/>
                <p:cNvSpPr/>
                <p:nvPr/>
              </p:nvSpPr>
              <p:spPr>
                <a:xfrm>
                  <a:off x="6436590" y="3828360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9" name="Google Shape;2349;gfa849bb9b8_2_1316"/>
                <p:cNvSpPr/>
                <p:nvPr/>
              </p:nvSpPr>
              <p:spPr>
                <a:xfrm>
                  <a:off x="5220458" y="3503877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0" name="Google Shape;2350;gfa849bb9b8_2_1316"/>
                <p:cNvSpPr/>
                <p:nvPr/>
              </p:nvSpPr>
              <p:spPr>
                <a:xfrm>
                  <a:off x="5686733" y="3746558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1" name="Google Shape;2351;gfa849bb9b8_2_1316"/>
                <p:cNvSpPr/>
                <p:nvPr/>
              </p:nvSpPr>
              <p:spPr>
                <a:xfrm>
                  <a:off x="5471319" y="3945610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2" name="Google Shape;2352;gfa849bb9b8_2_1316"/>
                <p:cNvSpPr/>
                <p:nvPr/>
              </p:nvSpPr>
              <p:spPr>
                <a:xfrm>
                  <a:off x="5983949" y="4046500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3" name="Google Shape;2353;gfa849bb9b8_2_1316"/>
                <p:cNvSpPr/>
                <p:nvPr/>
              </p:nvSpPr>
              <p:spPr>
                <a:xfrm>
                  <a:off x="6139374" y="3863808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4" name="Google Shape;2354;gfa849bb9b8_2_1316"/>
                <p:cNvSpPr/>
                <p:nvPr/>
              </p:nvSpPr>
              <p:spPr>
                <a:xfrm>
                  <a:off x="4863252" y="336481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5" name="Google Shape;2355;gfa849bb9b8_2_1316"/>
                <p:cNvSpPr/>
                <p:nvPr/>
              </p:nvSpPr>
              <p:spPr>
                <a:xfrm>
                  <a:off x="4863252" y="3697476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6" name="Google Shape;2356;gfa849bb9b8_2_1316"/>
                <p:cNvSpPr/>
                <p:nvPr/>
              </p:nvSpPr>
              <p:spPr>
                <a:xfrm>
                  <a:off x="4634205" y="3422074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7" name="Google Shape;2357;gfa849bb9b8_2_1316"/>
                <p:cNvSpPr/>
                <p:nvPr/>
              </p:nvSpPr>
              <p:spPr>
                <a:xfrm>
                  <a:off x="4691467" y="324756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8" name="Google Shape;2358;gfa849bb9b8_2_1316"/>
                <p:cNvSpPr/>
                <p:nvPr/>
              </p:nvSpPr>
              <p:spPr>
                <a:xfrm>
                  <a:off x="4661472" y="3040329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9" name="Google Shape;2359;gfa849bb9b8_2_1316"/>
                <p:cNvSpPr/>
                <p:nvPr/>
              </p:nvSpPr>
              <p:spPr>
                <a:xfrm>
                  <a:off x="7281885" y="306486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0" name="Google Shape;2360;gfa849bb9b8_2_1316"/>
                <p:cNvSpPr/>
                <p:nvPr/>
              </p:nvSpPr>
              <p:spPr>
                <a:xfrm>
                  <a:off x="7322785" y="3100318"/>
                  <a:ext cx="38100" cy="381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1" name="Google Shape;2361;gfa849bb9b8_2_1316"/>
                <p:cNvSpPr/>
                <p:nvPr/>
              </p:nvSpPr>
              <p:spPr>
                <a:xfrm>
                  <a:off x="7251890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2" name="Google Shape;2362;gfa849bb9b8_2_1316"/>
                <p:cNvSpPr/>
                <p:nvPr/>
              </p:nvSpPr>
              <p:spPr>
                <a:xfrm>
                  <a:off x="7292792" y="3332091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3" name="Google Shape;2363;gfa849bb9b8_2_1316"/>
                <p:cNvSpPr/>
                <p:nvPr/>
              </p:nvSpPr>
              <p:spPr>
                <a:xfrm>
                  <a:off x="7423675" y="32502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4" name="Google Shape;2364;gfa849bb9b8_2_1316"/>
                <p:cNvSpPr/>
                <p:nvPr/>
              </p:nvSpPr>
              <p:spPr>
                <a:xfrm>
                  <a:off x="7464577" y="3280283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5" name="Google Shape;2365;gfa849bb9b8_2_1316"/>
                <p:cNvSpPr/>
                <p:nvPr/>
              </p:nvSpPr>
              <p:spPr>
                <a:xfrm>
                  <a:off x="7344600" y="3413894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6" name="Google Shape;2366;gfa849bb9b8_2_1316"/>
                <p:cNvSpPr/>
                <p:nvPr/>
              </p:nvSpPr>
              <p:spPr>
                <a:xfrm>
                  <a:off x="7390954" y="3449341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7" name="Google Shape;2367;gfa849bb9b8_2_1316"/>
                <p:cNvSpPr/>
                <p:nvPr/>
              </p:nvSpPr>
              <p:spPr>
                <a:xfrm>
                  <a:off x="7620001" y="3465702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8" name="Google Shape;2368;gfa849bb9b8_2_1316"/>
                <p:cNvSpPr/>
                <p:nvPr/>
              </p:nvSpPr>
              <p:spPr>
                <a:xfrm>
                  <a:off x="7655449" y="3498424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9" name="Google Shape;2369;gfa849bb9b8_2_1316"/>
                <p:cNvSpPr/>
                <p:nvPr/>
              </p:nvSpPr>
              <p:spPr>
                <a:xfrm>
                  <a:off x="6736533" y="3978332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0" name="Google Shape;2370;gfa849bb9b8_2_1316"/>
                <p:cNvSpPr/>
                <p:nvPr/>
              </p:nvSpPr>
              <p:spPr>
                <a:xfrm>
                  <a:off x="6785615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1" name="Google Shape;2371;gfa849bb9b8_2_1316"/>
                <p:cNvSpPr/>
                <p:nvPr/>
              </p:nvSpPr>
              <p:spPr>
                <a:xfrm>
                  <a:off x="6894685" y="3653848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2" name="Google Shape;2372;gfa849bb9b8_2_1316"/>
                <p:cNvSpPr/>
                <p:nvPr/>
              </p:nvSpPr>
              <p:spPr>
                <a:xfrm>
                  <a:off x="6932860" y="3689296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3" name="Google Shape;2373;gfa849bb9b8_2_1316"/>
                <p:cNvSpPr/>
                <p:nvPr/>
              </p:nvSpPr>
              <p:spPr>
                <a:xfrm>
                  <a:off x="7063744" y="3612947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4" name="Google Shape;2374;gfa849bb9b8_2_1316"/>
                <p:cNvSpPr/>
                <p:nvPr/>
              </p:nvSpPr>
              <p:spPr>
                <a:xfrm>
                  <a:off x="7104645" y="3648395"/>
                  <a:ext cx="381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5" name="Google Shape;2375;gfa849bb9b8_2_1316"/>
                <p:cNvSpPr/>
                <p:nvPr/>
              </p:nvSpPr>
              <p:spPr>
                <a:xfrm>
                  <a:off x="7205535" y="3490243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6" name="Google Shape;2376;gfa849bb9b8_2_1316"/>
                <p:cNvSpPr/>
                <p:nvPr/>
              </p:nvSpPr>
              <p:spPr>
                <a:xfrm>
                  <a:off x="7251890" y="3522964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7" name="Google Shape;2377;gfa849bb9b8_2_1316"/>
                <p:cNvSpPr/>
                <p:nvPr/>
              </p:nvSpPr>
              <p:spPr>
                <a:xfrm>
                  <a:off x="8388947" y="3479336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8" name="Google Shape;2378;gfa849bb9b8_2_1316"/>
                <p:cNvSpPr/>
                <p:nvPr/>
              </p:nvSpPr>
              <p:spPr>
                <a:xfrm>
                  <a:off x="8429848" y="3514784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9" name="Google Shape;2379;gfa849bb9b8_2_1316"/>
                <p:cNvSpPr/>
                <p:nvPr/>
              </p:nvSpPr>
              <p:spPr>
                <a:xfrm>
                  <a:off x="8200801" y="347388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0" name="Google Shape;2380;gfa849bb9b8_2_1316"/>
                <p:cNvSpPr/>
                <p:nvPr/>
              </p:nvSpPr>
              <p:spPr>
                <a:xfrm>
                  <a:off x="8249882" y="350387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gfa849bb9b8_2_1316"/>
                <p:cNvSpPr/>
                <p:nvPr/>
              </p:nvSpPr>
              <p:spPr>
                <a:xfrm>
                  <a:off x="7671810" y="3664755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2" name="Google Shape;2382;gfa849bb9b8_2_1316"/>
                <p:cNvSpPr/>
                <p:nvPr/>
              </p:nvSpPr>
              <p:spPr>
                <a:xfrm>
                  <a:off x="7712712" y="3697476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gfa849bb9b8_2_1316"/>
                <p:cNvSpPr/>
                <p:nvPr/>
              </p:nvSpPr>
              <p:spPr>
                <a:xfrm>
                  <a:off x="7797241" y="358022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4" name="Google Shape;2384;gfa849bb9b8_2_1316"/>
                <p:cNvSpPr/>
                <p:nvPr/>
              </p:nvSpPr>
              <p:spPr>
                <a:xfrm>
                  <a:off x="7838143" y="3612947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5" name="Google Shape;2385;gfa849bb9b8_2_1316"/>
                <p:cNvSpPr/>
                <p:nvPr/>
              </p:nvSpPr>
              <p:spPr>
                <a:xfrm>
                  <a:off x="6362967" y="3762918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6" name="Google Shape;2386;gfa849bb9b8_2_1316"/>
                <p:cNvSpPr/>
                <p:nvPr/>
              </p:nvSpPr>
              <p:spPr>
                <a:xfrm>
                  <a:off x="6409323" y="3798366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7" name="Google Shape;2387;gfa849bb9b8_2_1316"/>
                <p:cNvSpPr/>
                <p:nvPr/>
              </p:nvSpPr>
              <p:spPr>
                <a:xfrm>
                  <a:off x="6169077" y="3131543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8" name="Google Shape;2388;gfa849bb9b8_2_1316"/>
                <p:cNvSpPr/>
                <p:nvPr/>
              </p:nvSpPr>
              <p:spPr>
                <a:xfrm>
                  <a:off x="6209979" y="3161538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9" name="Google Shape;2389;gfa849bb9b8_2_1316"/>
                <p:cNvSpPr/>
                <p:nvPr/>
              </p:nvSpPr>
              <p:spPr>
                <a:xfrm>
                  <a:off x="6349334" y="3149399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0" name="Google Shape;2390;gfa849bb9b8_2_1316"/>
                <p:cNvSpPr/>
                <p:nvPr/>
              </p:nvSpPr>
              <p:spPr>
                <a:xfrm>
                  <a:off x="6395689" y="3182120"/>
                  <a:ext cx="300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1" name="Google Shape;2391;gfa849bb9b8_2_1316"/>
                <p:cNvSpPr/>
                <p:nvPr/>
              </p:nvSpPr>
              <p:spPr>
                <a:xfrm>
                  <a:off x="6264805" y="2950346"/>
                  <a:ext cx="130885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5"/>
                        <a:pt x="12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2" name="Google Shape;2392;gfa849bb9b8_2_1316"/>
                <p:cNvSpPr/>
                <p:nvPr/>
              </p:nvSpPr>
              <p:spPr>
                <a:xfrm>
                  <a:off x="6300253" y="2983067"/>
                  <a:ext cx="408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gfa849bb9b8_2_1316"/>
                <p:cNvSpPr/>
                <p:nvPr/>
              </p:nvSpPr>
              <p:spPr>
                <a:xfrm>
                  <a:off x="5397696" y="2906717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4" name="Google Shape;2394;gfa849bb9b8_2_1316"/>
                <p:cNvSpPr/>
                <p:nvPr/>
              </p:nvSpPr>
              <p:spPr>
                <a:xfrm>
                  <a:off x="5492527" y="3061772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5" name="Google Shape;2395;gfa849bb9b8_2_1316"/>
                <p:cNvSpPr/>
                <p:nvPr/>
              </p:nvSpPr>
              <p:spPr>
                <a:xfrm>
                  <a:off x="5296806" y="3081228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6" name="Google Shape;2396;gfa849bb9b8_2_1316"/>
                <p:cNvSpPr/>
                <p:nvPr/>
              </p:nvSpPr>
              <p:spPr>
                <a:xfrm>
                  <a:off x="5242272" y="3280283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7" name="Google Shape;2397;gfa849bb9b8_2_1316"/>
                <p:cNvSpPr/>
                <p:nvPr/>
              </p:nvSpPr>
              <p:spPr>
                <a:xfrm>
                  <a:off x="5288627" y="3315731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gfa849bb9b8_2_1316"/>
                <p:cNvSpPr/>
                <p:nvPr/>
              </p:nvSpPr>
              <p:spPr>
                <a:xfrm>
                  <a:off x="5149561" y="3441162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9" name="Google Shape;2399;gfa849bb9b8_2_1316"/>
                <p:cNvSpPr/>
                <p:nvPr/>
              </p:nvSpPr>
              <p:spPr>
                <a:xfrm>
                  <a:off x="5195916" y="3473883"/>
                  <a:ext cx="300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gfa849bb9b8_2_1316"/>
                <p:cNvSpPr/>
                <p:nvPr/>
              </p:nvSpPr>
              <p:spPr>
                <a:xfrm>
                  <a:off x="5615837" y="36783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1" name="Google Shape;2401;gfa849bb9b8_2_1316"/>
                <p:cNvSpPr/>
                <p:nvPr/>
              </p:nvSpPr>
              <p:spPr>
                <a:xfrm>
                  <a:off x="5656738" y="3713837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gfa849bb9b8_2_1316"/>
                <p:cNvSpPr/>
                <p:nvPr/>
              </p:nvSpPr>
              <p:spPr>
                <a:xfrm>
                  <a:off x="5397696" y="3880168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3" name="Google Shape;2403;gfa849bb9b8_2_1316"/>
                <p:cNvSpPr/>
                <p:nvPr/>
              </p:nvSpPr>
              <p:spPr>
                <a:xfrm>
                  <a:off x="5444051" y="3912889"/>
                  <a:ext cx="327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gfa849bb9b8_2_1316"/>
                <p:cNvSpPr/>
                <p:nvPr/>
              </p:nvSpPr>
              <p:spPr>
                <a:xfrm>
                  <a:off x="5913053" y="397833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5" name="Google Shape;2405;gfa849bb9b8_2_1316"/>
                <p:cNvSpPr/>
                <p:nvPr/>
              </p:nvSpPr>
              <p:spPr>
                <a:xfrm>
                  <a:off x="5959408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gfa849bb9b8_2_1316"/>
                <p:cNvSpPr/>
                <p:nvPr/>
              </p:nvSpPr>
              <p:spPr>
                <a:xfrm>
                  <a:off x="6068478" y="3798366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7" name="Google Shape;2407;gfa849bb9b8_2_1316"/>
                <p:cNvSpPr/>
                <p:nvPr/>
              </p:nvSpPr>
              <p:spPr>
                <a:xfrm>
                  <a:off x="6109379" y="3828360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8" name="Google Shape;2408;gfa849bb9b8_2_1316"/>
                <p:cNvSpPr/>
                <p:nvPr/>
              </p:nvSpPr>
              <p:spPr>
                <a:xfrm>
                  <a:off x="6035758" y="3599313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9" name="Google Shape;2409;gfa849bb9b8_2_1316"/>
                <p:cNvSpPr/>
                <p:nvPr/>
              </p:nvSpPr>
              <p:spPr>
                <a:xfrm>
                  <a:off x="6082112" y="3629307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0" name="Google Shape;2410;gfa849bb9b8_2_1316"/>
                <p:cNvSpPr/>
                <p:nvPr/>
              </p:nvSpPr>
              <p:spPr>
                <a:xfrm>
                  <a:off x="6267531" y="358459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1" name="Google Shape;2411;gfa849bb9b8_2_1316"/>
                <p:cNvSpPr/>
                <p:nvPr/>
              </p:nvSpPr>
              <p:spPr>
                <a:xfrm>
                  <a:off x="6223903" y="338117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2" name="Google Shape;2412;gfa849bb9b8_2_1316"/>
                <p:cNvSpPr/>
                <p:nvPr/>
              </p:nvSpPr>
              <p:spPr>
                <a:xfrm>
                  <a:off x="6270258" y="3413894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3" name="Google Shape;2413;gfa849bb9b8_2_1316"/>
                <p:cNvSpPr/>
                <p:nvPr/>
              </p:nvSpPr>
              <p:spPr>
                <a:xfrm>
                  <a:off x="4789631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4" name="Google Shape;2414;gfa849bb9b8_2_1316"/>
                <p:cNvSpPr/>
                <p:nvPr/>
              </p:nvSpPr>
              <p:spPr>
                <a:xfrm>
                  <a:off x="4830531" y="3332091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5" name="Google Shape;2415;gfa849bb9b8_2_1316"/>
                <p:cNvSpPr/>
                <p:nvPr/>
              </p:nvSpPr>
              <p:spPr>
                <a:xfrm>
                  <a:off x="4789631" y="3629307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6" name="Google Shape;2416;gfa849bb9b8_2_1316"/>
                <p:cNvSpPr/>
                <p:nvPr/>
              </p:nvSpPr>
              <p:spPr>
                <a:xfrm>
                  <a:off x="4830531" y="3664755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7" name="Google Shape;2417;gfa849bb9b8_2_1316"/>
                <p:cNvSpPr/>
                <p:nvPr/>
              </p:nvSpPr>
              <p:spPr>
                <a:xfrm>
                  <a:off x="4566036" y="3356632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8" name="Google Shape;2418;gfa849bb9b8_2_1316"/>
                <p:cNvSpPr/>
                <p:nvPr/>
              </p:nvSpPr>
              <p:spPr>
                <a:xfrm>
                  <a:off x="4604211" y="3389353"/>
                  <a:ext cx="408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9" name="Google Shape;2419;gfa849bb9b8_2_1316"/>
                <p:cNvSpPr/>
                <p:nvPr/>
              </p:nvSpPr>
              <p:spPr>
                <a:xfrm>
                  <a:off x="4617844" y="3182120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0" name="Google Shape;2420;gfa849bb9b8_2_1316"/>
                <p:cNvSpPr/>
                <p:nvPr/>
              </p:nvSpPr>
              <p:spPr>
                <a:xfrm>
                  <a:off x="4658746" y="3214841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1" name="Google Shape;2421;gfa849bb9b8_2_1316"/>
                <p:cNvSpPr/>
                <p:nvPr/>
              </p:nvSpPr>
              <p:spPr>
                <a:xfrm>
                  <a:off x="5048671" y="3291190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2" name="Google Shape;2422;gfa849bb9b8_2_1316"/>
                <p:cNvSpPr/>
                <p:nvPr/>
              </p:nvSpPr>
              <p:spPr>
                <a:xfrm>
                  <a:off x="5086847" y="3323911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3" name="Google Shape;2423;gfa849bb9b8_2_1316"/>
                <p:cNvSpPr/>
                <p:nvPr/>
              </p:nvSpPr>
              <p:spPr>
                <a:xfrm>
                  <a:off x="4587850" y="297488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4" name="Google Shape;2424;gfa849bb9b8_2_1316"/>
                <p:cNvSpPr/>
                <p:nvPr/>
              </p:nvSpPr>
              <p:spPr>
                <a:xfrm>
                  <a:off x="4628751" y="3007607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425" name="Google Shape;2425;gfa849bb9b8_2_1316"/>
            <p:cNvSpPr/>
            <p:nvPr/>
          </p:nvSpPr>
          <p:spPr>
            <a:xfrm rot="-614088">
              <a:off x="688256" y="47702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6" name="Google Shape;2426;gfa849bb9b8_2_1316"/>
            <p:cNvSpPr/>
            <p:nvPr/>
          </p:nvSpPr>
          <p:spPr>
            <a:xfrm flipH="1" rot="614088">
              <a:off x="8319664" y="50473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7" name="Google Shape;2427;gfa849bb9b8_2_1316"/>
            <p:cNvSpPr/>
            <p:nvPr/>
          </p:nvSpPr>
          <p:spPr>
            <a:xfrm>
              <a:off x="0" y="5573752"/>
              <a:ext cx="8919300" cy="1278000"/>
            </a:xfrm>
            <a:prstGeom prst="rect">
              <a:avLst/>
            </a:prstGeom>
            <a:solidFill>
              <a:srgbClr val="FDCDC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8" name="Google Shape;2428;gfa849bb9b8_2_13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29" name="Google Shape;2429;gfa849bb9b8_2_1316"/>
          <p:cNvSpPr/>
          <p:nvPr/>
        </p:nvSpPr>
        <p:spPr>
          <a:xfrm>
            <a:off x="-9400" y="5322625"/>
            <a:ext cx="8705100" cy="1551600"/>
          </a:xfrm>
          <a:prstGeom prst="rect">
            <a:avLst/>
          </a:prstGeom>
          <a:solidFill>
            <a:srgbClr val="F1988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30" name="Google Shape;2430;gfa849bb9b8_2_1316"/>
          <p:cNvGrpSpPr/>
          <p:nvPr/>
        </p:nvGrpSpPr>
        <p:grpSpPr>
          <a:xfrm>
            <a:off x="-9395" y="5319319"/>
            <a:ext cx="8635629" cy="1630895"/>
            <a:chOff x="-9395" y="5319319"/>
            <a:chExt cx="8635629" cy="1630895"/>
          </a:xfrm>
        </p:grpSpPr>
        <p:grpSp>
          <p:nvGrpSpPr>
            <p:cNvPr id="2431" name="Google Shape;2431;gfa849bb9b8_2_1316"/>
            <p:cNvGrpSpPr/>
            <p:nvPr/>
          </p:nvGrpSpPr>
          <p:grpSpPr>
            <a:xfrm>
              <a:off x="6077368" y="5327519"/>
              <a:ext cx="2548866" cy="1519032"/>
              <a:chOff x="-9395" y="5327519"/>
              <a:chExt cx="2548866" cy="1519032"/>
            </a:xfrm>
          </p:grpSpPr>
          <p:sp>
            <p:nvSpPr>
              <p:cNvPr id="2432" name="Google Shape;2432;gfa849bb9b8_2_1316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3" name="Google Shape;2433;gfa849bb9b8_2_1316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4" name="Google Shape;2434;gfa849bb9b8_2_1316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5" name="Google Shape;2435;gfa849bb9b8_2_1316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6" name="Google Shape;2436;gfa849bb9b8_2_1316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437" name="Google Shape;2437;gfa849bb9b8_2_1316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38" name="Google Shape;2438;gfa849bb9b8_2_1316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39" name="Google Shape;2439;gfa849bb9b8_2_1316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40" name="Google Shape;2440;gfa849bb9b8_2_1316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41" name="Google Shape;2441;gfa849bb9b8_2_1316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42" name="Google Shape;2442;gfa849bb9b8_2_1316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2443" name="Google Shape;2443;gfa849bb9b8_2_1316"/>
            <p:cNvGrpSpPr/>
            <p:nvPr/>
          </p:nvGrpSpPr>
          <p:grpSpPr>
            <a:xfrm>
              <a:off x="-9395" y="5327519"/>
              <a:ext cx="2548866" cy="1519032"/>
              <a:chOff x="-9395" y="5327519"/>
              <a:chExt cx="2548866" cy="1519032"/>
            </a:xfrm>
          </p:grpSpPr>
          <p:sp>
            <p:nvSpPr>
              <p:cNvPr id="2444" name="Google Shape;2444;gfa849bb9b8_2_1316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5" name="Google Shape;2445;gfa849bb9b8_2_1316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6" name="Google Shape;2446;gfa849bb9b8_2_1316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7" name="Google Shape;2447;gfa849bb9b8_2_1316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8" name="Google Shape;2448;gfa849bb9b8_2_1316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449" name="Google Shape;2449;gfa849bb9b8_2_1316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50" name="Google Shape;2450;gfa849bb9b8_2_1316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51" name="Google Shape;2451;gfa849bb9b8_2_1316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52" name="Google Shape;2452;gfa849bb9b8_2_1316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53" name="Google Shape;2453;gfa849bb9b8_2_1316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54" name="Google Shape;2454;gfa849bb9b8_2_1316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2455" name="Google Shape;2455;gfa849bb9b8_2_1316"/>
            <p:cNvGrpSpPr/>
            <p:nvPr/>
          </p:nvGrpSpPr>
          <p:grpSpPr>
            <a:xfrm>
              <a:off x="3056646" y="5319319"/>
              <a:ext cx="2548866" cy="1630895"/>
              <a:chOff x="3056646" y="5319352"/>
              <a:chExt cx="2548866" cy="1630895"/>
            </a:xfrm>
          </p:grpSpPr>
          <p:grpSp>
            <p:nvGrpSpPr>
              <p:cNvPr id="2456" name="Google Shape;2456;gfa849bb9b8_2_1316"/>
              <p:cNvGrpSpPr/>
              <p:nvPr/>
            </p:nvGrpSpPr>
            <p:grpSpPr>
              <a:xfrm rot="10800000">
                <a:off x="3056646" y="5431215"/>
                <a:ext cx="2548866" cy="1519032"/>
                <a:chOff x="-9395" y="5327519"/>
                <a:chExt cx="2548866" cy="1519032"/>
              </a:xfrm>
            </p:grpSpPr>
            <p:sp>
              <p:nvSpPr>
                <p:cNvPr id="2457" name="Google Shape;2457;gfa849bb9b8_2_1316"/>
                <p:cNvSpPr/>
                <p:nvPr/>
              </p:nvSpPr>
              <p:spPr>
                <a:xfrm>
                  <a:off x="1185205" y="5432845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8" name="Google Shape;2458;gfa849bb9b8_2_1316"/>
                <p:cNvSpPr/>
                <p:nvPr/>
              </p:nvSpPr>
              <p:spPr>
                <a:xfrm>
                  <a:off x="1185205" y="5788613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9" name="Google Shape;2459;gfa849bb9b8_2_1316"/>
                <p:cNvSpPr/>
                <p:nvPr/>
              </p:nvSpPr>
              <p:spPr>
                <a:xfrm>
                  <a:off x="1185205" y="6139699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0" name="Google Shape;2460;gfa849bb9b8_2_1316"/>
                <p:cNvSpPr/>
                <p:nvPr/>
              </p:nvSpPr>
              <p:spPr>
                <a:xfrm>
                  <a:off x="1185205" y="6495465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1" name="Google Shape;2461;gfa849bb9b8_2_1316"/>
                <p:cNvSpPr/>
                <p:nvPr/>
              </p:nvSpPr>
              <p:spPr>
                <a:xfrm>
                  <a:off x="1185205" y="5327519"/>
                  <a:ext cx="159773" cy="283209"/>
                </a:xfrm>
                <a:custGeom>
                  <a:rect b="b" l="l" r="r" t="t"/>
                  <a:pathLst>
                    <a:path extrusionOk="0" h="106" w="73">
                      <a:moveTo>
                        <a:pt x="25" y="0"/>
                      </a:moveTo>
                      <a:lnTo>
                        <a:pt x="35" y="8"/>
                      </a:lnTo>
                      <a:lnTo>
                        <a:pt x="73" y="42"/>
                      </a:lnTo>
                      <a:lnTo>
                        <a:pt x="35" y="74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2462" name="Google Shape;2462;gfa849bb9b8_2_1316"/>
                <p:cNvCxnSpPr/>
                <p:nvPr/>
              </p:nvCxnSpPr>
              <p:spPr>
                <a:xfrm flipH="1">
                  <a:off x="-9395" y="5610729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463" name="Google Shape;2463;gfa849bb9b8_2_1316"/>
                <p:cNvCxnSpPr/>
                <p:nvPr/>
              </p:nvCxnSpPr>
              <p:spPr>
                <a:xfrm flipH="1">
                  <a:off x="-9395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464" name="Google Shape;2464;gfa849bb9b8_2_1316"/>
                <p:cNvCxnSpPr/>
                <p:nvPr/>
              </p:nvCxnSpPr>
              <p:spPr>
                <a:xfrm flipH="1">
                  <a:off x="-9395" y="6315242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465" name="Google Shape;2465;gfa849bb9b8_2_1316"/>
                <p:cNvCxnSpPr/>
                <p:nvPr/>
              </p:nvCxnSpPr>
              <p:spPr>
                <a:xfrm>
                  <a:off x="-9288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466" name="Google Shape;2466;gfa849bb9b8_2_1316"/>
                <p:cNvCxnSpPr/>
                <p:nvPr/>
              </p:nvCxnSpPr>
              <p:spPr>
                <a:xfrm flipH="1">
                  <a:off x="-9395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467" name="Google Shape;2467;gfa849bb9b8_2_1316"/>
                <p:cNvCxnSpPr/>
                <p:nvPr/>
              </p:nvCxnSpPr>
              <p:spPr>
                <a:xfrm>
                  <a:off x="-9288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2468" name="Google Shape;2468;gfa849bb9b8_2_1316"/>
              <p:cNvCxnSpPr/>
              <p:nvPr/>
            </p:nvCxnSpPr>
            <p:spPr>
              <a:xfrm flipH="1" rot="10800000">
                <a:off x="4252487" y="5319352"/>
                <a:ext cx="101700" cy="10920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sp>
        <p:nvSpPr>
          <p:cNvPr id="2469" name="Google Shape;2469;gfa849bb9b8_2_1316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0" name="Google Shape;2470;gfa849bb9b8_2_1316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1" name="Google Shape;2471;gfa849bb9b8_2_1316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2" name="Google Shape;2472;gfa849bb9b8_2_1316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3" name="Google Shape;2473;gfa849bb9b8_2_1316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74" name="Google Shape;2474;gfa849bb9b8_2_1316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475" name="Google Shape;2475;gfa849bb9b8_2_13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76" name="Google Shape;2476;gfa849bb9b8_2_1316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477" name="Google Shape;2477;gfa849bb9b8_2_1316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8" name="Google Shape;2478;gfa849bb9b8_2_1316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 Physiology of muscle contraction">
  <p:cSld name="TITLE_5">
    <p:spTree>
      <p:nvGrpSpPr>
        <p:cNvPr id="2479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Google Shape;2480;gfa849bb9b8_2_147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481" name="Google Shape;2481;gfa849bb9b8_2_1470"/>
          <p:cNvGrpSpPr/>
          <p:nvPr/>
        </p:nvGrpSpPr>
        <p:grpSpPr>
          <a:xfrm>
            <a:off x="174466" y="1983808"/>
            <a:ext cx="6760778" cy="2516102"/>
            <a:chOff x="976518" y="1922058"/>
            <a:chExt cx="5383213" cy="2003425"/>
          </a:xfrm>
        </p:grpSpPr>
        <p:grpSp>
          <p:nvGrpSpPr>
            <p:cNvPr id="2482" name="Google Shape;2482;gfa849bb9b8_2_1470"/>
            <p:cNvGrpSpPr/>
            <p:nvPr/>
          </p:nvGrpSpPr>
          <p:grpSpPr>
            <a:xfrm>
              <a:off x="976518" y="1922058"/>
              <a:ext cx="5383213" cy="736601"/>
              <a:chOff x="1554956" y="2423160"/>
              <a:chExt cx="5383213" cy="736601"/>
            </a:xfrm>
          </p:grpSpPr>
          <p:sp>
            <p:nvSpPr>
              <p:cNvPr id="2483" name="Google Shape;2483;gfa849bb9b8_2_1470"/>
              <p:cNvSpPr/>
              <p:nvPr/>
            </p:nvSpPr>
            <p:spPr>
              <a:xfrm>
                <a:off x="5928519" y="2521585"/>
                <a:ext cx="977900" cy="596900"/>
              </a:xfrm>
              <a:custGeom>
                <a:rect b="b" l="l" r="r" t="t"/>
                <a:pathLst>
                  <a:path extrusionOk="0" h="141" w="246">
                    <a:moveTo>
                      <a:pt x="0" y="105"/>
                    </a:moveTo>
                    <a:cubicBezTo>
                      <a:pt x="58" y="141"/>
                      <a:pt x="221" y="21"/>
                      <a:pt x="246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4" name="Google Shape;2484;gfa849bb9b8_2_1470"/>
              <p:cNvSpPr/>
              <p:nvPr/>
            </p:nvSpPr>
            <p:spPr>
              <a:xfrm>
                <a:off x="4801394" y="2610485"/>
                <a:ext cx="1108075" cy="477838"/>
              </a:xfrm>
              <a:custGeom>
                <a:rect b="b" l="l" r="r" t="t"/>
                <a:pathLst>
                  <a:path extrusionOk="0" h="113" w="279">
                    <a:moveTo>
                      <a:pt x="0" y="88"/>
                    </a:moveTo>
                    <a:cubicBezTo>
                      <a:pt x="42" y="113"/>
                      <a:pt x="169" y="86"/>
                      <a:pt x="279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5" name="Google Shape;2485;gfa849bb9b8_2_1470"/>
              <p:cNvSpPr/>
              <p:nvPr/>
            </p:nvSpPr>
            <p:spPr>
              <a:xfrm>
                <a:off x="3782219" y="2631123"/>
                <a:ext cx="960438" cy="528638"/>
              </a:xfrm>
              <a:custGeom>
                <a:rect b="b" l="l" r="r" t="t"/>
                <a:pathLst>
                  <a:path extrusionOk="0" h="125" w="242">
                    <a:moveTo>
                      <a:pt x="0" y="71"/>
                    </a:moveTo>
                    <a:cubicBezTo>
                      <a:pt x="0" y="71"/>
                      <a:pt x="69" y="125"/>
                      <a:pt x="242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6" name="Google Shape;2486;gfa849bb9b8_2_1470"/>
              <p:cNvSpPr/>
              <p:nvPr/>
            </p:nvSpPr>
            <p:spPr>
              <a:xfrm>
                <a:off x="5909469" y="2470785"/>
                <a:ext cx="1028700" cy="630238"/>
              </a:xfrm>
              <a:custGeom>
                <a:rect b="b" l="l" r="r" t="t"/>
                <a:pathLst>
                  <a:path extrusionOk="0" h="149" w="259">
                    <a:moveTo>
                      <a:pt x="0" y="33"/>
                    </a:moveTo>
                    <a:cubicBezTo>
                      <a:pt x="1" y="32"/>
                      <a:pt x="2" y="31"/>
                      <a:pt x="3" y="30"/>
                    </a:cubicBezTo>
                    <a:cubicBezTo>
                      <a:pt x="42" y="0"/>
                      <a:pt x="189" y="78"/>
                      <a:pt x="259" y="149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87" name="Google Shape;2487;gfa849bb9b8_2_1470"/>
              <p:cNvGrpSpPr/>
              <p:nvPr/>
            </p:nvGrpSpPr>
            <p:grpSpPr>
              <a:xfrm>
                <a:off x="1554956" y="2423160"/>
                <a:ext cx="5351488" cy="644525"/>
                <a:chOff x="1554956" y="2423160"/>
                <a:chExt cx="5351488" cy="644525"/>
              </a:xfrm>
            </p:grpSpPr>
            <p:sp>
              <p:nvSpPr>
                <p:cNvPr id="2488" name="Google Shape;2488;gfa849bb9b8_2_1470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89" name="Google Shape;2489;gfa849bb9b8_2_1470"/>
                <p:cNvGrpSpPr/>
                <p:nvPr/>
              </p:nvGrpSpPr>
              <p:grpSpPr>
                <a:xfrm>
                  <a:off x="1554956" y="2423160"/>
                  <a:ext cx="5351488" cy="614363"/>
                  <a:chOff x="1554956" y="2423160"/>
                  <a:chExt cx="5351488" cy="614363"/>
                </a:xfrm>
              </p:grpSpPr>
              <p:sp>
                <p:nvSpPr>
                  <p:cNvPr id="2490" name="Google Shape;2490;gfa849bb9b8_2_1470"/>
                  <p:cNvSpPr/>
                  <p:nvPr/>
                </p:nvSpPr>
                <p:spPr>
                  <a:xfrm>
                    <a:off x="2112169" y="2931160"/>
                    <a:ext cx="296863" cy="63500"/>
                  </a:xfrm>
                  <a:custGeom>
                    <a:rect b="b" l="l" r="r" t="t"/>
                    <a:pathLst>
                      <a:path extrusionOk="0" h="15" w="75">
                        <a:moveTo>
                          <a:pt x="0" y="15"/>
                        </a:moveTo>
                        <a:cubicBezTo>
                          <a:pt x="0" y="15"/>
                          <a:pt x="2" y="0"/>
                          <a:pt x="26" y="0"/>
                        </a:cubicBezTo>
                        <a:cubicBezTo>
                          <a:pt x="49" y="1"/>
                          <a:pt x="75" y="8"/>
                          <a:pt x="75" y="8"/>
                        </a:cubicBezTo>
                        <a:cubicBezTo>
                          <a:pt x="75" y="8"/>
                          <a:pt x="33" y="2"/>
                          <a:pt x="13" y="7"/>
                        </a:cubicBezTo>
                        <a:cubicBezTo>
                          <a:pt x="3" y="1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F4BB7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1" name="Google Shape;2491;gfa849bb9b8_2_1470"/>
                  <p:cNvSpPr/>
                  <p:nvPr/>
                </p:nvSpPr>
                <p:spPr>
                  <a:xfrm>
                    <a:off x="2131219" y="2931160"/>
                    <a:ext cx="95250" cy="34925"/>
                  </a:xfrm>
                  <a:custGeom>
                    <a:rect b="b" l="l" r="r" t="t"/>
                    <a:pathLst>
                      <a:path extrusionOk="0" h="8" w="24">
                        <a:moveTo>
                          <a:pt x="0" y="8"/>
                        </a:moveTo>
                        <a:cubicBezTo>
                          <a:pt x="0" y="8"/>
                          <a:pt x="9" y="0"/>
                          <a:pt x="24" y="2"/>
                        </a:cubicBezTo>
                        <a:cubicBezTo>
                          <a:pt x="24" y="2"/>
                          <a:pt x="11" y="1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2" name="Google Shape;2492;gfa849bb9b8_2_1470"/>
                  <p:cNvSpPr/>
                  <p:nvPr/>
                </p:nvSpPr>
                <p:spPr>
                  <a:xfrm>
                    <a:off x="1928019" y="2631123"/>
                    <a:ext cx="769938" cy="317500"/>
                  </a:xfrm>
                  <a:custGeom>
                    <a:rect b="b" l="l" r="r" t="t"/>
                    <a:pathLst>
                      <a:path extrusionOk="0" h="75" w="194">
                        <a:moveTo>
                          <a:pt x="0" y="75"/>
                        </a:moveTo>
                        <a:cubicBezTo>
                          <a:pt x="48" y="65"/>
                          <a:pt x="123" y="44"/>
                          <a:pt x="194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3" name="Google Shape;2493;gfa849bb9b8_2_1470"/>
                  <p:cNvSpPr/>
                  <p:nvPr/>
                </p:nvSpPr>
                <p:spPr>
                  <a:xfrm>
                    <a:off x="2758281" y="2626360"/>
                    <a:ext cx="971550" cy="292100"/>
                  </a:xfrm>
                  <a:custGeom>
                    <a:rect b="b" l="l" r="r" t="t"/>
                    <a:pathLst>
                      <a:path extrusionOk="0" h="69" w="245">
                        <a:moveTo>
                          <a:pt x="0" y="63"/>
                        </a:moveTo>
                        <a:cubicBezTo>
                          <a:pt x="21" y="69"/>
                          <a:pt x="58" y="65"/>
                          <a:pt x="245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4" name="Google Shape;2494;gfa849bb9b8_2_1470"/>
                  <p:cNvSpPr/>
                  <p:nvPr/>
                </p:nvSpPr>
                <p:spPr>
                  <a:xfrm>
                    <a:off x="1716881" y="27327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5" name="Google Shape;2495;gfa849bb9b8_2_1470"/>
                  <p:cNvSpPr/>
                  <p:nvPr/>
                </p:nvSpPr>
                <p:spPr>
                  <a:xfrm>
                    <a:off x="1772444" y="2737485"/>
                    <a:ext cx="103188" cy="92075"/>
                  </a:xfrm>
                  <a:custGeom>
                    <a:rect b="b" l="l" r="r" t="t"/>
                    <a:pathLst>
                      <a:path extrusionOk="0" h="22" w="26">
                        <a:moveTo>
                          <a:pt x="24" y="18"/>
                        </a:moveTo>
                        <a:cubicBezTo>
                          <a:pt x="21" y="22"/>
                          <a:pt x="15" y="22"/>
                          <a:pt x="9" y="19"/>
                        </a:cubicBezTo>
                        <a:cubicBezTo>
                          <a:pt x="3" y="15"/>
                          <a:pt x="0" y="9"/>
                          <a:pt x="2" y="5"/>
                        </a:cubicBezTo>
                        <a:cubicBezTo>
                          <a:pt x="5" y="1"/>
                          <a:pt x="12" y="0"/>
                          <a:pt x="18" y="3"/>
                        </a:cubicBezTo>
                        <a:cubicBezTo>
                          <a:pt x="24" y="7"/>
                          <a:pt x="26" y="13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6" name="Google Shape;2496;gfa849bb9b8_2_1470"/>
                  <p:cNvSpPr/>
                  <p:nvPr/>
                </p:nvSpPr>
                <p:spPr>
                  <a:xfrm>
                    <a:off x="1808956" y="2745423"/>
                    <a:ext cx="27000" cy="30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7" name="Google Shape;2497;gfa849bb9b8_2_1470"/>
                  <p:cNvSpPr/>
                  <p:nvPr/>
                </p:nvSpPr>
                <p:spPr>
                  <a:xfrm>
                    <a:off x="1724819" y="2847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8" name="Google Shape;2498;gfa849bb9b8_2_1470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9" name="Google Shape;2499;gfa849bb9b8_2_1470"/>
                  <p:cNvSpPr/>
                  <p:nvPr/>
                </p:nvSpPr>
                <p:spPr>
                  <a:xfrm>
                    <a:off x="1851819" y="2623185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0" name="Google Shape;2500;gfa849bb9b8_2_1470"/>
                  <p:cNvSpPr/>
                  <p:nvPr/>
                </p:nvSpPr>
                <p:spPr>
                  <a:xfrm>
                    <a:off x="1859756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1" name="Google Shape;2501;gfa849bb9b8_2_1470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2" name="Google Shape;2502;gfa849bb9b8_2_1470"/>
                  <p:cNvSpPr/>
                  <p:nvPr/>
                </p:nvSpPr>
                <p:spPr>
                  <a:xfrm>
                    <a:off x="1851819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3" name="Google Shape;2503;gfa849bb9b8_2_1470"/>
                  <p:cNvSpPr/>
                  <p:nvPr/>
                </p:nvSpPr>
                <p:spPr>
                  <a:xfrm>
                    <a:off x="2020094" y="26009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4" name="Google Shape;2504;gfa849bb9b8_2_1470"/>
                  <p:cNvSpPr/>
                  <p:nvPr/>
                </p:nvSpPr>
                <p:spPr>
                  <a:xfrm>
                    <a:off x="2023269" y="27120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5" name="Google Shape;2505;gfa849bb9b8_2_1470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6" name="Google Shape;2506;gfa849bb9b8_2_1470"/>
                  <p:cNvSpPr/>
                  <p:nvPr/>
                </p:nvSpPr>
                <p:spPr>
                  <a:xfrm>
                    <a:off x="2189956" y="27025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7" name="Google Shape;2507;gfa849bb9b8_2_1470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8" name="Google Shape;2508;gfa849bb9b8_2_1470"/>
                  <p:cNvSpPr/>
                  <p:nvPr/>
                </p:nvSpPr>
                <p:spPr>
                  <a:xfrm>
                    <a:off x="2353469" y="27073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9" name="Google Shape;2509;gfa849bb9b8_2_1470"/>
                  <p:cNvSpPr/>
                  <p:nvPr/>
                </p:nvSpPr>
                <p:spPr>
                  <a:xfrm>
                    <a:off x="251221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0" name="Google Shape;2510;gfa849bb9b8_2_1470"/>
                  <p:cNvSpPr/>
                  <p:nvPr/>
                </p:nvSpPr>
                <p:spPr>
                  <a:xfrm>
                    <a:off x="2515394" y="27279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1" name="Google Shape;2511;gfa849bb9b8_2_1470"/>
                  <p:cNvSpPr/>
                  <p:nvPr/>
                </p:nvSpPr>
                <p:spPr>
                  <a:xfrm>
                    <a:off x="2658269" y="2699385"/>
                    <a:ext cx="1635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2" name="Google Shape;2512;gfa849bb9b8_2_1470"/>
                  <p:cNvSpPr/>
                  <p:nvPr/>
                </p:nvSpPr>
                <p:spPr>
                  <a:xfrm>
                    <a:off x="2663031" y="28089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3" name="Google Shape;2513;gfa849bb9b8_2_1470"/>
                  <p:cNvSpPr/>
                  <p:nvPr/>
                </p:nvSpPr>
                <p:spPr>
                  <a:xfrm>
                    <a:off x="2790031" y="26692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4" name="Google Shape;2514;gfa849bb9b8_2_1470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5" name="Google Shape;2515;gfa849bb9b8_2_1470"/>
                  <p:cNvSpPr/>
                  <p:nvPr/>
                </p:nvSpPr>
                <p:spPr>
                  <a:xfrm>
                    <a:off x="2956719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6" name="Google Shape;2516;gfa849bb9b8_2_1470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7" name="Google Shape;2517;gfa849bb9b8_2_1470"/>
                  <p:cNvSpPr/>
                  <p:nvPr/>
                </p:nvSpPr>
                <p:spPr>
                  <a:xfrm>
                    <a:off x="3123406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8" name="Google Shape;2518;gfa849bb9b8_2_1470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9" name="Google Shape;2519;gfa849bb9b8_2_1470"/>
                  <p:cNvSpPr/>
                  <p:nvPr/>
                </p:nvSpPr>
                <p:spPr>
                  <a:xfrm>
                    <a:off x="3285331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0" name="Google Shape;2520;gfa849bb9b8_2_1470"/>
                  <p:cNvSpPr/>
                  <p:nvPr/>
                </p:nvSpPr>
                <p:spPr>
                  <a:xfrm>
                    <a:off x="34440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1" name="Google Shape;2521;gfa849bb9b8_2_1470"/>
                  <p:cNvSpPr/>
                  <p:nvPr/>
                </p:nvSpPr>
                <p:spPr>
                  <a:xfrm>
                    <a:off x="3452019" y="27327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2" name="Google Shape;2522;gfa849bb9b8_2_1470"/>
                  <p:cNvSpPr/>
                  <p:nvPr/>
                </p:nvSpPr>
                <p:spPr>
                  <a:xfrm>
                    <a:off x="3761581" y="26104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3" name="Google Shape;2523;gfa849bb9b8_2_1470"/>
                  <p:cNvSpPr/>
                  <p:nvPr/>
                </p:nvSpPr>
                <p:spPr>
                  <a:xfrm>
                    <a:off x="3766344" y="27200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4" name="Google Shape;2524;gfa849bb9b8_2_1470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5" name="Google Shape;2525;gfa849bb9b8_2_1470"/>
                  <p:cNvSpPr/>
                  <p:nvPr/>
                </p:nvSpPr>
                <p:spPr>
                  <a:xfrm>
                    <a:off x="3928269" y="27025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6" name="Google Shape;2526;gfa849bb9b8_2_1470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7" name="Google Shape;2527;gfa849bb9b8_2_1470"/>
                  <p:cNvSpPr/>
                  <p:nvPr/>
                </p:nvSpPr>
                <p:spPr>
                  <a:xfrm>
                    <a:off x="4094956" y="26898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8" name="Google Shape;2528;gfa849bb9b8_2_1470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9" name="Google Shape;2529;gfa849bb9b8_2_1470"/>
                  <p:cNvSpPr/>
                  <p:nvPr/>
                </p:nvSpPr>
                <p:spPr>
                  <a:xfrm>
                    <a:off x="4261644" y="26993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0" name="Google Shape;2530;gfa849bb9b8_2_1470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1" name="Google Shape;2531;gfa849bb9b8_2_1470"/>
                  <p:cNvSpPr/>
                  <p:nvPr/>
                </p:nvSpPr>
                <p:spPr>
                  <a:xfrm>
                    <a:off x="4420394" y="2732723"/>
                    <a:ext cx="92075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2" name="Google Shape;2532;gfa849bb9b8_2_1470"/>
                  <p:cNvSpPr/>
                  <p:nvPr/>
                </p:nvSpPr>
                <p:spPr>
                  <a:xfrm>
                    <a:off x="4555331" y="27406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3" name="Google Shape;2533;gfa849bb9b8_2_1470"/>
                  <p:cNvSpPr/>
                  <p:nvPr/>
                </p:nvSpPr>
                <p:spPr>
                  <a:xfrm>
                    <a:off x="4560094" y="28549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4" name="Google Shape;2534;gfa849bb9b8_2_1470"/>
                  <p:cNvSpPr/>
                  <p:nvPr/>
                </p:nvSpPr>
                <p:spPr>
                  <a:xfrm>
                    <a:off x="4682331" y="2643823"/>
                    <a:ext cx="1635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5" name="Google Shape;2535;gfa849bb9b8_2_1470"/>
                  <p:cNvSpPr/>
                  <p:nvPr/>
                </p:nvSpPr>
                <p:spPr>
                  <a:xfrm>
                    <a:off x="4687094" y="2758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6" name="Google Shape;2536;gfa849bb9b8_2_1470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7" name="Google Shape;2537;gfa849bb9b8_2_1470"/>
                  <p:cNvSpPr/>
                  <p:nvPr/>
                </p:nvSpPr>
                <p:spPr>
                  <a:xfrm>
                    <a:off x="4845844" y="2720023"/>
                    <a:ext cx="90488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8" name="Google Shape;2538;gfa849bb9b8_2_1470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9" name="Google Shape;2539;gfa849bb9b8_2_1470"/>
                  <p:cNvSpPr/>
                  <p:nvPr/>
                </p:nvSpPr>
                <p:spPr>
                  <a:xfrm>
                    <a:off x="5012531" y="27327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0" name="Google Shape;2540;gfa849bb9b8_2_1470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1" name="Google Shape;2541;gfa849bb9b8_2_1470"/>
                  <p:cNvSpPr/>
                  <p:nvPr/>
                </p:nvSpPr>
                <p:spPr>
                  <a:xfrm>
                    <a:off x="5179219" y="2737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2" name="Google Shape;2542;gfa849bb9b8_2_1470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3" name="Google Shape;2543;gfa849bb9b8_2_1470"/>
                  <p:cNvSpPr/>
                  <p:nvPr/>
                </p:nvSpPr>
                <p:spPr>
                  <a:xfrm>
                    <a:off x="5341144" y="27406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4" name="Google Shape;2544;gfa849bb9b8_2_1470"/>
                  <p:cNvSpPr/>
                  <p:nvPr/>
                </p:nvSpPr>
                <p:spPr>
                  <a:xfrm>
                    <a:off x="5642769" y="2727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5" name="Google Shape;2545;gfa849bb9b8_2_1470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6" name="Google Shape;2546;gfa849bb9b8_2_1470"/>
                  <p:cNvSpPr/>
                  <p:nvPr/>
                </p:nvSpPr>
                <p:spPr>
                  <a:xfrm>
                    <a:off x="5774531" y="27279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7" name="Google Shape;2547;gfa849bb9b8_2_1470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8" name="Google Shape;2548;gfa849bb9b8_2_1470"/>
                  <p:cNvSpPr/>
                  <p:nvPr/>
                </p:nvSpPr>
                <p:spPr>
                  <a:xfrm>
                    <a:off x="5941219" y="27025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9" name="Google Shape;2549;gfa849bb9b8_2_1470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0" name="Google Shape;2550;gfa849bb9b8_2_1470"/>
                  <p:cNvSpPr/>
                  <p:nvPr/>
                </p:nvSpPr>
                <p:spPr>
                  <a:xfrm>
                    <a:off x="6103144" y="26866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1" name="Google Shape;2551;gfa849bb9b8_2_1470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2" name="Google Shape;2552;gfa849bb9b8_2_1470"/>
                  <p:cNvSpPr/>
                  <p:nvPr/>
                </p:nvSpPr>
                <p:spPr>
                  <a:xfrm>
                    <a:off x="6266656" y="2694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3" name="Google Shape;2553;gfa849bb9b8_2_1470"/>
                  <p:cNvSpPr/>
                  <p:nvPr/>
                </p:nvSpPr>
                <p:spPr>
                  <a:xfrm>
                    <a:off x="6425406" y="2605723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4" name="Google Shape;2554;gfa849bb9b8_2_1470"/>
                  <p:cNvSpPr/>
                  <p:nvPr/>
                </p:nvSpPr>
                <p:spPr>
                  <a:xfrm>
                    <a:off x="6428581" y="2720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5" name="Google Shape;2555;gfa849bb9b8_2_1470"/>
                  <p:cNvSpPr/>
                  <p:nvPr/>
                </p:nvSpPr>
                <p:spPr>
                  <a:xfrm>
                    <a:off x="6738144" y="2626360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6" name="Google Shape;2556;gfa849bb9b8_2_1470"/>
                  <p:cNvSpPr/>
                  <p:nvPr/>
                </p:nvSpPr>
                <p:spPr>
                  <a:xfrm>
                    <a:off x="6742906" y="27406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7" name="Google Shape;2557;gfa849bb9b8_2_1470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8" name="Google Shape;2558;gfa849bb9b8_2_1470"/>
                  <p:cNvSpPr/>
                  <p:nvPr/>
                </p:nvSpPr>
                <p:spPr>
                  <a:xfrm>
                    <a:off x="2674144" y="2783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9" name="Google Shape;2559;gfa849bb9b8_2_1470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0" name="Google Shape;2560;gfa849bb9b8_2_1470"/>
                  <p:cNvSpPr/>
                  <p:nvPr/>
                </p:nvSpPr>
                <p:spPr>
                  <a:xfrm>
                    <a:off x="1705769" y="2800985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1" name="Google Shape;2561;gfa849bb9b8_2_1470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2" name="Google Shape;2562;gfa849bb9b8_2_1470"/>
                  <p:cNvSpPr/>
                  <p:nvPr/>
                </p:nvSpPr>
                <p:spPr>
                  <a:xfrm>
                    <a:off x="2824956" y="2851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3" name="Google Shape;2563;gfa849bb9b8_2_1470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4" name="Google Shape;2564;gfa849bb9b8_2_1470"/>
                  <p:cNvSpPr/>
                  <p:nvPr/>
                </p:nvSpPr>
                <p:spPr>
                  <a:xfrm>
                    <a:off x="298053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5" name="Google Shape;2565;gfa849bb9b8_2_1470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6" name="Google Shape;2566;gfa849bb9b8_2_1470"/>
                  <p:cNvSpPr/>
                  <p:nvPr/>
                </p:nvSpPr>
                <p:spPr>
                  <a:xfrm>
                    <a:off x="3147219" y="29152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7" name="Google Shape;2567;gfa849bb9b8_2_1470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8" name="Google Shape;2568;gfa849bb9b8_2_1470"/>
                  <p:cNvSpPr/>
                  <p:nvPr/>
                </p:nvSpPr>
                <p:spPr>
                  <a:xfrm>
                    <a:off x="331708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9" name="Google Shape;2569;gfa849bb9b8_2_1470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0" name="Google Shape;2570;gfa849bb9b8_2_1470"/>
                  <p:cNvSpPr/>
                  <p:nvPr/>
                </p:nvSpPr>
                <p:spPr>
                  <a:xfrm>
                    <a:off x="3610769" y="2775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1" name="Google Shape;2571;gfa849bb9b8_2_1470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2" name="Google Shape;2572;gfa849bb9b8_2_1470"/>
                  <p:cNvSpPr/>
                  <p:nvPr/>
                </p:nvSpPr>
                <p:spPr>
                  <a:xfrm>
                    <a:off x="3742531" y="28851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3" name="Google Shape;2573;gfa849bb9b8_2_1470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4" name="Google Shape;2574;gfa849bb9b8_2_1470"/>
                  <p:cNvSpPr/>
                  <p:nvPr/>
                </p:nvSpPr>
                <p:spPr>
                  <a:xfrm>
                    <a:off x="3909219" y="2910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5" name="Google Shape;2575;gfa849bb9b8_2_1470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6" name="Google Shape;2576;gfa849bb9b8_2_1470"/>
                  <p:cNvSpPr/>
                  <p:nvPr/>
                </p:nvSpPr>
                <p:spPr>
                  <a:xfrm>
                    <a:off x="4071144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7" name="Google Shape;2577;gfa849bb9b8_2_1470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8" name="Google Shape;2578;gfa849bb9b8_2_1470"/>
                  <p:cNvSpPr/>
                  <p:nvPr/>
                </p:nvSpPr>
                <p:spPr>
                  <a:xfrm>
                    <a:off x="4234656" y="29184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9" name="Google Shape;2579;gfa849bb9b8_2_1470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0" name="Google Shape;2580;gfa849bb9b8_2_1470"/>
                  <p:cNvSpPr/>
                  <p:nvPr/>
                </p:nvSpPr>
                <p:spPr>
                  <a:xfrm>
                    <a:off x="4571206" y="2804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1" name="Google Shape;2581;gfa849bb9b8_2_1470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2" name="Google Shape;2582;gfa849bb9b8_2_1470"/>
                  <p:cNvSpPr/>
                  <p:nvPr/>
                </p:nvSpPr>
                <p:spPr>
                  <a:xfrm>
                    <a:off x="4718844" y="28803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3" name="Google Shape;2583;gfa849bb9b8_2_1470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4" name="Google Shape;2584;gfa849bb9b8_2_1470"/>
                  <p:cNvSpPr/>
                  <p:nvPr/>
                </p:nvSpPr>
                <p:spPr>
                  <a:xfrm>
                    <a:off x="4877594" y="29311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5" name="Google Shape;2585;gfa849bb9b8_2_1470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6" name="Google Shape;2586;gfa849bb9b8_2_1470"/>
                  <p:cNvSpPr/>
                  <p:nvPr/>
                </p:nvSpPr>
                <p:spPr>
                  <a:xfrm>
                    <a:off x="5039519" y="2948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7" name="Google Shape;2587;gfa849bb9b8_2_1470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8" name="Google Shape;2588;gfa849bb9b8_2_1470"/>
                  <p:cNvSpPr/>
                  <p:nvPr/>
                </p:nvSpPr>
                <p:spPr>
                  <a:xfrm>
                    <a:off x="5206206" y="29533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9" name="Google Shape;2589;gfa849bb9b8_2_1470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0" name="Google Shape;2590;gfa849bb9b8_2_1470"/>
                  <p:cNvSpPr/>
                  <p:nvPr/>
                </p:nvSpPr>
                <p:spPr>
                  <a:xfrm>
                    <a:off x="5372894" y="29486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1" name="Google Shape;2591;gfa849bb9b8_2_1470"/>
                  <p:cNvSpPr/>
                  <p:nvPr/>
                </p:nvSpPr>
                <p:spPr>
                  <a:xfrm>
                    <a:off x="5531644" y="28168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2" name="Google Shape;2592;gfa849bb9b8_2_1470"/>
                  <p:cNvSpPr/>
                  <p:nvPr/>
                </p:nvSpPr>
                <p:spPr>
                  <a:xfrm>
                    <a:off x="5536406" y="2931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3" name="Google Shape;2593;gfa849bb9b8_2_1470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4" name="Google Shape;2594;gfa849bb9b8_2_1470"/>
                  <p:cNvSpPr/>
                  <p:nvPr/>
                </p:nvSpPr>
                <p:spPr>
                  <a:xfrm>
                    <a:off x="5798344" y="27882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5" name="Google Shape;2595;gfa849bb9b8_2_1470"/>
                  <p:cNvSpPr/>
                  <p:nvPr/>
                </p:nvSpPr>
                <p:spPr>
                  <a:xfrm>
                    <a:off x="58015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6" name="Google Shape;2596;gfa849bb9b8_2_1470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7" name="Google Shape;2597;gfa849bb9b8_2_1470"/>
                  <p:cNvSpPr/>
                  <p:nvPr/>
                </p:nvSpPr>
                <p:spPr>
                  <a:xfrm>
                    <a:off x="5965031" y="29232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8" name="Google Shape;2598;gfa849bb9b8_2_1470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gfa849bb9b8_2_1470"/>
                  <p:cNvSpPr/>
                  <p:nvPr/>
                </p:nvSpPr>
                <p:spPr>
                  <a:xfrm>
                    <a:off x="6131719" y="29279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0" name="Google Shape;2600;gfa849bb9b8_2_1470"/>
                  <p:cNvSpPr/>
                  <p:nvPr/>
                </p:nvSpPr>
                <p:spPr>
                  <a:xfrm>
                    <a:off x="6290469" y="2808923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gfa849bb9b8_2_1470"/>
                  <p:cNvSpPr/>
                  <p:nvPr/>
                </p:nvSpPr>
                <p:spPr>
                  <a:xfrm>
                    <a:off x="6293644" y="29184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2" name="Google Shape;2602;gfa849bb9b8_2_1470"/>
                  <p:cNvSpPr/>
                  <p:nvPr/>
                </p:nvSpPr>
                <p:spPr>
                  <a:xfrm>
                    <a:off x="6452394" y="27755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3" name="Google Shape;2603;gfa849bb9b8_2_1470"/>
                  <p:cNvSpPr/>
                  <p:nvPr/>
                </p:nvSpPr>
                <p:spPr>
                  <a:xfrm>
                    <a:off x="6457156" y="2889885"/>
                    <a:ext cx="90488" cy="66675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4" name="Google Shape;2604;gfa849bb9b8_2_1470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gfa849bb9b8_2_1470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6" name="Google Shape;2606;gfa849bb9b8_2_1470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7" name="Google Shape;2607;gfa849bb9b8_2_1470"/>
                  <p:cNvSpPr/>
                  <p:nvPr/>
                </p:nvSpPr>
                <p:spPr>
                  <a:xfrm>
                    <a:off x="2015331" y="2902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8" name="Google Shape;2608;gfa849bb9b8_2_1470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gfa849bb9b8_2_1470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gfa849bb9b8_2_1470"/>
                  <p:cNvSpPr/>
                  <p:nvPr/>
                </p:nvSpPr>
                <p:spPr>
                  <a:xfrm>
                    <a:off x="21820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1" name="Google Shape;2611;gfa849bb9b8_2_1470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2" name="Google Shape;2612;gfa849bb9b8_2_1470"/>
                  <p:cNvSpPr/>
                  <p:nvPr/>
                </p:nvSpPr>
                <p:spPr>
                  <a:xfrm>
                    <a:off x="2345531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3" name="Google Shape;2613;gfa849bb9b8_2_1470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4" name="Google Shape;2614;gfa849bb9b8_2_1470"/>
                  <p:cNvSpPr/>
                  <p:nvPr/>
                </p:nvSpPr>
                <p:spPr>
                  <a:xfrm>
                    <a:off x="2507456" y="2864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5" name="Google Shape;2615;gfa849bb9b8_2_1470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6" name="Google Shape;2616;gfa849bb9b8_2_1470"/>
                  <p:cNvSpPr/>
                  <p:nvPr/>
                </p:nvSpPr>
                <p:spPr>
                  <a:xfrm>
                    <a:off x="3559969" y="2775585"/>
                    <a:ext cx="31800" cy="33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7" name="Google Shape;2617;gfa849bb9b8_2_1470"/>
                  <p:cNvSpPr/>
                  <p:nvPr/>
                </p:nvSpPr>
                <p:spPr>
                  <a:xfrm>
                    <a:off x="3480594" y="28771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8" name="Google Shape;2618;gfa849bb9b8_2_1470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solidFill>
                    <a:srgbClr val="9DC3E6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9" name="Google Shape;2619;gfa849bb9b8_2_1470"/>
                  <p:cNvSpPr/>
                  <p:nvPr/>
                </p:nvSpPr>
                <p:spPr>
                  <a:xfrm>
                    <a:off x="5504656" y="2770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0" name="Google Shape;2620;gfa849bb9b8_2_1470"/>
                  <p:cNvSpPr/>
                  <p:nvPr/>
                </p:nvSpPr>
                <p:spPr>
                  <a:xfrm>
                    <a:off x="4393406" y="2788285"/>
                    <a:ext cx="1668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1" name="Google Shape;2621;gfa849bb9b8_2_1470"/>
                  <p:cNvSpPr/>
                  <p:nvPr/>
                </p:nvSpPr>
                <p:spPr>
                  <a:xfrm>
                    <a:off x="4401344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2" name="Google Shape;2622;gfa849bb9b8_2_1470"/>
                  <p:cNvSpPr/>
                  <p:nvPr/>
                </p:nvSpPr>
                <p:spPr>
                  <a:xfrm>
                    <a:off x="1721644" y="2829560"/>
                    <a:ext cx="130175" cy="80963"/>
                  </a:xfrm>
                  <a:custGeom>
                    <a:rect b="b" l="l" r="r" t="t"/>
                    <a:pathLst>
                      <a:path extrusionOk="0" h="19" w="33">
                        <a:moveTo>
                          <a:pt x="33" y="15"/>
                        </a:moveTo>
                        <a:cubicBezTo>
                          <a:pt x="29" y="17"/>
                          <a:pt x="25" y="19"/>
                          <a:pt x="20" y="19"/>
                        </a:cubicBezTo>
                        <a:cubicBezTo>
                          <a:pt x="10" y="19"/>
                          <a:pt x="1" y="11"/>
                          <a:pt x="0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3" name="Google Shape;2623;gfa849bb9b8_2_1470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4" name="Google Shape;2624;gfa849bb9b8_2_1470"/>
                  <p:cNvSpPr/>
                  <p:nvPr/>
                </p:nvSpPr>
                <p:spPr>
                  <a:xfrm>
                    <a:off x="1851819" y="2623185"/>
                    <a:ext cx="168275" cy="165100"/>
                  </a:xfrm>
                  <a:custGeom>
                    <a:rect b="b" l="l" r="r" t="t"/>
                    <a:pathLst>
                      <a:path extrusionOk="0" h="39" w="42">
                        <a:moveTo>
                          <a:pt x="9" y="38"/>
                        </a:moveTo>
                        <a:cubicBezTo>
                          <a:pt x="4" y="34"/>
                          <a:pt x="0" y="28"/>
                          <a:pt x="0" y="21"/>
                        </a:cubicBezTo>
                        <a:cubicBezTo>
                          <a:pt x="0" y="10"/>
                          <a:pt x="10" y="0"/>
                          <a:pt x="21" y="0"/>
                        </a:cubicBezTo>
                        <a:cubicBezTo>
                          <a:pt x="33" y="0"/>
                          <a:pt x="42" y="10"/>
                          <a:pt x="42" y="21"/>
                        </a:cubicBezTo>
                        <a:cubicBezTo>
                          <a:pt x="42" y="29"/>
                          <a:pt x="38" y="36"/>
                          <a:pt x="32" y="39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5" name="Google Shape;2625;gfa849bb9b8_2_1470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6" name="Google Shape;2626;gfa849bb9b8_2_1470"/>
                  <p:cNvSpPr/>
                  <p:nvPr/>
                </p:nvSpPr>
                <p:spPr>
                  <a:xfrm>
                    <a:off x="2020094" y="2600960"/>
                    <a:ext cx="162000" cy="1746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7" name="Google Shape;2627;gfa849bb9b8_2_1470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8" name="Google Shape;2628;gfa849bb9b8_2_1470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9" name="Google Shape;2629;gfa849bb9b8_2_1470"/>
                  <p:cNvSpPr/>
                  <p:nvPr/>
                </p:nvSpPr>
                <p:spPr>
                  <a:xfrm>
                    <a:off x="2512219" y="2613660"/>
                    <a:ext cx="166688" cy="161925"/>
                  </a:xfrm>
                  <a:custGeom>
                    <a:rect b="b" l="l" r="r" t="t"/>
                    <a:pathLst>
                      <a:path extrusionOk="0" h="38" w="42">
                        <a:moveTo>
                          <a:pt x="6" y="36"/>
                        </a:moveTo>
                        <a:cubicBezTo>
                          <a:pt x="2" y="32"/>
                          <a:pt x="0" y="27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28"/>
                          <a:pt x="38" y="34"/>
                          <a:pt x="33" y="3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0" name="Google Shape;2630;gfa849bb9b8_2_1470"/>
                  <p:cNvSpPr/>
                  <p:nvPr/>
                </p:nvSpPr>
                <p:spPr>
                  <a:xfrm>
                    <a:off x="2658269" y="2737485"/>
                    <a:ext cx="163513" cy="134938"/>
                  </a:xfrm>
                  <a:custGeom>
                    <a:rect b="b" l="l" r="r" t="t"/>
                    <a:pathLst>
                      <a:path extrusionOk="0" h="32" w="41">
                        <a:moveTo>
                          <a:pt x="41" y="15"/>
                        </a:moveTo>
                        <a:cubicBezTo>
                          <a:pt x="40" y="25"/>
                          <a:pt x="31" y="32"/>
                          <a:pt x="21" y="32"/>
                        </a:cubicBezTo>
                        <a:cubicBezTo>
                          <a:pt x="9" y="32"/>
                          <a:pt x="0" y="23"/>
                          <a:pt x="0" y="11"/>
                        </a:cubicBezTo>
                        <a:cubicBezTo>
                          <a:pt x="0" y="7"/>
                          <a:pt x="1" y="4"/>
                          <a:pt x="3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1" name="Google Shape;2631;gfa849bb9b8_2_1470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2" name="Google Shape;2632;gfa849bb9b8_2_1470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3" name="Google Shape;2633;gfa849bb9b8_2_1470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4" name="Google Shape;2634;gfa849bb9b8_2_1470"/>
                  <p:cNvSpPr/>
                  <p:nvPr/>
                </p:nvSpPr>
                <p:spPr>
                  <a:xfrm>
                    <a:off x="3444081" y="2623185"/>
                    <a:ext cx="166688" cy="168275"/>
                  </a:xfrm>
                  <a:custGeom>
                    <a:rect b="b" l="l" r="r" t="t"/>
                    <a:pathLst>
                      <a:path extrusionOk="0" h="40" w="42">
                        <a:moveTo>
                          <a:pt x="13" y="40"/>
                        </a:moveTo>
                        <a:cubicBezTo>
                          <a:pt x="5" y="37"/>
                          <a:pt x="0" y="29"/>
                          <a:pt x="0" y="21"/>
                        </a:cubicBezTo>
                        <a:cubicBezTo>
                          <a:pt x="0" y="9"/>
                          <a:pt x="10" y="0"/>
                          <a:pt x="21" y="0"/>
                        </a:cubicBezTo>
                        <a:cubicBezTo>
                          <a:pt x="33" y="0"/>
                          <a:pt x="42" y="9"/>
                          <a:pt x="42" y="21"/>
                        </a:cubicBezTo>
                        <a:cubicBezTo>
                          <a:pt x="42" y="26"/>
                          <a:pt x="40" y="31"/>
                          <a:pt x="36" y="35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5" name="Google Shape;2635;gfa849bb9b8_2_1470"/>
                  <p:cNvSpPr/>
                  <p:nvPr/>
                </p:nvSpPr>
                <p:spPr>
                  <a:xfrm>
                    <a:off x="3761581" y="2610485"/>
                    <a:ext cx="163513" cy="173038"/>
                  </a:xfrm>
                  <a:custGeom>
                    <a:rect b="b" l="l" r="r" t="t"/>
                    <a:pathLst>
                      <a:path extrusionOk="0" h="41" w="41">
                        <a:moveTo>
                          <a:pt x="10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32" y="0"/>
                          <a:pt x="41" y="9"/>
                          <a:pt x="41" y="21"/>
                        </a:cubicBezTo>
                        <a:cubicBezTo>
                          <a:pt x="41" y="30"/>
                          <a:pt x="35" y="39"/>
                          <a:pt x="25" y="41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6" name="Google Shape;2636;gfa849bb9b8_2_1470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7" name="Google Shape;2637;gfa849bb9b8_2_1470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8" name="Google Shape;2638;gfa849bb9b8_2_1470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9" name="Google Shape;2639;gfa849bb9b8_2_1470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0" name="Google Shape;2640;gfa849bb9b8_2_1470"/>
                  <p:cNvSpPr/>
                  <p:nvPr/>
                </p:nvSpPr>
                <p:spPr>
                  <a:xfrm>
                    <a:off x="4555331" y="2788285"/>
                    <a:ext cx="158750" cy="130175"/>
                  </a:xfrm>
                  <a:custGeom>
                    <a:rect b="b" l="l" r="r" t="t"/>
                    <a:pathLst>
                      <a:path extrusionOk="0" h="31" w="40">
                        <a:moveTo>
                          <a:pt x="40" y="19"/>
                        </a:moveTo>
                        <a:cubicBezTo>
                          <a:pt x="36" y="26"/>
                          <a:pt x="29" y="31"/>
                          <a:pt x="20" y="31"/>
                        </a:cubicBezTo>
                        <a:cubicBezTo>
                          <a:pt x="9" y="31"/>
                          <a:pt x="0" y="22"/>
                          <a:pt x="0" y="10"/>
                        </a:cubicBezTo>
                        <a:cubicBezTo>
                          <a:pt x="0" y="7"/>
                          <a:pt x="0" y="3"/>
                          <a:pt x="2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1" name="Google Shape;2641;gfa849bb9b8_2_1470"/>
                  <p:cNvSpPr/>
                  <p:nvPr/>
                </p:nvSpPr>
                <p:spPr>
                  <a:xfrm>
                    <a:off x="4687094" y="2643823"/>
                    <a:ext cx="158750" cy="134938"/>
                  </a:xfrm>
                  <a:custGeom>
                    <a:rect b="b" l="l" r="r" t="t"/>
                    <a:pathLst>
                      <a:path extrusionOk="0" h="32" w="40">
                        <a:moveTo>
                          <a:pt x="0" y="14"/>
                        </a:moveTo>
                        <a:cubicBezTo>
                          <a:pt x="3" y="6"/>
                          <a:pt x="10" y="0"/>
                          <a:pt x="20" y="0"/>
                        </a:cubicBezTo>
                        <a:cubicBezTo>
                          <a:pt x="31" y="0"/>
                          <a:pt x="40" y="9"/>
                          <a:pt x="40" y="21"/>
                        </a:cubicBezTo>
                        <a:cubicBezTo>
                          <a:pt x="40" y="25"/>
                          <a:pt x="39" y="28"/>
                          <a:pt x="37" y="3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2" name="Google Shape;2642;gfa849bb9b8_2_1470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3" name="Google Shape;2643;gfa849bb9b8_2_1470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4" name="Google Shape;2644;gfa849bb9b8_2_1470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5" name="Google Shape;2645;gfa849bb9b8_2_1470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6" name="Google Shape;2646;gfa849bb9b8_2_1470"/>
                  <p:cNvSpPr/>
                  <p:nvPr/>
                </p:nvSpPr>
                <p:spPr>
                  <a:xfrm>
                    <a:off x="5663406" y="2727960"/>
                    <a:ext cx="146050" cy="101600"/>
                  </a:xfrm>
                  <a:custGeom>
                    <a:rect b="b" l="l" r="r" t="t"/>
                    <a:pathLst>
                      <a:path extrusionOk="0" h="24" w="37">
                        <a:moveTo>
                          <a:pt x="0" y="8"/>
                        </a:moveTo>
                        <a:cubicBezTo>
                          <a:pt x="4" y="3"/>
                          <a:pt x="10" y="0"/>
                          <a:pt x="16" y="0"/>
                        </a:cubicBezTo>
                        <a:cubicBezTo>
                          <a:pt x="28" y="0"/>
                          <a:pt x="37" y="9"/>
                          <a:pt x="37" y="21"/>
                        </a:cubicBezTo>
                        <a:cubicBezTo>
                          <a:pt x="37" y="22"/>
                          <a:pt x="37" y="23"/>
                          <a:pt x="37" y="24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7" name="Google Shape;2647;gfa849bb9b8_2_1470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8" name="Google Shape;2648;gfa849bb9b8_2_1470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9" name="Google Shape;2649;gfa849bb9b8_2_1470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0" name="Google Shape;2650;gfa849bb9b8_2_1470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1" name="Google Shape;2651;gfa849bb9b8_2_1470"/>
                  <p:cNvSpPr/>
                  <p:nvPr/>
                </p:nvSpPr>
                <p:spPr>
                  <a:xfrm>
                    <a:off x="6425406" y="2605723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35" y="36"/>
                        </a:moveTo>
                        <a:cubicBezTo>
                          <a:pt x="31" y="39"/>
                          <a:pt x="26" y="42"/>
                          <a:pt x="21" y="42"/>
                        </a:cubicBezTo>
                        <a:cubicBezTo>
                          <a:pt x="9" y="42"/>
                          <a:pt x="0" y="32"/>
                          <a:pt x="0" y="21"/>
                        </a:cubicBezTo>
                        <a:cubicBezTo>
                          <a:pt x="0" y="9"/>
                          <a:pt x="9" y="0"/>
                          <a:pt x="21" y="0"/>
                        </a:cubicBezTo>
                        <a:cubicBezTo>
                          <a:pt x="32" y="0"/>
                          <a:pt x="42" y="9"/>
                          <a:pt x="42" y="21"/>
                        </a:cubicBezTo>
                        <a:cubicBezTo>
                          <a:pt x="42" y="23"/>
                          <a:pt x="41" y="26"/>
                          <a:pt x="40" y="2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2" name="Google Shape;2652;gfa849bb9b8_2_1470"/>
                  <p:cNvSpPr/>
                  <p:nvPr/>
                </p:nvSpPr>
                <p:spPr>
                  <a:xfrm>
                    <a:off x="6595269" y="2677160"/>
                    <a:ext cx="150813" cy="127000"/>
                  </a:xfrm>
                  <a:custGeom>
                    <a:rect b="b" l="l" r="r" t="t"/>
                    <a:pathLst>
                      <a:path extrusionOk="0" h="30" w="38">
                        <a:moveTo>
                          <a:pt x="0" y="9"/>
                        </a:moveTo>
                        <a:cubicBezTo>
                          <a:pt x="4" y="4"/>
                          <a:pt x="10" y="0"/>
                          <a:pt x="17" y="0"/>
                        </a:cubicBezTo>
                        <a:cubicBezTo>
                          <a:pt x="28" y="0"/>
                          <a:pt x="38" y="10"/>
                          <a:pt x="38" y="21"/>
                        </a:cubicBezTo>
                        <a:cubicBezTo>
                          <a:pt x="38" y="24"/>
                          <a:pt x="37" y="27"/>
                          <a:pt x="36" y="3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3" name="Google Shape;2653;gfa849bb9b8_2_1470"/>
                  <p:cNvSpPr/>
                  <p:nvPr/>
                </p:nvSpPr>
                <p:spPr>
                  <a:xfrm>
                    <a:off x="6738144" y="2626360"/>
                    <a:ext cx="168275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9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32"/>
                          <a:pt x="33" y="41"/>
                          <a:pt x="22" y="4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4" name="Google Shape;2654;gfa849bb9b8_2_1470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5" name="Google Shape;2655;gfa849bb9b8_2_1470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6" name="Google Shape;2656;gfa849bb9b8_2_1470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7" name="Google Shape;2657;gfa849bb9b8_2_1470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8" name="Google Shape;2658;gfa849bb9b8_2_1470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9" name="Google Shape;2659;gfa849bb9b8_2_1470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0" name="Google Shape;2660;gfa849bb9b8_2_1470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1" name="Google Shape;2661;gfa849bb9b8_2_1470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2" name="Google Shape;2662;gfa849bb9b8_2_1470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3" name="Google Shape;2663;gfa849bb9b8_2_1470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4" name="Google Shape;2664;gfa849bb9b8_2_1470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5" name="Google Shape;2665;gfa849bb9b8_2_1470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6" name="Google Shape;2666;gfa849bb9b8_2_1470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7" name="Google Shape;2667;gfa849bb9b8_2_1470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8" name="Google Shape;2668;gfa849bb9b8_2_1470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9" name="Google Shape;2669;gfa849bb9b8_2_1470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0" name="Google Shape;2670;gfa849bb9b8_2_1470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1" name="Google Shape;2671;gfa849bb9b8_2_1470"/>
                  <p:cNvSpPr/>
                  <p:nvPr/>
                </p:nvSpPr>
                <p:spPr>
                  <a:xfrm>
                    <a:off x="5531644" y="2834323"/>
                    <a:ext cx="163513" cy="160338"/>
                  </a:xfrm>
                  <a:custGeom>
                    <a:rect b="b" l="l" r="r" t="t"/>
                    <a:pathLst>
                      <a:path extrusionOk="0" h="38" w="41">
                        <a:moveTo>
                          <a:pt x="41" y="21"/>
                        </a:moveTo>
                        <a:cubicBezTo>
                          <a:pt x="39" y="31"/>
                          <a:pt x="31" y="38"/>
                          <a:pt x="20" y="38"/>
                        </a:cubicBezTo>
                        <a:cubicBezTo>
                          <a:pt x="9" y="38"/>
                          <a:pt x="0" y="29"/>
                          <a:pt x="0" y="17"/>
                        </a:cubicBezTo>
                        <a:cubicBezTo>
                          <a:pt x="0" y="10"/>
                          <a:pt x="3" y="4"/>
                          <a:pt x="9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2" name="Google Shape;2672;gfa849bb9b8_2_1470"/>
                  <p:cNvSpPr/>
                  <p:nvPr/>
                </p:nvSpPr>
                <p:spPr>
                  <a:xfrm>
                    <a:off x="5626894" y="2821623"/>
                    <a:ext cx="12700" cy="1588"/>
                  </a:xfrm>
                  <a:custGeom>
                    <a:rect b="b" l="l" r="r" t="t"/>
                    <a:pathLst>
                      <a:path extrusionOk="0" h="1" w="3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3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3" name="Google Shape;2673;gfa849bb9b8_2_1470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4" name="Google Shape;2674;gfa849bb9b8_2_1470"/>
                  <p:cNvSpPr/>
                  <p:nvPr/>
                </p:nvSpPr>
                <p:spPr>
                  <a:xfrm>
                    <a:off x="5798344" y="27882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5" name="Google Shape;2675;gfa849bb9b8_2_1470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gfa849bb9b8_2_1470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gfa849bb9b8_2_1470"/>
                  <p:cNvSpPr/>
                  <p:nvPr/>
                </p:nvSpPr>
                <p:spPr>
                  <a:xfrm>
                    <a:off x="6290469" y="28041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8" name="Google Shape;2678;gfa849bb9b8_2_1470"/>
                  <p:cNvSpPr/>
                  <p:nvPr/>
                </p:nvSpPr>
                <p:spPr>
                  <a:xfrm>
                    <a:off x="6452394" y="2775585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42" y="23"/>
                        </a:moveTo>
                        <a:cubicBezTo>
                          <a:pt x="41" y="34"/>
                          <a:pt x="32" y="42"/>
                          <a:pt x="21" y="42"/>
                        </a:cubicBezTo>
                        <a:cubicBezTo>
                          <a:pt x="9" y="42"/>
                          <a:pt x="0" y="33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23" y="0"/>
                          <a:pt x="25" y="1"/>
                          <a:pt x="27" y="1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9" name="Google Shape;2679;gfa849bb9b8_2_1470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gfa849bb9b8_2_1470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gfa849bb9b8_2_1470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2" name="Google Shape;2682;gfa849bb9b8_2_1470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3" name="Google Shape;2683;gfa849bb9b8_2_1470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gfa849bb9b8_2_1470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gfa849bb9b8_2_1470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gfa849bb9b8_2_1470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7" name="Google Shape;2687;gfa849bb9b8_2_1470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8" name="Google Shape;2688;gfa849bb9b8_2_1470"/>
                  <p:cNvSpPr/>
                  <p:nvPr/>
                </p:nvSpPr>
                <p:spPr>
                  <a:xfrm>
                    <a:off x="4393406" y="2783523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9" name="Google Shape;2689;gfa849bb9b8_2_1470"/>
                  <p:cNvSpPr/>
                  <p:nvPr/>
                </p:nvSpPr>
                <p:spPr>
                  <a:xfrm>
                    <a:off x="3729831" y="2537460"/>
                    <a:ext cx="1071563" cy="444500"/>
                  </a:xfrm>
                  <a:custGeom>
                    <a:rect b="b" l="l" r="r" t="t"/>
                    <a:pathLst>
                      <a:path extrusionOk="0" h="105" w="270">
                        <a:moveTo>
                          <a:pt x="0" y="21"/>
                        </a:moveTo>
                        <a:cubicBezTo>
                          <a:pt x="62" y="0"/>
                          <a:pt x="227" y="80"/>
                          <a:pt x="270" y="105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0" name="Google Shape;2690;gfa849bb9b8_2_1470"/>
                  <p:cNvSpPr/>
                  <p:nvPr/>
                </p:nvSpPr>
                <p:spPr>
                  <a:xfrm>
                    <a:off x="1637506" y="2572385"/>
                    <a:ext cx="1120775" cy="320675"/>
                  </a:xfrm>
                  <a:custGeom>
                    <a:rect b="b" l="l" r="r" t="t"/>
                    <a:pathLst>
                      <a:path extrusionOk="0" h="76" w="282">
                        <a:moveTo>
                          <a:pt x="0" y="0"/>
                        </a:moveTo>
                        <a:cubicBezTo>
                          <a:pt x="0" y="0"/>
                          <a:pt x="163" y="27"/>
                          <a:pt x="274" y="73"/>
                        </a:cubicBezTo>
                        <a:cubicBezTo>
                          <a:pt x="276" y="74"/>
                          <a:pt x="279" y="75"/>
                          <a:pt x="282" y="76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1" name="Google Shape;2691;gfa849bb9b8_2_1470"/>
                  <p:cNvSpPr/>
                  <p:nvPr/>
                </p:nvSpPr>
                <p:spPr>
                  <a:xfrm>
                    <a:off x="4742656" y="2423160"/>
                    <a:ext cx="1185863" cy="542925"/>
                  </a:xfrm>
                  <a:custGeom>
                    <a:rect b="b" l="l" r="r" t="t"/>
                    <a:pathLst>
                      <a:path extrusionOk="0" h="128" w="299">
                        <a:moveTo>
                          <a:pt x="0" y="49"/>
                        </a:moveTo>
                        <a:cubicBezTo>
                          <a:pt x="68" y="0"/>
                          <a:pt x="241" y="91"/>
                          <a:pt x="299" y="128"/>
                        </a:cubicBezTo>
                        <a:cubicBezTo>
                          <a:pt x="299" y="128"/>
                          <a:pt x="299" y="128"/>
                          <a:pt x="299" y="128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2" name="Google Shape;2692;gfa849bb9b8_2_1470"/>
                  <p:cNvSpPr/>
                  <p:nvPr/>
                </p:nvSpPr>
                <p:spPr>
                  <a:xfrm>
                    <a:off x="2697956" y="2458085"/>
                    <a:ext cx="1084263" cy="473075"/>
                  </a:xfrm>
                  <a:custGeom>
                    <a:rect b="b" l="l" r="r" t="t"/>
                    <a:pathLst>
                      <a:path extrusionOk="0" h="112" w="273">
                        <a:moveTo>
                          <a:pt x="0" y="41"/>
                        </a:moveTo>
                        <a:cubicBezTo>
                          <a:pt x="68" y="0"/>
                          <a:pt x="245" y="94"/>
                          <a:pt x="273" y="112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3" name="Google Shape;2693;gfa849bb9b8_2_1470"/>
                  <p:cNvSpPr/>
                  <p:nvPr/>
                </p:nvSpPr>
                <p:spPr>
                  <a:xfrm>
                    <a:off x="1669256" y="2948623"/>
                    <a:ext cx="258763" cy="46038"/>
                  </a:xfrm>
                  <a:custGeom>
                    <a:rect b="b" l="l" r="r" t="t"/>
                    <a:pathLst>
                      <a:path extrusionOk="0" h="11" w="65">
                        <a:moveTo>
                          <a:pt x="0" y="11"/>
                        </a:moveTo>
                        <a:cubicBezTo>
                          <a:pt x="0" y="11"/>
                          <a:pt x="35" y="6"/>
                          <a:pt x="65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4" name="Google Shape;2694;gfa849bb9b8_2_1470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5" name="Google Shape;2695;gfa849bb9b8_2_1470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6" name="Google Shape;2696;gfa849bb9b8_2_1470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0" y="3"/>
                        </a:cubicBezTo>
                        <a:cubicBezTo>
                          <a:pt x="13" y="6"/>
                          <a:pt x="0" y="16"/>
                          <a:pt x="1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7" name="Google Shape;2697;gfa849bb9b8_2_1470"/>
                  <p:cNvSpPr/>
                  <p:nvPr/>
                </p:nvSpPr>
                <p:spPr>
                  <a:xfrm>
                    <a:off x="2602706" y="2656523"/>
                    <a:ext cx="103188" cy="46038"/>
                  </a:xfrm>
                  <a:custGeom>
                    <a:rect b="b" l="l" r="r" t="t"/>
                    <a:pathLst>
                      <a:path extrusionOk="0" h="11" w="26">
                        <a:moveTo>
                          <a:pt x="0" y="0"/>
                        </a:moveTo>
                        <a:cubicBezTo>
                          <a:pt x="0" y="0"/>
                          <a:pt x="4" y="11"/>
                          <a:pt x="26" y="9"/>
                        </a:cubicBezTo>
                        <a:cubicBezTo>
                          <a:pt x="26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8" name="Google Shape;2698;gfa849bb9b8_2_1470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9" name="Google Shape;2699;gfa849bb9b8_2_1470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0" name="Google Shape;2700;gfa849bb9b8_2_1470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1" name="Google Shape;2701;gfa849bb9b8_2_1470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2" name="Google Shape;2702;gfa849bb9b8_2_1470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3" name="Google Shape;2703;gfa849bb9b8_2_1470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4" name="Google Shape;2704;gfa849bb9b8_2_1470"/>
                  <p:cNvSpPr/>
                  <p:nvPr/>
                </p:nvSpPr>
                <p:spPr>
                  <a:xfrm>
                    <a:off x="3658394" y="2905760"/>
                    <a:ext cx="79375" cy="80963"/>
                  </a:xfrm>
                  <a:custGeom>
                    <a:rect b="b" l="l" r="r" t="t"/>
                    <a:pathLst>
                      <a:path extrusionOk="0" h="19" w="20">
                        <a:moveTo>
                          <a:pt x="0" y="0"/>
                        </a:moveTo>
                        <a:cubicBezTo>
                          <a:pt x="0" y="0"/>
                          <a:pt x="0" y="12"/>
                          <a:pt x="20" y="19"/>
                        </a:cubicBezTo>
                        <a:cubicBezTo>
                          <a:pt x="20" y="19"/>
                          <a:pt x="5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5" name="Google Shape;2705;gfa849bb9b8_2_1470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6" name="Google Shape;2706;gfa849bb9b8_2_1470"/>
                  <p:cNvSpPr/>
                  <p:nvPr/>
                </p:nvSpPr>
                <p:spPr>
                  <a:xfrm>
                    <a:off x="4647406" y="2940685"/>
                    <a:ext cx="82550" cy="79375"/>
                  </a:xfrm>
                  <a:custGeom>
                    <a:rect b="b" l="l" r="r" t="t"/>
                    <a:pathLst>
                      <a:path extrusionOk="0" h="19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19"/>
                        </a:cubicBezTo>
                        <a:cubicBezTo>
                          <a:pt x="21" y="19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7" name="Google Shape;2707;gfa849bb9b8_2_1470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1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8" name="Google Shape;2708;gfa849bb9b8_2_1470"/>
                  <p:cNvSpPr/>
                  <p:nvPr/>
                </p:nvSpPr>
                <p:spPr>
                  <a:xfrm>
                    <a:off x="1761331" y="2915285"/>
                    <a:ext cx="79375" cy="88900"/>
                  </a:xfrm>
                  <a:custGeom>
                    <a:rect b="b" l="l" r="r" t="t"/>
                    <a:pathLst>
                      <a:path extrusionOk="0" h="21" w="20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0" y="21"/>
                        </a:cubicBezTo>
                        <a:cubicBezTo>
                          <a:pt x="20" y="21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9" name="Google Shape;2709;gfa849bb9b8_2_1470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2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0" name="Google Shape;2710;gfa849bb9b8_2_1470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19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1" name="Google Shape;2711;gfa849bb9b8_2_1470"/>
                  <p:cNvSpPr/>
                  <p:nvPr/>
                </p:nvSpPr>
                <p:spPr>
                  <a:xfrm>
                    <a:off x="2578894" y="2961323"/>
                    <a:ext cx="107950" cy="42863"/>
                  </a:xfrm>
                  <a:custGeom>
                    <a:rect b="b" l="l" r="r" t="t"/>
                    <a:pathLst>
                      <a:path extrusionOk="0" h="10" w="27">
                        <a:moveTo>
                          <a:pt x="0" y="0"/>
                        </a:moveTo>
                        <a:cubicBezTo>
                          <a:pt x="0" y="0"/>
                          <a:pt x="5" y="10"/>
                          <a:pt x="27" y="8"/>
                        </a:cubicBezTo>
                        <a:cubicBezTo>
                          <a:pt x="27" y="8"/>
                          <a:pt x="10" y="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2" name="Google Shape;2712;gfa849bb9b8_2_1470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20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3" name="Google Shape;2713;gfa849bb9b8_2_1470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4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5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4" name="Google Shape;2714;gfa849bb9b8_2_1470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5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6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5" name="Google Shape;2715;gfa849bb9b8_2_1470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6" name="Google Shape;2716;gfa849bb9b8_2_1470"/>
                  <p:cNvSpPr/>
                  <p:nvPr/>
                </p:nvSpPr>
                <p:spPr>
                  <a:xfrm>
                    <a:off x="6587331" y="2651760"/>
                    <a:ext cx="107950" cy="47625"/>
                  </a:xfrm>
                  <a:custGeom>
                    <a:rect b="b" l="l" r="r" t="t"/>
                    <a:pathLst>
                      <a:path extrusionOk="0" h="11" w="27">
                        <a:moveTo>
                          <a:pt x="0" y="0"/>
                        </a:moveTo>
                        <a:cubicBezTo>
                          <a:pt x="0" y="0"/>
                          <a:pt x="5" y="11"/>
                          <a:pt x="27" y="9"/>
                        </a:cubicBezTo>
                        <a:cubicBezTo>
                          <a:pt x="27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7" name="Google Shape;2717;gfa849bb9b8_2_1470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8" name="Google Shape;2718;gfa849bb9b8_2_1470"/>
                  <p:cNvSpPr/>
                  <p:nvPr/>
                </p:nvSpPr>
                <p:spPr>
                  <a:xfrm>
                    <a:off x="5798344" y="2948623"/>
                    <a:ext cx="82550" cy="84138"/>
                  </a:xfrm>
                  <a:custGeom>
                    <a:rect b="b" l="l" r="r" t="t"/>
                    <a:pathLst>
                      <a:path extrusionOk="0" h="20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20"/>
                        </a:cubicBezTo>
                        <a:cubicBezTo>
                          <a:pt x="21" y="20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719" name="Google Shape;2719;gfa849bb9b8_2_1470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0" name="Google Shape;2720;gfa849bb9b8_2_1470"/>
                <p:cNvSpPr/>
                <p:nvPr/>
              </p:nvSpPr>
              <p:spPr>
                <a:xfrm>
                  <a:off x="6600031" y="2867660"/>
                  <a:ext cx="269875" cy="177800"/>
                </a:xfrm>
                <a:custGeom>
                  <a:rect b="b" l="l" r="r" t="t"/>
                  <a:pathLst>
                    <a:path extrusionOk="0" h="42" w="68">
                      <a:moveTo>
                        <a:pt x="65" y="31"/>
                      </a:moveTo>
                      <a:cubicBezTo>
                        <a:pt x="68" y="22"/>
                        <a:pt x="56" y="11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21" name="Google Shape;2721;gfa849bb9b8_2_1470"/>
            <p:cNvGrpSpPr/>
            <p:nvPr/>
          </p:nvGrpSpPr>
          <p:grpSpPr>
            <a:xfrm>
              <a:off x="1433718" y="2366558"/>
              <a:ext cx="4854575" cy="1558925"/>
              <a:chOff x="2012156" y="2867660"/>
              <a:chExt cx="4854575" cy="1558925"/>
            </a:xfrm>
          </p:grpSpPr>
          <p:sp>
            <p:nvSpPr>
              <p:cNvPr id="2722" name="Google Shape;2722;gfa849bb9b8_2_1470"/>
              <p:cNvSpPr/>
              <p:nvPr/>
            </p:nvSpPr>
            <p:spPr>
              <a:xfrm>
                <a:off x="2289761" y="3293114"/>
                <a:ext cx="4347476" cy="532071"/>
              </a:xfrm>
              <a:custGeom>
                <a:rect b="b" l="l" r="r" t="t"/>
                <a:pathLst>
                  <a:path extrusionOk="0" h="635309" w="5191016">
                    <a:moveTo>
                      <a:pt x="0" y="0"/>
                    </a:moveTo>
                    <a:lnTo>
                      <a:pt x="5191016" y="0"/>
                    </a:lnTo>
                    <a:cubicBezTo>
                      <a:pt x="5189187" y="211770"/>
                      <a:pt x="5187357" y="423539"/>
                      <a:pt x="5185528" y="635309"/>
                    </a:cubicBezTo>
                    <a:lnTo>
                      <a:pt x="0" y="629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23" name="Google Shape;2723;gfa849bb9b8_2_1470"/>
              <p:cNvGrpSpPr/>
              <p:nvPr/>
            </p:nvGrpSpPr>
            <p:grpSpPr>
              <a:xfrm>
                <a:off x="2012156" y="2867660"/>
                <a:ext cx="4854575" cy="1558925"/>
                <a:chOff x="2012156" y="2867660"/>
                <a:chExt cx="4854575" cy="1558925"/>
              </a:xfrm>
            </p:grpSpPr>
            <p:sp>
              <p:nvSpPr>
                <p:cNvPr id="2724" name="Google Shape;2724;gfa849bb9b8_2_1470"/>
                <p:cNvSpPr/>
                <p:nvPr/>
              </p:nvSpPr>
              <p:spPr>
                <a:xfrm>
                  <a:off x="5531644" y="3816985"/>
                  <a:ext cx="873125" cy="473075"/>
                </a:xfrm>
                <a:custGeom>
                  <a:rect b="b" l="l" r="r" t="t"/>
                  <a:pathLst>
                    <a:path extrusionOk="0" h="112" w="220">
                      <a:moveTo>
                        <a:pt x="185" y="2"/>
                      </a:moveTo>
                      <a:cubicBezTo>
                        <a:pt x="185" y="2"/>
                        <a:pt x="203" y="6"/>
                        <a:pt x="188" y="16"/>
                      </a:cubicBezTo>
                      <a:cubicBezTo>
                        <a:pt x="145" y="46"/>
                        <a:pt x="72" y="36"/>
                        <a:pt x="52" y="61"/>
                      </a:cubicBezTo>
                      <a:cubicBezTo>
                        <a:pt x="52" y="61"/>
                        <a:pt x="0" y="78"/>
                        <a:pt x="27" y="95"/>
                      </a:cubicBezTo>
                      <a:cubicBezTo>
                        <a:pt x="53" y="112"/>
                        <a:pt x="102" y="72"/>
                        <a:pt x="137" y="48"/>
                      </a:cubicBezTo>
                      <a:cubicBezTo>
                        <a:pt x="171" y="25"/>
                        <a:pt x="220" y="15"/>
                        <a:pt x="190" y="0"/>
                      </a:cubicBezTo>
                      <a:lnTo>
                        <a:pt x="185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5" name="Google Shape;2725;gfa849bb9b8_2_1470"/>
                <p:cNvSpPr/>
                <p:nvPr/>
              </p:nvSpPr>
              <p:spPr>
                <a:xfrm>
                  <a:off x="4968081" y="2966085"/>
                  <a:ext cx="1143000" cy="384175"/>
                </a:xfrm>
                <a:custGeom>
                  <a:rect b="b" l="l" r="r" t="t"/>
                  <a:pathLst>
                    <a:path extrusionOk="0" h="91" w="288">
                      <a:moveTo>
                        <a:pt x="30" y="38"/>
                      </a:moveTo>
                      <a:cubicBezTo>
                        <a:pt x="30" y="38"/>
                        <a:pt x="15" y="34"/>
                        <a:pt x="18" y="20"/>
                      </a:cubicBezTo>
                      <a:cubicBezTo>
                        <a:pt x="20" y="5"/>
                        <a:pt x="79" y="0"/>
                        <a:pt x="124" y="13"/>
                      </a:cubicBezTo>
                      <a:cubicBezTo>
                        <a:pt x="170" y="26"/>
                        <a:pt x="288" y="86"/>
                        <a:pt x="201" y="91"/>
                      </a:cubicBezTo>
                      <a:cubicBezTo>
                        <a:pt x="201" y="91"/>
                        <a:pt x="197" y="88"/>
                        <a:pt x="201" y="85"/>
                      </a:cubicBezTo>
                      <a:cubicBezTo>
                        <a:pt x="201" y="85"/>
                        <a:pt x="240" y="82"/>
                        <a:pt x="219" y="67"/>
                      </a:cubicBezTo>
                      <a:cubicBezTo>
                        <a:pt x="188" y="46"/>
                        <a:pt x="168" y="32"/>
                        <a:pt x="143" y="44"/>
                      </a:cubicBezTo>
                      <a:cubicBezTo>
                        <a:pt x="110" y="58"/>
                        <a:pt x="0" y="78"/>
                        <a:pt x="30" y="38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6" name="Google Shape;2726;gfa849bb9b8_2_1470"/>
                <p:cNvSpPr/>
                <p:nvPr/>
              </p:nvSpPr>
              <p:spPr>
                <a:xfrm>
                  <a:off x="5750719" y="3270885"/>
                  <a:ext cx="190500" cy="76200"/>
                </a:xfrm>
                <a:custGeom>
                  <a:rect b="b" l="l" r="r" t="t"/>
                  <a:pathLst>
                    <a:path extrusionOk="0" h="18" w="48">
                      <a:moveTo>
                        <a:pt x="3" y="13"/>
                      </a:moveTo>
                      <a:cubicBezTo>
                        <a:pt x="3" y="13"/>
                        <a:pt x="37" y="15"/>
                        <a:pt x="29" y="0"/>
                      </a:cubicBezTo>
                      <a:cubicBezTo>
                        <a:pt x="29" y="0"/>
                        <a:pt x="48" y="14"/>
                        <a:pt x="3" y="18"/>
                      </a:cubicBezTo>
                      <a:cubicBezTo>
                        <a:pt x="3" y="18"/>
                        <a:pt x="0" y="16"/>
                        <a:pt x="3" y="13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7" name="Google Shape;2727;gfa849bb9b8_2_1470"/>
                <p:cNvSpPr/>
                <p:nvPr/>
              </p:nvSpPr>
              <p:spPr>
                <a:xfrm>
                  <a:off x="4991894" y="2986723"/>
                  <a:ext cx="285750" cy="101600"/>
                </a:xfrm>
                <a:custGeom>
                  <a:rect b="b" l="l" r="r" t="t"/>
                  <a:pathLst>
                    <a:path extrusionOk="0" h="24" w="72">
                      <a:moveTo>
                        <a:pt x="16" y="24"/>
                      </a:moveTo>
                      <a:cubicBezTo>
                        <a:pt x="16" y="24"/>
                        <a:pt x="0" y="0"/>
                        <a:pt x="72" y="2"/>
                      </a:cubicBezTo>
                      <a:cubicBezTo>
                        <a:pt x="72" y="2"/>
                        <a:pt x="16" y="8"/>
                        <a:pt x="16" y="24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8" name="Google Shape;2728;gfa849bb9b8_2_1470"/>
                <p:cNvSpPr/>
                <p:nvPr/>
              </p:nvSpPr>
              <p:spPr>
                <a:xfrm>
                  <a:off x="5052219" y="3004185"/>
                  <a:ext cx="127000" cy="66675"/>
                </a:xfrm>
                <a:custGeom>
                  <a:rect b="b" l="l" r="r" t="t"/>
                  <a:pathLst>
                    <a:path extrusionOk="0" h="16" w="32">
                      <a:moveTo>
                        <a:pt x="1" y="16"/>
                      </a:moveTo>
                      <a:cubicBezTo>
                        <a:pt x="1" y="16"/>
                        <a:pt x="0" y="3"/>
                        <a:pt x="32" y="0"/>
                      </a:cubicBezTo>
                      <a:cubicBezTo>
                        <a:pt x="32" y="0"/>
                        <a:pt x="6" y="3"/>
                        <a:pt x="1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9" name="Google Shape;2729;gfa849bb9b8_2_1470"/>
                <p:cNvSpPr/>
                <p:nvPr/>
              </p:nvSpPr>
              <p:spPr>
                <a:xfrm>
                  <a:off x="5087144" y="2966085"/>
                  <a:ext cx="631825" cy="190500"/>
                </a:xfrm>
                <a:custGeom>
                  <a:rect b="b" l="l" r="r" t="t"/>
                  <a:pathLst>
                    <a:path extrusionOk="0" h="45" w="159">
                      <a:moveTo>
                        <a:pt x="0" y="38"/>
                      </a:moveTo>
                      <a:cubicBezTo>
                        <a:pt x="0" y="38"/>
                        <a:pt x="86" y="0"/>
                        <a:pt x="159" y="44"/>
                      </a:cubicBezTo>
                      <a:cubicBezTo>
                        <a:pt x="159" y="44"/>
                        <a:pt x="159" y="45"/>
                        <a:pt x="157" y="43"/>
                      </a:cubicBezTo>
                      <a:cubicBezTo>
                        <a:pt x="154" y="41"/>
                        <a:pt x="98" y="4"/>
                        <a:pt x="0" y="38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0" name="Google Shape;2730;gfa849bb9b8_2_1470"/>
                <p:cNvSpPr/>
                <p:nvPr/>
              </p:nvSpPr>
              <p:spPr>
                <a:xfrm>
                  <a:off x="5703094" y="3143885"/>
                  <a:ext cx="15875" cy="20638"/>
                </a:xfrm>
                <a:custGeom>
                  <a:rect b="b" l="l" r="r" t="t"/>
                  <a:pathLst>
                    <a:path extrusionOk="0" h="5" w="4">
                      <a:moveTo>
                        <a:pt x="0" y="0"/>
                      </a:moveTo>
                      <a:cubicBezTo>
                        <a:pt x="0" y="0"/>
                        <a:pt x="4" y="4"/>
                        <a:pt x="4" y="2"/>
                      </a:cubicBezTo>
                      <a:cubicBezTo>
                        <a:pt x="4" y="2"/>
                        <a:pt x="4" y="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1" name="Google Shape;2731;gfa849bb9b8_2_1470"/>
                <p:cNvSpPr/>
                <p:nvPr/>
              </p:nvSpPr>
              <p:spPr>
                <a:xfrm>
                  <a:off x="5052219" y="3050223"/>
                  <a:ext cx="447675" cy="147638"/>
                </a:xfrm>
                <a:custGeom>
                  <a:rect b="b" l="l" r="r" t="t"/>
                  <a:pathLst>
                    <a:path extrusionOk="0" h="35" w="113">
                      <a:moveTo>
                        <a:pt x="8" y="35"/>
                      </a:moveTo>
                      <a:cubicBezTo>
                        <a:pt x="8" y="35"/>
                        <a:pt x="0" y="28"/>
                        <a:pt x="12" y="19"/>
                      </a:cubicBezTo>
                      <a:cubicBezTo>
                        <a:pt x="24" y="10"/>
                        <a:pt x="85" y="0"/>
                        <a:pt x="113" y="7"/>
                      </a:cubicBezTo>
                      <a:cubicBezTo>
                        <a:pt x="113" y="7"/>
                        <a:pt x="3" y="15"/>
                        <a:pt x="8" y="35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2" name="Google Shape;2732;gfa849bb9b8_2_1470"/>
                <p:cNvSpPr/>
                <p:nvPr/>
              </p:nvSpPr>
              <p:spPr>
                <a:xfrm>
                  <a:off x="5091906" y="3075623"/>
                  <a:ext cx="285750" cy="71438"/>
                </a:xfrm>
                <a:custGeom>
                  <a:rect b="b" l="l" r="r" t="t"/>
                  <a:pathLst>
                    <a:path extrusionOk="0" h="17" w="72">
                      <a:moveTo>
                        <a:pt x="0" y="17"/>
                      </a:moveTo>
                      <a:cubicBezTo>
                        <a:pt x="0" y="17"/>
                        <a:pt x="20" y="2"/>
                        <a:pt x="72" y="0"/>
                      </a:cubicBezTo>
                      <a:cubicBezTo>
                        <a:pt x="72" y="0"/>
                        <a:pt x="29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3" name="Google Shape;2733;gfa849bb9b8_2_1470"/>
                <p:cNvSpPr/>
                <p:nvPr/>
              </p:nvSpPr>
              <p:spPr>
                <a:xfrm>
                  <a:off x="5738019" y="3977323"/>
                  <a:ext cx="346075" cy="96838"/>
                </a:xfrm>
                <a:custGeom>
                  <a:rect b="b" l="l" r="r" t="t"/>
                  <a:pathLst>
                    <a:path extrusionOk="0" h="23" w="87">
                      <a:moveTo>
                        <a:pt x="0" y="23"/>
                      </a:moveTo>
                      <a:cubicBezTo>
                        <a:pt x="0" y="23"/>
                        <a:pt x="69" y="6"/>
                        <a:pt x="85" y="1"/>
                      </a:cubicBezTo>
                      <a:cubicBezTo>
                        <a:pt x="85" y="1"/>
                        <a:pt x="87" y="0"/>
                        <a:pt x="86" y="1"/>
                      </a:cubicBezTo>
                      <a:cubicBezTo>
                        <a:pt x="85" y="2"/>
                        <a:pt x="5" y="23"/>
                        <a:pt x="0" y="23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4" name="Google Shape;2734;gfa849bb9b8_2_1470"/>
                <p:cNvSpPr/>
                <p:nvPr/>
              </p:nvSpPr>
              <p:spPr>
                <a:xfrm>
                  <a:off x="6147594" y="3845560"/>
                  <a:ext cx="182563" cy="111125"/>
                </a:xfrm>
                <a:custGeom>
                  <a:rect b="b" l="l" r="r" t="t"/>
                  <a:pathLst>
                    <a:path extrusionOk="0" h="26" w="46">
                      <a:moveTo>
                        <a:pt x="42" y="0"/>
                      </a:moveTo>
                      <a:cubicBezTo>
                        <a:pt x="42" y="0"/>
                        <a:pt x="46" y="11"/>
                        <a:pt x="7" y="26"/>
                      </a:cubicBezTo>
                      <a:cubicBezTo>
                        <a:pt x="7" y="26"/>
                        <a:pt x="2" y="25"/>
                        <a:pt x="0" y="26"/>
                      </a:cubicBezTo>
                      <a:cubicBezTo>
                        <a:pt x="0" y="26"/>
                        <a:pt x="38" y="15"/>
                        <a:pt x="42" y="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5" name="Google Shape;2735;gfa849bb9b8_2_1470"/>
                <p:cNvSpPr/>
                <p:nvPr/>
              </p:nvSpPr>
              <p:spPr>
                <a:xfrm>
                  <a:off x="6198394" y="3880485"/>
                  <a:ext cx="100013" cy="63500"/>
                </a:xfrm>
                <a:custGeom>
                  <a:rect b="b" l="l" r="r" t="t"/>
                  <a:pathLst>
                    <a:path extrusionOk="0" h="15" w="25">
                      <a:moveTo>
                        <a:pt x="25" y="0"/>
                      </a:moveTo>
                      <a:cubicBezTo>
                        <a:pt x="25" y="0"/>
                        <a:pt x="20" y="7"/>
                        <a:pt x="0" y="15"/>
                      </a:cubicBezTo>
                      <a:cubicBezTo>
                        <a:pt x="0" y="15"/>
                        <a:pt x="23" y="3"/>
                        <a:pt x="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6" name="Google Shape;2736;gfa849bb9b8_2_1470"/>
                <p:cNvSpPr/>
                <p:nvPr/>
              </p:nvSpPr>
              <p:spPr>
                <a:xfrm>
                  <a:off x="5750719" y="4002723"/>
                  <a:ext cx="166688" cy="63500"/>
                </a:xfrm>
                <a:custGeom>
                  <a:rect b="b" l="l" r="r" t="t"/>
                  <a:pathLst>
                    <a:path extrusionOk="0" h="15" w="42">
                      <a:moveTo>
                        <a:pt x="0" y="15"/>
                      </a:moveTo>
                      <a:cubicBezTo>
                        <a:pt x="0" y="15"/>
                        <a:pt x="16" y="2"/>
                        <a:pt x="42" y="0"/>
                      </a:cubicBezTo>
                      <a:cubicBezTo>
                        <a:pt x="42" y="0"/>
                        <a:pt x="21" y="4"/>
                        <a:pt x="11" y="12"/>
                      </a:cubicBezTo>
                      <a:cubicBezTo>
                        <a:pt x="11" y="12"/>
                        <a:pt x="2" y="15"/>
                        <a:pt x="0" y="15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7" name="Google Shape;2737;gfa849bb9b8_2_1470"/>
                <p:cNvSpPr/>
                <p:nvPr/>
              </p:nvSpPr>
              <p:spPr>
                <a:xfrm>
                  <a:off x="5766594" y="4015423"/>
                  <a:ext cx="87313" cy="38100"/>
                </a:xfrm>
                <a:custGeom>
                  <a:rect b="b" l="l" r="r" t="t"/>
                  <a:pathLst>
                    <a:path extrusionOk="0" h="9" w="22">
                      <a:moveTo>
                        <a:pt x="0" y="9"/>
                      </a:moveTo>
                      <a:cubicBezTo>
                        <a:pt x="0" y="9"/>
                        <a:pt x="15" y="1"/>
                        <a:pt x="22" y="0"/>
                      </a:cubicBezTo>
                      <a:cubicBezTo>
                        <a:pt x="22" y="0"/>
                        <a:pt x="3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8" name="Google Shape;2738;gfa849bb9b8_2_1470"/>
                <p:cNvSpPr/>
                <p:nvPr/>
              </p:nvSpPr>
              <p:spPr>
                <a:xfrm>
                  <a:off x="5587206" y="4028123"/>
                  <a:ext cx="385763" cy="185738"/>
                </a:xfrm>
                <a:custGeom>
                  <a:rect b="b" l="l" r="r" t="t"/>
                  <a:pathLst>
                    <a:path extrusionOk="0" h="44" w="97">
                      <a:moveTo>
                        <a:pt x="15" y="44"/>
                      </a:moveTo>
                      <a:cubicBezTo>
                        <a:pt x="15" y="44"/>
                        <a:pt x="0" y="37"/>
                        <a:pt x="14" y="25"/>
                      </a:cubicBezTo>
                      <a:cubicBezTo>
                        <a:pt x="27" y="13"/>
                        <a:pt x="81" y="3"/>
                        <a:pt x="97" y="0"/>
                      </a:cubicBezTo>
                      <a:cubicBezTo>
                        <a:pt x="97" y="0"/>
                        <a:pt x="3" y="30"/>
                        <a:pt x="15" y="44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9" name="Google Shape;2739;gfa849bb9b8_2_1470"/>
                <p:cNvSpPr/>
                <p:nvPr/>
              </p:nvSpPr>
              <p:spPr>
                <a:xfrm>
                  <a:off x="5639594" y="4066223"/>
                  <a:ext cx="190500" cy="84138"/>
                </a:xfrm>
                <a:custGeom>
                  <a:rect b="b" l="l" r="r" t="t"/>
                  <a:pathLst>
                    <a:path extrusionOk="0" h="20" w="48">
                      <a:moveTo>
                        <a:pt x="48" y="0"/>
                      </a:moveTo>
                      <a:cubicBezTo>
                        <a:pt x="48" y="0"/>
                        <a:pt x="9" y="6"/>
                        <a:pt x="0" y="20"/>
                      </a:cubicBezTo>
                      <a:cubicBezTo>
                        <a:pt x="0" y="20"/>
                        <a:pt x="14" y="7"/>
                        <a:pt x="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0" name="Google Shape;2740;gfa849bb9b8_2_1470"/>
                <p:cNvSpPr/>
                <p:nvPr/>
              </p:nvSpPr>
              <p:spPr>
                <a:xfrm>
                  <a:off x="4372769" y="3743960"/>
                  <a:ext cx="1047750" cy="555625"/>
                </a:xfrm>
                <a:custGeom>
                  <a:rect b="b" l="l" r="r" t="t"/>
                  <a:pathLst>
                    <a:path extrusionOk="0" h="131" w="264">
                      <a:moveTo>
                        <a:pt x="175" y="7"/>
                      </a:moveTo>
                      <a:cubicBezTo>
                        <a:pt x="175" y="7"/>
                        <a:pt x="237" y="6"/>
                        <a:pt x="180" y="33"/>
                      </a:cubicBezTo>
                      <a:cubicBezTo>
                        <a:pt x="123" y="60"/>
                        <a:pt x="44" y="26"/>
                        <a:pt x="33" y="55"/>
                      </a:cubicBezTo>
                      <a:cubicBezTo>
                        <a:pt x="29" y="65"/>
                        <a:pt x="32" y="72"/>
                        <a:pt x="32" y="72"/>
                      </a:cubicBezTo>
                      <a:cubicBezTo>
                        <a:pt x="32" y="72"/>
                        <a:pt x="0" y="81"/>
                        <a:pt x="16" y="106"/>
                      </a:cubicBezTo>
                      <a:cubicBezTo>
                        <a:pt x="33" y="131"/>
                        <a:pt x="91" y="107"/>
                        <a:pt x="128" y="71"/>
                      </a:cubicBezTo>
                      <a:cubicBezTo>
                        <a:pt x="165" y="36"/>
                        <a:pt x="264" y="15"/>
                        <a:pt x="176" y="0"/>
                      </a:cubicBezTo>
                      <a:lnTo>
                        <a:pt x="175" y="7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1" name="Google Shape;2741;gfa849bb9b8_2_1470"/>
                <p:cNvSpPr/>
                <p:nvPr/>
              </p:nvSpPr>
              <p:spPr>
                <a:xfrm>
                  <a:off x="4496594" y="3939223"/>
                  <a:ext cx="492125" cy="114300"/>
                </a:xfrm>
                <a:custGeom>
                  <a:rect b="b" l="l" r="r" t="t"/>
                  <a:pathLst>
                    <a:path extrusionOk="0" h="27" w="124">
                      <a:moveTo>
                        <a:pt x="0" y="27"/>
                      </a:moveTo>
                      <a:cubicBezTo>
                        <a:pt x="0" y="27"/>
                        <a:pt x="39" y="23"/>
                        <a:pt x="59" y="12"/>
                      </a:cubicBezTo>
                      <a:cubicBezTo>
                        <a:pt x="78" y="2"/>
                        <a:pt x="121" y="0"/>
                        <a:pt x="122" y="1"/>
                      </a:cubicBezTo>
                      <a:cubicBezTo>
                        <a:pt x="122" y="1"/>
                        <a:pt x="124" y="0"/>
                        <a:pt x="123" y="2"/>
                      </a:cubicBezTo>
                      <a:cubicBezTo>
                        <a:pt x="123" y="2"/>
                        <a:pt x="122" y="2"/>
                        <a:pt x="122" y="2"/>
                      </a:cubicBezTo>
                      <a:cubicBezTo>
                        <a:pt x="122" y="2"/>
                        <a:pt x="81" y="1"/>
                        <a:pt x="59" y="13"/>
                      </a:cubicBezTo>
                      <a:cubicBezTo>
                        <a:pt x="38" y="25"/>
                        <a:pt x="0" y="27"/>
                        <a:pt x="0" y="27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2" name="Google Shape;2742;gfa849bb9b8_2_1470"/>
                <p:cNvSpPr/>
                <p:nvPr/>
              </p:nvSpPr>
              <p:spPr>
                <a:xfrm>
                  <a:off x="4983956" y="3939223"/>
                  <a:ext cx="15875" cy="12700"/>
                </a:xfrm>
                <a:custGeom>
                  <a:rect b="b" l="l" r="r" t="t"/>
                  <a:pathLst>
                    <a:path extrusionOk="0" h="3" w="4">
                      <a:moveTo>
                        <a:pt x="0" y="0"/>
                      </a:moveTo>
                      <a:cubicBezTo>
                        <a:pt x="0" y="0"/>
                        <a:pt x="3" y="1"/>
                        <a:pt x="0" y="3"/>
                      </a:cubicBezTo>
                      <a:cubicBezTo>
                        <a:pt x="0" y="3"/>
                        <a:pt x="4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3" name="Google Shape;2743;gfa849bb9b8_2_1470"/>
                <p:cNvSpPr/>
                <p:nvPr/>
              </p:nvSpPr>
              <p:spPr>
                <a:xfrm>
                  <a:off x="4483894" y="3909060"/>
                  <a:ext cx="274638" cy="131763"/>
                </a:xfrm>
                <a:custGeom>
                  <a:rect b="b" l="l" r="r" t="t"/>
                  <a:pathLst>
                    <a:path extrusionOk="0" h="31" w="69">
                      <a:moveTo>
                        <a:pt x="5" y="31"/>
                      </a:moveTo>
                      <a:cubicBezTo>
                        <a:pt x="5" y="31"/>
                        <a:pt x="0" y="17"/>
                        <a:pt x="13" y="9"/>
                      </a:cubicBezTo>
                      <a:cubicBezTo>
                        <a:pt x="26" y="1"/>
                        <a:pt x="69" y="6"/>
                        <a:pt x="69" y="6"/>
                      </a:cubicBezTo>
                      <a:cubicBezTo>
                        <a:pt x="69" y="6"/>
                        <a:pt x="3" y="0"/>
                        <a:pt x="5" y="31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4" name="Google Shape;2744;gfa849bb9b8_2_1470"/>
                <p:cNvSpPr/>
                <p:nvPr/>
              </p:nvSpPr>
              <p:spPr>
                <a:xfrm>
                  <a:off x="4388644" y="3956685"/>
                  <a:ext cx="465138" cy="244475"/>
                </a:xfrm>
                <a:custGeom>
                  <a:rect b="b" l="l" r="r" t="t"/>
                  <a:pathLst>
                    <a:path extrusionOk="0" h="58" w="117">
                      <a:moveTo>
                        <a:pt x="16" y="58"/>
                      </a:moveTo>
                      <a:cubicBezTo>
                        <a:pt x="16" y="58"/>
                        <a:pt x="1" y="43"/>
                        <a:pt x="17" y="30"/>
                      </a:cubicBezTo>
                      <a:cubicBezTo>
                        <a:pt x="32" y="17"/>
                        <a:pt x="48" y="28"/>
                        <a:pt x="79" y="14"/>
                      </a:cubicBezTo>
                      <a:cubicBezTo>
                        <a:pt x="111" y="0"/>
                        <a:pt x="117" y="2"/>
                        <a:pt x="117" y="2"/>
                      </a:cubicBezTo>
                      <a:cubicBezTo>
                        <a:pt x="117" y="2"/>
                        <a:pt x="82" y="17"/>
                        <a:pt x="73" y="23"/>
                      </a:cubicBezTo>
                      <a:cubicBezTo>
                        <a:pt x="50" y="39"/>
                        <a:pt x="0" y="26"/>
                        <a:pt x="16" y="5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5" name="Google Shape;2745;gfa849bb9b8_2_1470"/>
                <p:cNvSpPr/>
                <p:nvPr/>
              </p:nvSpPr>
              <p:spPr>
                <a:xfrm>
                  <a:off x="4504531" y="3934460"/>
                  <a:ext cx="90488" cy="63500"/>
                </a:xfrm>
                <a:custGeom>
                  <a:rect b="b" l="l" r="r" t="t"/>
                  <a:pathLst>
                    <a:path extrusionOk="0" h="15" w="23">
                      <a:moveTo>
                        <a:pt x="0" y="15"/>
                      </a:moveTo>
                      <a:cubicBezTo>
                        <a:pt x="0" y="15"/>
                        <a:pt x="3" y="2"/>
                        <a:pt x="23" y="0"/>
                      </a:cubicBezTo>
                      <a:cubicBezTo>
                        <a:pt x="23" y="0"/>
                        <a:pt x="6" y="2"/>
                        <a:pt x="0" y="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6" name="Google Shape;2746;gfa849bb9b8_2_1470"/>
                <p:cNvSpPr/>
                <p:nvPr/>
              </p:nvSpPr>
              <p:spPr>
                <a:xfrm>
                  <a:off x="4448969" y="4032885"/>
                  <a:ext cx="233363" cy="71438"/>
                </a:xfrm>
                <a:custGeom>
                  <a:rect b="b" l="l" r="r" t="t"/>
                  <a:pathLst>
                    <a:path extrusionOk="0" h="17" w="59">
                      <a:moveTo>
                        <a:pt x="0" y="17"/>
                      </a:moveTo>
                      <a:cubicBezTo>
                        <a:pt x="0" y="17"/>
                        <a:pt x="6" y="8"/>
                        <a:pt x="20" y="6"/>
                      </a:cubicBezTo>
                      <a:cubicBezTo>
                        <a:pt x="35" y="5"/>
                        <a:pt x="53" y="4"/>
                        <a:pt x="59" y="0"/>
                      </a:cubicBezTo>
                      <a:cubicBezTo>
                        <a:pt x="59" y="0"/>
                        <a:pt x="52" y="8"/>
                        <a:pt x="17" y="8"/>
                      </a:cubicBezTo>
                      <a:cubicBezTo>
                        <a:pt x="6" y="9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7" name="Google Shape;2747;gfa849bb9b8_2_1470"/>
                <p:cNvSpPr/>
                <p:nvPr/>
              </p:nvSpPr>
              <p:spPr>
                <a:xfrm>
                  <a:off x="2726531" y="3766185"/>
                  <a:ext cx="973138" cy="660400"/>
                </a:xfrm>
                <a:custGeom>
                  <a:rect b="b" l="l" r="r" t="t"/>
                  <a:pathLst>
                    <a:path extrusionOk="0" h="156" w="245">
                      <a:moveTo>
                        <a:pt x="174" y="2"/>
                      </a:moveTo>
                      <a:cubicBezTo>
                        <a:pt x="192" y="0"/>
                        <a:pt x="231" y="7"/>
                        <a:pt x="239" y="26"/>
                      </a:cubicBezTo>
                      <a:cubicBezTo>
                        <a:pt x="245" y="43"/>
                        <a:pt x="234" y="75"/>
                        <a:pt x="165" y="78"/>
                      </a:cubicBezTo>
                      <a:cubicBezTo>
                        <a:pt x="97" y="80"/>
                        <a:pt x="58" y="156"/>
                        <a:pt x="29" y="114"/>
                      </a:cubicBezTo>
                      <a:cubicBezTo>
                        <a:pt x="0" y="72"/>
                        <a:pt x="84" y="59"/>
                        <a:pt x="84" y="59"/>
                      </a:cubicBezTo>
                      <a:cubicBezTo>
                        <a:pt x="107" y="31"/>
                        <a:pt x="137" y="46"/>
                        <a:pt x="164" y="56"/>
                      </a:cubicBezTo>
                      <a:cubicBezTo>
                        <a:pt x="190" y="66"/>
                        <a:pt x="234" y="63"/>
                        <a:pt x="234" y="35"/>
                      </a:cubicBezTo>
                      <a:cubicBezTo>
                        <a:pt x="233" y="7"/>
                        <a:pt x="174" y="8"/>
                        <a:pt x="174" y="8"/>
                      </a:cubicBezTo>
                      <a:lnTo>
                        <a:pt x="174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8" name="Google Shape;2748;gfa849bb9b8_2_1470"/>
                <p:cNvSpPr/>
                <p:nvPr/>
              </p:nvSpPr>
              <p:spPr>
                <a:xfrm>
                  <a:off x="3059906" y="3997960"/>
                  <a:ext cx="325438" cy="42863"/>
                </a:xfrm>
                <a:custGeom>
                  <a:rect b="b" l="l" r="r" t="t"/>
                  <a:pathLst>
                    <a:path extrusionOk="0" h="10" w="82">
                      <a:moveTo>
                        <a:pt x="0" y="4"/>
                      </a:moveTo>
                      <a:cubicBezTo>
                        <a:pt x="0" y="4"/>
                        <a:pt x="52" y="0"/>
                        <a:pt x="80" y="9"/>
                      </a:cubicBezTo>
                      <a:cubicBezTo>
                        <a:pt x="81" y="10"/>
                        <a:pt x="82" y="8"/>
                        <a:pt x="80" y="7"/>
                      </a:cubicBezTo>
                      <a:cubicBezTo>
                        <a:pt x="77" y="6"/>
                        <a:pt x="52" y="0"/>
                        <a:pt x="0" y="4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9" name="Google Shape;2749;gfa849bb9b8_2_1470"/>
                <p:cNvSpPr/>
                <p:nvPr/>
              </p:nvSpPr>
              <p:spPr>
                <a:xfrm>
                  <a:off x="3075781" y="3926523"/>
                  <a:ext cx="195263" cy="76200"/>
                </a:xfrm>
                <a:custGeom>
                  <a:rect b="b" l="l" r="r" t="t"/>
                  <a:pathLst>
                    <a:path extrusionOk="0" h="18" w="49">
                      <a:moveTo>
                        <a:pt x="0" y="18"/>
                      </a:moveTo>
                      <a:cubicBezTo>
                        <a:pt x="0" y="18"/>
                        <a:pt x="17" y="0"/>
                        <a:pt x="49" y="9"/>
                      </a:cubicBezTo>
                      <a:cubicBezTo>
                        <a:pt x="49" y="9"/>
                        <a:pt x="13" y="10"/>
                        <a:pt x="0" y="1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0" name="Google Shape;2750;gfa849bb9b8_2_1470"/>
                <p:cNvSpPr/>
                <p:nvPr/>
              </p:nvSpPr>
              <p:spPr>
                <a:xfrm>
                  <a:off x="2755106" y="4007485"/>
                  <a:ext cx="534988" cy="249238"/>
                </a:xfrm>
                <a:custGeom>
                  <a:rect b="b" l="l" r="r" t="t"/>
                  <a:pathLst>
                    <a:path extrusionOk="0" h="59" w="135">
                      <a:moveTo>
                        <a:pt x="27" y="59"/>
                      </a:moveTo>
                      <a:cubicBezTo>
                        <a:pt x="27" y="59"/>
                        <a:pt x="27" y="59"/>
                        <a:pt x="26" y="59"/>
                      </a:cubicBezTo>
                      <a:cubicBezTo>
                        <a:pt x="24" y="57"/>
                        <a:pt x="8" y="39"/>
                        <a:pt x="28" y="22"/>
                      </a:cubicBezTo>
                      <a:cubicBezTo>
                        <a:pt x="49" y="4"/>
                        <a:pt x="99" y="0"/>
                        <a:pt x="135" y="4"/>
                      </a:cubicBezTo>
                      <a:cubicBezTo>
                        <a:pt x="135" y="4"/>
                        <a:pt x="0" y="11"/>
                        <a:pt x="27" y="5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1" name="Google Shape;2751;gfa849bb9b8_2_1470"/>
                <p:cNvSpPr/>
                <p:nvPr/>
              </p:nvSpPr>
              <p:spPr>
                <a:xfrm>
                  <a:off x="3112294" y="3951923"/>
                  <a:ext cx="114300" cy="30163"/>
                </a:xfrm>
                <a:custGeom>
                  <a:rect b="b" l="l" r="r" t="t"/>
                  <a:pathLst>
                    <a:path extrusionOk="0" h="7" w="29">
                      <a:moveTo>
                        <a:pt x="0" y="7"/>
                      </a:moveTo>
                      <a:cubicBezTo>
                        <a:pt x="0" y="7"/>
                        <a:pt x="9" y="0"/>
                        <a:pt x="29" y="2"/>
                      </a:cubicBezTo>
                      <a:cubicBezTo>
                        <a:pt x="29" y="2"/>
                        <a:pt x="11" y="2"/>
                        <a:pt x="0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2" name="Google Shape;2752;gfa849bb9b8_2_1470"/>
                <p:cNvSpPr/>
                <p:nvPr/>
              </p:nvSpPr>
              <p:spPr>
                <a:xfrm>
                  <a:off x="2802731" y="4036060"/>
                  <a:ext cx="225425" cy="157163"/>
                </a:xfrm>
                <a:custGeom>
                  <a:rect b="b" l="l" r="r" t="t"/>
                  <a:pathLst>
                    <a:path extrusionOk="0" h="37" w="57">
                      <a:moveTo>
                        <a:pt x="9" y="37"/>
                      </a:moveTo>
                      <a:cubicBezTo>
                        <a:pt x="9" y="37"/>
                        <a:pt x="0" y="10"/>
                        <a:pt x="57" y="0"/>
                      </a:cubicBezTo>
                      <a:cubicBezTo>
                        <a:pt x="57" y="0"/>
                        <a:pt x="8" y="8"/>
                        <a:pt x="9" y="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3" name="Google Shape;2753;gfa849bb9b8_2_1470"/>
                <p:cNvSpPr/>
                <p:nvPr/>
              </p:nvSpPr>
              <p:spPr>
                <a:xfrm>
                  <a:off x="2056606" y="2880360"/>
                  <a:ext cx="963613" cy="444500"/>
                </a:xfrm>
                <a:custGeom>
                  <a:rect b="b" l="l" r="r" t="t"/>
                  <a:pathLst>
                    <a:path extrusionOk="0" h="105" w="243">
                      <a:moveTo>
                        <a:pt x="187" y="98"/>
                      </a:moveTo>
                      <a:cubicBezTo>
                        <a:pt x="187" y="98"/>
                        <a:pt x="193" y="98"/>
                        <a:pt x="197" y="96"/>
                      </a:cubicBezTo>
                      <a:cubicBezTo>
                        <a:pt x="206" y="92"/>
                        <a:pt x="217" y="82"/>
                        <a:pt x="211" y="68"/>
                      </a:cubicBezTo>
                      <a:cubicBezTo>
                        <a:pt x="202" y="47"/>
                        <a:pt x="154" y="46"/>
                        <a:pt x="122" y="58"/>
                      </a:cubicBezTo>
                      <a:cubicBezTo>
                        <a:pt x="90" y="71"/>
                        <a:pt x="2" y="102"/>
                        <a:pt x="0" y="47"/>
                      </a:cubicBezTo>
                      <a:cubicBezTo>
                        <a:pt x="0" y="47"/>
                        <a:pt x="3" y="34"/>
                        <a:pt x="12" y="31"/>
                      </a:cubicBezTo>
                      <a:cubicBezTo>
                        <a:pt x="12" y="31"/>
                        <a:pt x="5" y="0"/>
                        <a:pt x="74" y="14"/>
                      </a:cubicBezTo>
                      <a:cubicBezTo>
                        <a:pt x="111" y="22"/>
                        <a:pt x="129" y="34"/>
                        <a:pt x="171" y="39"/>
                      </a:cubicBezTo>
                      <a:cubicBezTo>
                        <a:pt x="212" y="44"/>
                        <a:pt x="243" y="80"/>
                        <a:pt x="201" y="102"/>
                      </a:cubicBezTo>
                      <a:cubicBezTo>
                        <a:pt x="198" y="103"/>
                        <a:pt x="194" y="104"/>
                        <a:pt x="189" y="105"/>
                      </a:cubicBezTo>
                      <a:lnTo>
                        <a:pt x="187" y="98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4" name="Google Shape;2754;gfa849bb9b8_2_1470"/>
                <p:cNvSpPr/>
                <p:nvPr/>
              </p:nvSpPr>
              <p:spPr>
                <a:xfrm>
                  <a:off x="2104231" y="2986723"/>
                  <a:ext cx="547688" cy="76200"/>
                </a:xfrm>
                <a:custGeom>
                  <a:rect b="b" l="l" r="r" t="t"/>
                  <a:pathLst>
                    <a:path extrusionOk="0" h="18" w="138">
                      <a:moveTo>
                        <a:pt x="0" y="6"/>
                      </a:moveTo>
                      <a:cubicBezTo>
                        <a:pt x="0" y="6"/>
                        <a:pt x="55" y="1"/>
                        <a:pt x="89" y="9"/>
                      </a:cubicBezTo>
                      <a:cubicBezTo>
                        <a:pt x="123" y="18"/>
                        <a:pt x="132" y="18"/>
                        <a:pt x="132" y="18"/>
                      </a:cubicBezTo>
                      <a:cubicBezTo>
                        <a:pt x="132" y="18"/>
                        <a:pt x="138" y="15"/>
                        <a:pt x="133" y="16"/>
                      </a:cubicBezTo>
                      <a:cubicBezTo>
                        <a:pt x="123" y="17"/>
                        <a:pt x="94" y="10"/>
                        <a:pt x="90" y="8"/>
                      </a:cubicBezTo>
                      <a:cubicBezTo>
                        <a:pt x="79" y="5"/>
                        <a:pt x="24" y="0"/>
                        <a:pt x="0" y="6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5" name="Google Shape;2755;gfa849bb9b8_2_1470"/>
                <p:cNvSpPr/>
                <p:nvPr/>
              </p:nvSpPr>
              <p:spPr>
                <a:xfrm>
                  <a:off x="3345656" y="3058160"/>
                  <a:ext cx="960438" cy="520700"/>
                </a:xfrm>
                <a:custGeom>
                  <a:rect b="b" l="l" r="r" t="t"/>
                  <a:pathLst>
                    <a:path extrusionOk="0" h="123" w="242">
                      <a:moveTo>
                        <a:pt x="18" y="52"/>
                      </a:moveTo>
                      <a:cubicBezTo>
                        <a:pt x="18" y="52"/>
                        <a:pt x="8" y="49"/>
                        <a:pt x="12" y="30"/>
                      </a:cubicBezTo>
                      <a:cubicBezTo>
                        <a:pt x="16" y="11"/>
                        <a:pt x="52" y="0"/>
                        <a:pt x="91" y="22"/>
                      </a:cubicBezTo>
                      <a:cubicBezTo>
                        <a:pt x="123" y="40"/>
                        <a:pt x="237" y="43"/>
                        <a:pt x="235" y="91"/>
                      </a:cubicBezTo>
                      <a:cubicBezTo>
                        <a:pt x="234" y="123"/>
                        <a:pt x="194" y="119"/>
                        <a:pt x="194" y="119"/>
                      </a:cubicBezTo>
                      <a:cubicBezTo>
                        <a:pt x="194" y="111"/>
                        <a:pt x="194" y="111"/>
                        <a:pt x="194" y="111"/>
                      </a:cubicBezTo>
                      <a:cubicBezTo>
                        <a:pt x="194" y="111"/>
                        <a:pt x="242" y="112"/>
                        <a:pt x="219" y="75"/>
                      </a:cubicBezTo>
                      <a:cubicBezTo>
                        <a:pt x="202" y="48"/>
                        <a:pt x="152" y="65"/>
                        <a:pt x="119" y="79"/>
                      </a:cubicBezTo>
                      <a:cubicBezTo>
                        <a:pt x="86" y="92"/>
                        <a:pt x="21" y="115"/>
                        <a:pt x="9" y="81"/>
                      </a:cubicBezTo>
                      <a:cubicBezTo>
                        <a:pt x="0" y="57"/>
                        <a:pt x="18" y="52"/>
                        <a:pt x="18" y="52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6" name="Google Shape;2756;gfa849bb9b8_2_1470"/>
                <p:cNvSpPr/>
                <p:nvPr/>
              </p:nvSpPr>
              <p:spPr>
                <a:xfrm>
                  <a:off x="2012156" y="2994660"/>
                  <a:ext cx="457200" cy="177800"/>
                </a:xfrm>
                <a:custGeom>
                  <a:rect b="b" l="l" r="r" t="t"/>
                  <a:pathLst>
                    <a:path extrusionOk="0" h="42" w="115">
                      <a:moveTo>
                        <a:pt x="23" y="42"/>
                      </a:moveTo>
                      <a:cubicBezTo>
                        <a:pt x="23" y="42"/>
                        <a:pt x="9" y="32"/>
                        <a:pt x="15" y="17"/>
                      </a:cubicBezTo>
                      <a:cubicBezTo>
                        <a:pt x="20" y="3"/>
                        <a:pt x="29" y="5"/>
                        <a:pt x="39" y="4"/>
                      </a:cubicBezTo>
                      <a:cubicBezTo>
                        <a:pt x="49" y="4"/>
                        <a:pt x="98" y="3"/>
                        <a:pt x="115" y="10"/>
                      </a:cubicBezTo>
                      <a:cubicBezTo>
                        <a:pt x="115" y="10"/>
                        <a:pt x="0" y="0"/>
                        <a:pt x="23" y="42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7" name="Google Shape;2757;gfa849bb9b8_2_1470"/>
                <p:cNvSpPr/>
                <p:nvPr/>
              </p:nvSpPr>
              <p:spPr>
                <a:xfrm>
                  <a:off x="2072481" y="3012123"/>
                  <a:ext cx="166688" cy="93663"/>
                </a:xfrm>
                <a:custGeom>
                  <a:rect b="b" l="l" r="r" t="t"/>
                  <a:pathLst>
                    <a:path extrusionOk="0" h="22" w="42">
                      <a:moveTo>
                        <a:pt x="0" y="22"/>
                      </a:moveTo>
                      <a:cubicBezTo>
                        <a:pt x="0" y="22"/>
                        <a:pt x="0" y="6"/>
                        <a:pt x="11" y="3"/>
                      </a:cubicBezTo>
                      <a:cubicBezTo>
                        <a:pt x="23" y="0"/>
                        <a:pt x="42" y="3"/>
                        <a:pt x="42" y="3"/>
                      </a:cubicBezTo>
                      <a:cubicBezTo>
                        <a:pt x="42" y="3"/>
                        <a:pt x="14" y="2"/>
                        <a:pt x="8" y="7"/>
                      </a:cubicBezTo>
                      <a:cubicBezTo>
                        <a:pt x="2" y="12"/>
                        <a:pt x="0" y="22"/>
                        <a:pt x="0" y="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8" name="Google Shape;2758;gfa849bb9b8_2_1470"/>
                <p:cNvSpPr/>
                <p:nvPr/>
              </p:nvSpPr>
              <p:spPr>
                <a:xfrm>
                  <a:off x="3417094" y="3223260"/>
                  <a:ext cx="560388" cy="73025"/>
                </a:xfrm>
                <a:custGeom>
                  <a:rect b="b" l="l" r="r" t="t"/>
                  <a:pathLst>
                    <a:path extrusionOk="0" h="17" w="141">
                      <a:moveTo>
                        <a:pt x="0" y="13"/>
                      </a:moveTo>
                      <a:cubicBezTo>
                        <a:pt x="0" y="13"/>
                        <a:pt x="43" y="0"/>
                        <a:pt x="78" y="8"/>
                      </a:cubicBezTo>
                      <a:cubicBezTo>
                        <a:pt x="113" y="16"/>
                        <a:pt x="138" y="14"/>
                        <a:pt x="138" y="14"/>
                      </a:cubicBezTo>
                      <a:cubicBezTo>
                        <a:pt x="138" y="14"/>
                        <a:pt x="141" y="15"/>
                        <a:pt x="137" y="16"/>
                      </a:cubicBezTo>
                      <a:cubicBezTo>
                        <a:pt x="134" y="17"/>
                        <a:pt x="88" y="12"/>
                        <a:pt x="77" y="10"/>
                      </a:cubicBezTo>
                      <a:cubicBezTo>
                        <a:pt x="67" y="7"/>
                        <a:pt x="32" y="4"/>
                        <a:pt x="0" y="13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9" name="Google Shape;2759;gfa849bb9b8_2_1470"/>
                <p:cNvSpPr/>
                <p:nvPr/>
              </p:nvSpPr>
              <p:spPr>
                <a:xfrm>
                  <a:off x="3937794" y="3286760"/>
                  <a:ext cx="34925" cy="17463"/>
                </a:xfrm>
                <a:custGeom>
                  <a:rect b="b" l="l" r="r" t="t"/>
                  <a:pathLst>
                    <a:path extrusionOk="0" h="4" w="9">
                      <a:moveTo>
                        <a:pt x="9" y="0"/>
                      </a:moveTo>
                      <a:cubicBezTo>
                        <a:pt x="9" y="0"/>
                        <a:pt x="7" y="3"/>
                        <a:pt x="0" y="2"/>
                      </a:cubicBezTo>
                      <a:cubicBezTo>
                        <a:pt x="0" y="2"/>
                        <a:pt x="8" y="4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0" name="Google Shape;2760;gfa849bb9b8_2_1470"/>
                <p:cNvSpPr/>
                <p:nvPr/>
              </p:nvSpPr>
              <p:spPr>
                <a:xfrm>
                  <a:off x="4115594" y="3413760"/>
                  <a:ext cx="193675" cy="139700"/>
                </a:xfrm>
                <a:custGeom>
                  <a:rect b="b" l="l" r="r" t="t"/>
                  <a:pathLst>
                    <a:path extrusionOk="0" h="33" w="49">
                      <a:moveTo>
                        <a:pt x="0" y="29"/>
                      </a:moveTo>
                      <a:cubicBezTo>
                        <a:pt x="0" y="29"/>
                        <a:pt x="37" y="32"/>
                        <a:pt x="35" y="0"/>
                      </a:cubicBezTo>
                      <a:cubicBezTo>
                        <a:pt x="35" y="0"/>
                        <a:pt x="49" y="32"/>
                        <a:pt x="0" y="33"/>
                      </a:cubicBez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1" name="Google Shape;2761;gfa849bb9b8_2_1470"/>
                <p:cNvSpPr/>
                <p:nvPr/>
              </p:nvSpPr>
              <p:spPr>
                <a:xfrm>
                  <a:off x="3390106" y="3080385"/>
                  <a:ext cx="288925" cy="168275"/>
                </a:xfrm>
                <a:custGeom>
                  <a:rect b="b" l="l" r="r" t="t"/>
                  <a:pathLst>
                    <a:path extrusionOk="0" h="40" w="73">
                      <a:moveTo>
                        <a:pt x="4" y="40"/>
                      </a:moveTo>
                      <a:cubicBezTo>
                        <a:pt x="4" y="40"/>
                        <a:pt x="0" y="22"/>
                        <a:pt x="10" y="16"/>
                      </a:cubicBezTo>
                      <a:cubicBezTo>
                        <a:pt x="20" y="10"/>
                        <a:pt x="38" y="0"/>
                        <a:pt x="73" y="15"/>
                      </a:cubicBezTo>
                      <a:cubicBezTo>
                        <a:pt x="73" y="15"/>
                        <a:pt x="9" y="0"/>
                        <a:pt x="4" y="4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2" name="Google Shape;2762;gfa849bb9b8_2_1470"/>
                <p:cNvSpPr/>
                <p:nvPr/>
              </p:nvSpPr>
              <p:spPr>
                <a:xfrm>
                  <a:off x="3361531" y="3232785"/>
                  <a:ext cx="425450" cy="206375"/>
                </a:xfrm>
                <a:custGeom>
                  <a:rect b="b" l="l" r="r" t="t"/>
                  <a:pathLst>
                    <a:path extrusionOk="0" h="49" w="107">
                      <a:moveTo>
                        <a:pt x="13" y="49"/>
                      </a:moveTo>
                      <a:cubicBezTo>
                        <a:pt x="13" y="49"/>
                        <a:pt x="0" y="35"/>
                        <a:pt x="6" y="21"/>
                      </a:cubicBezTo>
                      <a:cubicBezTo>
                        <a:pt x="12" y="7"/>
                        <a:pt x="40" y="7"/>
                        <a:pt x="60" y="6"/>
                      </a:cubicBezTo>
                      <a:cubicBezTo>
                        <a:pt x="80" y="6"/>
                        <a:pt x="100" y="12"/>
                        <a:pt x="107" y="12"/>
                      </a:cubicBezTo>
                      <a:cubicBezTo>
                        <a:pt x="107" y="12"/>
                        <a:pt x="1" y="0"/>
                        <a:pt x="13" y="4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3" name="Google Shape;2763;gfa849bb9b8_2_1470"/>
                <p:cNvSpPr/>
                <p:nvPr/>
              </p:nvSpPr>
              <p:spPr>
                <a:xfrm>
                  <a:off x="3409156" y="3113723"/>
                  <a:ext cx="131763" cy="71438"/>
                </a:xfrm>
                <a:custGeom>
                  <a:rect b="b" l="l" r="r" t="t"/>
                  <a:pathLst>
                    <a:path extrusionOk="0" h="17" w="33">
                      <a:moveTo>
                        <a:pt x="0" y="17"/>
                      </a:moveTo>
                      <a:cubicBezTo>
                        <a:pt x="0" y="17"/>
                        <a:pt x="3" y="2"/>
                        <a:pt x="33" y="0"/>
                      </a:cubicBezTo>
                      <a:cubicBezTo>
                        <a:pt x="33" y="0"/>
                        <a:pt x="8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4" name="Google Shape;2764;gfa849bb9b8_2_1470"/>
                <p:cNvSpPr/>
                <p:nvPr/>
              </p:nvSpPr>
              <p:spPr>
                <a:xfrm>
                  <a:off x="3353594" y="3261360"/>
                  <a:ext cx="195263" cy="106363"/>
                </a:xfrm>
                <a:custGeom>
                  <a:rect b="b" l="l" r="r" t="t"/>
                  <a:pathLst>
                    <a:path extrusionOk="0" h="25" w="49">
                      <a:moveTo>
                        <a:pt x="7" y="25"/>
                      </a:moveTo>
                      <a:cubicBezTo>
                        <a:pt x="7" y="25"/>
                        <a:pt x="0" y="2"/>
                        <a:pt x="49" y="0"/>
                      </a:cubicBezTo>
                      <a:cubicBezTo>
                        <a:pt x="49" y="0"/>
                        <a:pt x="7" y="1"/>
                        <a:pt x="7" y="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5" name="Google Shape;2765;gfa849bb9b8_2_1470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6" name="Google Shape;2766;gfa849bb9b8_2_1470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7" name="Google Shape;2767;gfa849bb9b8_2_1470"/>
                <p:cNvSpPr/>
                <p:nvPr/>
              </p:nvSpPr>
              <p:spPr>
                <a:xfrm>
                  <a:off x="6600031" y="2867660"/>
                  <a:ext cx="266700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31"/>
                      </a:moveTo>
                      <a:cubicBezTo>
                        <a:pt x="67" y="22"/>
                        <a:pt x="56" y="10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768" name="Google Shape;2768;gfa849bb9b8_2_1470"/>
              <p:cNvSpPr/>
              <p:nvPr/>
            </p:nvSpPr>
            <p:spPr>
              <a:xfrm>
                <a:off x="2155824" y="3294588"/>
                <a:ext cx="261300" cy="524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9" name="Google Shape;2769;gfa849bb9b8_2_1470"/>
              <p:cNvSpPr/>
              <p:nvPr/>
            </p:nvSpPr>
            <p:spPr>
              <a:xfrm>
                <a:off x="6484145" y="3293114"/>
                <a:ext cx="261300" cy="533400"/>
              </a:xfrm>
              <a:prstGeom prst="ellipse">
                <a:avLst/>
              </a:prstGeom>
              <a:solidFill>
                <a:srgbClr val="F2AE5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70" name="Google Shape;2770;gfa849bb9b8_2_1470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1" name="Google Shape;2771;gfa849bb9b8_2_1470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2" name="Google Shape;2772;gfa849bb9b8_2_1470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3" name="Google Shape;2773;gfa849bb9b8_2_1470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4" name="Google Shape;2774;gfa849bb9b8_2_1470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75" name="Google Shape;2775;gfa849bb9b8_2_1470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776" name="Google Shape;2776;gfa849bb9b8_2_14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7" name="Google Shape;2777;gfa849bb9b8_2_1470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778" name="Google Shape;2778;gfa849bb9b8_2_1470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9" name="Google Shape;2779;gfa849bb9b8_2_1470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 Physiology of the motor unit">
  <p:cSld name="TITLE_6">
    <p:spTree>
      <p:nvGrpSpPr>
        <p:cNvPr id="2780" name="Shape 2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" name="Google Shape;2781;gfa849bb9b8_2_177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782" name="Google Shape;2782;gfa849bb9b8_2_1771"/>
          <p:cNvGrpSpPr/>
          <p:nvPr/>
        </p:nvGrpSpPr>
        <p:grpSpPr>
          <a:xfrm>
            <a:off x="0" y="-195652"/>
            <a:ext cx="6787396" cy="5008016"/>
            <a:chOff x="-3860" y="-205762"/>
            <a:chExt cx="9700437" cy="6071795"/>
          </a:xfrm>
        </p:grpSpPr>
        <p:sp>
          <p:nvSpPr>
            <p:cNvPr id="2783" name="Google Shape;2783;gfa849bb9b8_2_1771"/>
            <p:cNvSpPr/>
            <p:nvPr/>
          </p:nvSpPr>
          <p:spPr>
            <a:xfrm>
              <a:off x="4260068" y="2425508"/>
              <a:ext cx="2412165" cy="3222311"/>
            </a:xfrm>
            <a:custGeom>
              <a:rect b="b" l="l" r="r" t="t"/>
              <a:pathLst>
                <a:path extrusionOk="0" h="397" w="317">
                  <a:moveTo>
                    <a:pt x="0" y="296"/>
                  </a:moveTo>
                  <a:cubicBezTo>
                    <a:pt x="112" y="327"/>
                    <a:pt x="225" y="362"/>
                    <a:pt x="314" y="395"/>
                  </a:cubicBezTo>
                  <a:cubicBezTo>
                    <a:pt x="317" y="397"/>
                    <a:pt x="317" y="397"/>
                    <a:pt x="317" y="397"/>
                  </a:cubicBezTo>
                  <a:cubicBezTo>
                    <a:pt x="317" y="59"/>
                    <a:pt x="317" y="59"/>
                    <a:pt x="317" y="59"/>
                  </a:cubicBezTo>
                  <a:cubicBezTo>
                    <a:pt x="317" y="59"/>
                    <a:pt x="252" y="43"/>
                    <a:pt x="166" y="28"/>
                  </a:cubicBezTo>
                  <a:cubicBezTo>
                    <a:pt x="148" y="26"/>
                    <a:pt x="145" y="13"/>
                    <a:pt x="142" y="12"/>
                  </a:cubicBezTo>
                  <a:cubicBezTo>
                    <a:pt x="121" y="20"/>
                    <a:pt x="111" y="19"/>
                    <a:pt x="93" y="17"/>
                  </a:cubicBezTo>
                  <a:cubicBezTo>
                    <a:pt x="77" y="15"/>
                    <a:pt x="65" y="12"/>
                    <a:pt x="55" y="1"/>
                  </a:cubicBezTo>
                  <a:cubicBezTo>
                    <a:pt x="54" y="0"/>
                    <a:pt x="43" y="11"/>
                    <a:pt x="28" y="10"/>
                  </a:cubicBezTo>
                  <a:cubicBezTo>
                    <a:pt x="19" y="9"/>
                    <a:pt x="9" y="8"/>
                    <a:pt x="0" y="7"/>
                  </a:cubicBezTo>
                  <a:lnTo>
                    <a:pt x="0" y="296"/>
                  </a:lnTo>
                  <a:close/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4" name="Google Shape;2784;gfa849bb9b8_2_1771"/>
            <p:cNvSpPr/>
            <p:nvPr/>
          </p:nvSpPr>
          <p:spPr>
            <a:xfrm>
              <a:off x="-3860" y="1705658"/>
              <a:ext cx="8990797" cy="3127895"/>
            </a:xfrm>
            <a:custGeom>
              <a:rect b="b" l="l" r="r" t="t"/>
              <a:pathLst>
                <a:path extrusionOk="0" h="385" w="1181">
                  <a:moveTo>
                    <a:pt x="420" y="5"/>
                  </a:moveTo>
                  <a:cubicBezTo>
                    <a:pt x="277" y="0"/>
                    <a:pt x="85" y="26"/>
                    <a:pt x="0" y="3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9" y="255"/>
                    <a:pt x="135" y="272"/>
                    <a:pt x="231" y="296"/>
                  </a:cubicBezTo>
                  <a:cubicBezTo>
                    <a:pt x="324" y="319"/>
                    <a:pt x="439" y="351"/>
                    <a:pt x="560" y="385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9" y="97"/>
                    <a:pt x="579" y="98"/>
                    <a:pt x="588" y="99"/>
                  </a:cubicBezTo>
                  <a:cubicBezTo>
                    <a:pt x="588" y="99"/>
                    <a:pt x="588" y="99"/>
                    <a:pt x="588" y="99"/>
                  </a:cubicBezTo>
                  <a:cubicBezTo>
                    <a:pt x="603" y="100"/>
                    <a:pt x="614" y="89"/>
                    <a:pt x="615" y="90"/>
                  </a:cubicBezTo>
                  <a:cubicBezTo>
                    <a:pt x="625" y="101"/>
                    <a:pt x="637" y="104"/>
                    <a:pt x="653" y="106"/>
                  </a:cubicBezTo>
                  <a:cubicBezTo>
                    <a:pt x="671" y="108"/>
                    <a:pt x="681" y="109"/>
                    <a:pt x="702" y="101"/>
                  </a:cubicBezTo>
                  <a:cubicBezTo>
                    <a:pt x="705" y="102"/>
                    <a:pt x="707" y="113"/>
                    <a:pt x="722" y="116"/>
                  </a:cubicBezTo>
                  <a:cubicBezTo>
                    <a:pt x="723" y="117"/>
                    <a:pt x="724" y="117"/>
                    <a:pt x="725" y="117"/>
                  </a:cubicBezTo>
                  <a:cubicBezTo>
                    <a:pt x="725" y="117"/>
                    <a:pt x="726" y="117"/>
                    <a:pt x="726" y="117"/>
                  </a:cubicBezTo>
                  <a:cubicBezTo>
                    <a:pt x="774" y="125"/>
                    <a:pt x="815" y="134"/>
                    <a:pt x="842" y="140"/>
                  </a:cubicBezTo>
                  <a:cubicBezTo>
                    <a:pt x="843" y="140"/>
                    <a:pt x="843" y="140"/>
                    <a:pt x="843" y="140"/>
                  </a:cubicBezTo>
                  <a:cubicBezTo>
                    <a:pt x="844" y="140"/>
                    <a:pt x="845" y="141"/>
                    <a:pt x="846" y="141"/>
                  </a:cubicBezTo>
                  <a:cubicBezTo>
                    <a:pt x="846" y="141"/>
                    <a:pt x="846" y="141"/>
                    <a:pt x="847" y="141"/>
                  </a:cubicBezTo>
                  <a:cubicBezTo>
                    <a:pt x="848" y="141"/>
                    <a:pt x="849" y="141"/>
                    <a:pt x="850" y="142"/>
                  </a:cubicBezTo>
                  <a:cubicBezTo>
                    <a:pt x="850" y="142"/>
                    <a:pt x="850" y="142"/>
                    <a:pt x="850" y="142"/>
                  </a:cubicBezTo>
                  <a:cubicBezTo>
                    <a:pt x="853" y="142"/>
                    <a:pt x="856" y="143"/>
                    <a:pt x="859" y="144"/>
                  </a:cubicBezTo>
                  <a:cubicBezTo>
                    <a:pt x="859" y="144"/>
                    <a:pt x="859" y="144"/>
                    <a:pt x="859" y="144"/>
                  </a:cubicBezTo>
                  <a:cubicBezTo>
                    <a:pt x="860" y="144"/>
                    <a:pt x="861" y="144"/>
                    <a:pt x="861" y="144"/>
                  </a:cubicBezTo>
                  <a:cubicBezTo>
                    <a:pt x="862" y="144"/>
                    <a:pt x="862" y="145"/>
                    <a:pt x="862" y="145"/>
                  </a:cubicBezTo>
                  <a:cubicBezTo>
                    <a:pt x="863" y="145"/>
                    <a:pt x="864" y="145"/>
                    <a:pt x="864" y="145"/>
                  </a:cubicBezTo>
                  <a:cubicBezTo>
                    <a:pt x="865" y="145"/>
                    <a:pt x="865" y="145"/>
                    <a:pt x="865" y="145"/>
                  </a:cubicBezTo>
                  <a:cubicBezTo>
                    <a:pt x="867" y="146"/>
                    <a:pt x="869" y="146"/>
                    <a:pt x="870" y="146"/>
                  </a:cubicBezTo>
                  <a:cubicBezTo>
                    <a:pt x="870" y="147"/>
                    <a:pt x="871" y="147"/>
                    <a:pt x="871" y="147"/>
                  </a:cubicBezTo>
                  <a:cubicBezTo>
                    <a:pt x="871" y="147"/>
                    <a:pt x="872" y="147"/>
                    <a:pt x="872" y="147"/>
                  </a:cubicBezTo>
                  <a:cubicBezTo>
                    <a:pt x="872" y="147"/>
                    <a:pt x="872" y="147"/>
                    <a:pt x="873" y="147"/>
                  </a:cubicBezTo>
                  <a:cubicBezTo>
                    <a:pt x="873" y="147"/>
                    <a:pt x="877" y="147"/>
                    <a:pt x="877" y="147"/>
                  </a:cubicBezTo>
                  <a:cubicBezTo>
                    <a:pt x="877" y="147"/>
                    <a:pt x="877" y="147"/>
                    <a:pt x="877" y="147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9"/>
                    <a:pt x="877" y="149"/>
                    <a:pt x="877" y="149"/>
                  </a:cubicBezTo>
                  <a:cubicBezTo>
                    <a:pt x="905" y="133"/>
                    <a:pt x="936" y="122"/>
                    <a:pt x="970" y="115"/>
                  </a:cubicBezTo>
                  <a:cubicBezTo>
                    <a:pt x="1050" y="100"/>
                    <a:pt x="1127" y="116"/>
                    <a:pt x="1181" y="153"/>
                  </a:cubicBezTo>
                  <a:cubicBezTo>
                    <a:pt x="1036" y="48"/>
                    <a:pt x="691" y="14"/>
                    <a:pt x="420" y="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5" name="Google Shape;2785;gfa849bb9b8_2_1771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6" name="Google Shape;2786;gfa849bb9b8_2_1771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7" name="Google Shape;2787;gfa849bb9b8_2_1771"/>
            <p:cNvSpPr/>
            <p:nvPr/>
          </p:nvSpPr>
          <p:spPr>
            <a:xfrm>
              <a:off x="6672234" y="2430526"/>
              <a:ext cx="3024343" cy="3435507"/>
            </a:xfrm>
            <a:custGeom>
              <a:rect b="b" l="l" r="r" t="t"/>
              <a:pathLst>
                <a:path extrusionOk="0" h="423" w="397">
                  <a:moveTo>
                    <a:pt x="377" y="171"/>
                  </a:moveTo>
                  <a:cubicBezTo>
                    <a:pt x="356" y="65"/>
                    <a:pt x="229" y="0"/>
                    <a:pt x="93" y="26"/>
                  </a:cubicBezTo>
                  <a:cubicBezTo>
                    <a:pt x="59" y="33"/>
                    <a:pt x="28" y="44"/>
                    <a:pt x="0" y="60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48" y="417"/>
                    <a:pt x="108" y="423"/>
                    <a:pt x="168" y="411"/>
                  </a:cubicBezTo>
                  <a:cubicBezTo>
                    <a:pt x="304" y="385"/>
                    <a:pt x="397" y="277"/>
                    <a:pt x="377" y="171"/>
                  </a:cubicBezTo>
                  <a:close/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8" name="Google Shape;2788;gfa849bb9b8_2_1771"/>
            <p:cNvSpPr/>
            <p:nvPr/>
          </p:nvSpPr>
          <p:spPr>
            <a:xfrm>
              <a:off x="3535201" y="2591946"/>
              <a:ext cx="724868" cy="2135009"/>
            </a:xfrm>
            <a:custGeom>
              <a:rect b="b" l="l" r="r" t="t"/>
              <a:pathLst>
                <a:path extrusionOk="0" h="263" w="95">
                  <a:moveTo>
                    <a:pt x="95" y="263"/>
                  </a:moveTo>
                  <a:cubicBezTo>
                    <a:pt x="50" y="242"/>
                    <a:pt x="19" y="204"/>
                    <a:pt x="11" y="162"/>
                  </a:cubicBezTo>
                  <a:cubicBezTo>
                    <a:pt x="0" y="104"/>
                    <a:pt x="33" y="39"/>
                    <a:pt x="95" y="0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9" name="Google Shape;2789;gfa849bb9b8_2_1771"/>
            <p:cNvSpPr/>
            <p:nvPr/>
          </p:nvSpPr>
          <p:spPr>
            <a:xfrm>
              <a:off x="6672234" y="2625448"/>
              <a:ext cx="2923836" cy="3133987"/>
            </a:xfrm>
            <a:custGeom>
              <a:rect b="b" l="l" r="r" t="t"/>
              <a:pathLst>
                <a:path extrusionOk="0" h="386" w="384">
                  <a:moveTo>
                    <a:pt x="0" y="49"/>
                  </a:moveTo>
                  <a:cubicBezTo>
                    <a:pt x="0" y="49"/>
                    <a:pt x="6" y="46"/>
                    <a:pt x="13" y="43"/>
                  </a:cubicBezTo>
                  <a:cubicBezTo>
                    <a:pt x="39" y="30"/>
                    <a:pt x="66" y="20"/>
                    <a:pt x="95" y="14"/>
                  </a:cubicBezTo>
                  <a:cubicBezTo>
                    <a:pt x="169" y="0"/>
                    <a:pt x="241" y="13"/>
                    <a:pt x="295" y="49"/>
                  </a:cubicBezTo>
                  <a:cubicBezTo>
                    <a:pt x="333" y="74"/>
                    <a:pt x="357" y="109"/>
                    <a:pt x="365" y="149"/>
                  </a:cubicBezTo>
                  <a:cubicBezTo>
                    <a:pt x="365" y="149"/>
                    <a:pt x="365" y="149"/>
                    <a:pt x="365" y="149"/>
                  </a:cubicBezTo>
                  <a:cubicBezTo>
                    <a:pt x="384" y="249"/>
                    <a:pt x="295" y="350"/>
                    <a:pt x="165" y="375"/>
                  </a:cubicBezTo>
                  <a:cubicBezTo>
                    <a:pt x="113" y="386"/>
                    <a:pt x="59" y="382"/>
                    <a:pt x="13" y="364"/>
                  </a:cubicBezTo>
                  <a:cubicBezTo>
                    <a:pt x="0" y="359"/>
                    <a:pt x="0" y="359"/>
                    <a:pt x="0" y="359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0" name="Google Shape;2790;gfa849bb9b8_2_1771"/>
            <p:cNvSpPr/>
            <p:nvPr/>
          </p:nvSpPr>
          <p:spPr>
            <a:xfrm>
              <a:off x="4260068" y="2558443"/>
              <a:ext cx="2412165" cy="2981704"/>
            </a:xfrm>
            <a:custGeom>
              <a:rect b="b" l="l" r="r" t="t"/>
              <a:pathLst>
                <a:path extrusionOk="0" h="367" w="317">
                  <a:moveTo>
                    <a:pt x="0" y="4"/>
                  </a:moveTo>
                  <a:cubicBezTo>
                    <a:pt x="7" y="5"/>
                    <a:pt x="27" y="6"/>
                    <a:pt x="27" y="6"/>
                  </a:cubicBezTo>
                  <a:cubicBezTo>
                    <a:pt x="38" y="7"/>
                    <a:pt x="48" y="3"/>
                    <a:pt x="54" y="0"/>
                  </a:cubicBezTo>
                  <a:cubicBezTo>
                    <a:pt x="66" y="9"/>
                    <a:pt x="79" y="11"/>
                    <a:pt x="92" y="13"/>
                  </a:cubicBezTo>
                  <a:cubicBezTo>
                    <a:pt x="109" y="15"/>
                    <a:pt x="120" y="16"/>
                    <a:pt x="138" y="10"/>
                  </a:cubicBezTo>
                  <a:cubicBezTo>
                    <a:pt x="143" y="16"/>
                    <a:pt x="151" y="22"/>
                    <a:pt x="164" y="24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231" y="35"/>
                    <a:pt x="297" y="52"/>
                    <a:pt x="317" y="57"/>
                  </a:cubicBezTo>
                  <a:cubicBezTo>
                    <a:pt x="317" y="367"/>
                    <a:pt x="317" y="367"/>
                    <a:pt x="317" y="367"/>
                  </a:cubicBezTo>
                  <a:cubicBezTo>
                    <a:pt x="238" y="338"/>
                    <a:pt x="114" y="299"/>
                    <a:pt x="0" y="267"/>
                  </a:cubicBezTo>
                </a:path>
              </a:pathLst>
            </a:custGeom>
            <a:solidFill>
              <a:srgbClr val="F4A58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1" name="Google Shape;2791;gfa849bb9b8_2_1771"/>
            <p:cNvSpPr/>
            <p:nvPr/>
          </p:nvSpPr>
          <p:spPr>
            <a:xfrm>
              <a:off x="340300" y="3566558"/>
              <a:ext cx="3599975" cy="1129941"/>
            </a:xfrm>
            <a:custGeom>
              <a:rect b="b" l="l" r="r" t="t"/>
              <a:pathLst>
                <a:path extrusionOk="0" h="139" w="473">
                  <a:moveTo>
                    <a:pt x="0" y="19"/>
                  </a:moveTo>
                  <a:cubicBezTo>
                    <a:pt x="34" y="23"/>
                    <a:pt x="265" y="81"/>
                    <a:pt x="333" y="97"/>
                  </a:cubicBezTo>
                  <a:cubicBezTo>
                    <a:pt x="401" y="113"/>
                    <a:pt x="473" y="139"/>
                    <a:pt x="473" y="139"/>
                  </a:cubicBezTo>
                  <a:cubicBezTo>
                    <a:pt x="453" y="129"/>
                    <a:pt x="393" y="81"/>
                    <a:pt x="409" y="0"/>
                  </a:cubicBezTo>
                  <a:cubicBezTo>
                    <a:pt x="400" y="12"/>
                    <a:pt x="362" y="52"/>
                    <a:pt x="321" y="56"/>
                  </a:cubicBezTo>
                  <a:cubicBezTo>
                    <a:pt x="280" y="60"/>
                    <a:pt x="38" y="17"/>
                    <a:pt x="0" y="19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2" name="Google Shape;2792;gfa849bb9b8_2_1771"/>
            <p:cNvSpPr/>
            <p:nvPr/>
          </p:nvSpPr>
          <p:spPr>
            <a:xfrm>
              <a:off x="6529087" y="2138142"/>
              <a:ext cx="584767" cy="609130"/>
            </a:xfrm>
            <a:custGeom>
              <a:rect b="b" l="l" r="r" t="t"/>
              <a:pathLst>
                <a:path extrusionOk="0" h="81" w="77">
                  <a:moveTo>
                    <a:pt x="49" y="4"/>
                  </a:moveTo>
                  <a:cubicBezTo>
                    <a:pt x="45" y="14"/>
                    <a:pt x="41" y="25"/>
                    <a:pt x="47" y="35"/>
                  </a:cubicBezTo>
                  <a:cubicBezTo>
                    <a:pt x="54" y="47"/>
                    <a:pt x="77" y="54"/>
                    <a:pt x="63" y="70"/>
                  </a:cubicBezTo>
                  <a:cubicBezTo>
                    <a:pt x="53" y="81"/>
                    <a:pt x="36" y="81"/>
                    <a:pt x="23" y="76"/>
                  </a:cubicBezTo>
                  <a:cubicBezTo>
                    <a:pt x="0" y="67"/>
                    <a:pt x="25" y="19"/>
                    <a:pt x="28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3" name="Google Shape;2793;gfa849bb9b8_2_1771"/>
            <p:cNvSpPr/>
            <p:nvPr/>
          </p:nvSpPr>
          <p:spPr>
            <a:xfrm>
              <a:off x="5216405" y="1975395"/>
              <a:ext cx="420302" cy="560402"/>
            </a:xfrm>
            <a:custGeom>
              <a:rect b="b" l="l" r="r" t="t"/>
              <a:pathLst>
                <a:path extrusionOk="0" h="69" w="55">
                  <a:moveTo>
                    <a:pt x="55" y="0"/>
                  </a:moveTo>
                  <a:cubicBezTo>
                    <a:pt x="49" y="9"/>
                    <a:pt x="43" y="16"/>
                    <a:pt x="39" y="26"/>
                  </a:cubicBezTo>
                  <a:cubicBezTo>
                    <a:pt x="35" y="35"/>
                    <a:pt x="38" y="47"/>
                    <a:pt x="33" y="55"/>
                  </a:cubicBezTo>
                  <a:cubicBezTo>
                    <a:pt x="30" y="63"/>
                    <a:pt x="19" y="69"/>
                    <a:pt x="10" y="67"/>
                  </a:cubicBezTo>
                  <a:cubicBezTo>
                    <a:pt x="2" y="66"/>
                    <a:pt x="5" y="67"/>
                    <a:pt x="3" y="60"/>
                  </a:cubicBezTo>
                  <a:cubicBezTo>
                    <a:pt x="0" y="49"/>
                    <a:pt x="11" y="23"/>
                    <a:pt x="16" y="12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4" name="Google Shape;2794;gfa849bb9b8_2_1771"/>
            <p:cNvSpPr/>
            <p:nvPr/>
          </p:nvSpPr>
          <p:spPr>
            <a:xfrm>
              <a:off x="2493584" y="1755157"/>
              <a:ext cx="1355320" cy="914676"/>
            </a:xfrm>
            <a:custGeom>
              <a:rect b="b" l="l" r="r" t="t"/>
              <a:pathLst>
                <a:path extrusionOk="0" h="125" w="178">
                  <a:moveTo>
                    <a:pt x="178" y="7"/>
                  </a:moveTo>
                  <a:cubicBezTo>
                    <a:pt x="157" y="15"/>
                    <a:pt x="78" y="36"/>
                    <a:pt x="97" y="51"/>
                  </a:cubicBezTo>
                  <a:cubicBezTo>
                    <a:pt x="104" y="60"/>
                    <a:pt x="115" y="64"/>
                    <a:pt x="108" y="80"/>
                  </a:cubicBezTo>
                  <a:cubicBezTo>
                    <a:pt x="98" y="104"/>
                    <a:pt x="1" y="125"/>
                    <a:pt x="0" y="9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95" name="Google Shape;2795;gfa849bb9b8_2_1771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796" name="Google Shape;2796;gfa849bb9b8_2_1771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2797" name="Google Shape;2797;gfa849bb9b8_2_1771"/>
            <p:cNvSpPr/>
            <p:nvPr/>
          </p:nvSpPr>
          <p:spPr>
            <a:xfrm>
              <a:off x="4701690" y="2381795"/>
              <a:ext cx="645681" cy="210151"/>
            </a:xfrm>
            <a:custGeom>
              <a:rect b="b" l="l" r="r" t="t"/>
              <a:pathLst>
                <a:path extrusionOk="0" h="26" w="85">
                  <a:moveTo>
                    <a:pt x="85" y="13"/>
                  </a:moveTo>
                  <a:cubicBezTo>
                    <a:pt x="72" y="4"/>
                    <a:pt x="72" y="4"/>
                    <a:pt x="72" y="4"/>
                  </a:cubicBezTo>
                  <a:cubicBezTo>
                    <a:pt x="64" y="6"/>
                    <a:pt x="55" y="5"/>
                    <a:pt x="47" y="5"/>
                  </a:cubicBezTo>
                  <a:cubicBezTo>
                    <a:pt x="38" y="5"/>
                    <a:pt x="31" y="6"/>
                    <a:pt x="22" y="5"/>
                  </a:cubicBezTo>
                  <a:cubicBezTo>
                    <a:pt x="19" y="4"/>
                    <a:pt x="9" y="0"/>
                    <a:pt x="6" y="3"/>
                  </a:cubicBezTo>
                  <a:cubicBezTo>
                    <a:pt x="0" y="9"/>
                    <a:pt x="9" y="16"/>
                    <a:pt x="16" y="19"/>
                  </a:cubicBezTo>
                  <a:cubicBezTo>
                    <a:pt x="21" y="21"/>
                    <a:pt x="28" y="22"/>
                    <a:pt x="35" y="23"/>
                  </a:cubicBezTo>
                  <a:cubicBezTo>
                    <a:pt x="53" y="25"/>
                    <a:pt x="63" y="26"/>
                    <a:pt x="83" y="19"/>
                  </a:cubicBezTo>
                  <a:cubicBezTo>
                    <a:pt x="84" y="17"/>
                    <a:pt x="85" y="15"/>
                    <a:pt x="85" y="13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8" name="Google Shape;2798;gfa849bb9b8_2_1771"/>
            <p:cNvSpPr/>
            <p:nvPr/>
          </p:nvSpPr>
          <p:spPr>
            <a:xfrm>
              <a:off x="7625526" y="2348293"/>
              <a:ext cx="913699" cy="356343"/>
            </a:xfrm>
            <a:custGeom>
              <a:rect b="b" l="l" r="r" t="t"/>
              <a:pathLst>
                <a:path extrusionOk="0" h="44" w="120">
                  <a:moveTo>
                    <a:pt x="6" y="28"/>
                  </a:moveTo>
                  <a:cubicBezTo>
                    <a:pt x="41" y="28"/>
                    <a:pt x="87" y="32"/>
                    <a:pt x="120" y="44"/>
                  </a:cubicBezTo>
                  <a:cubicBezTo>
                    <a:pt x="113" y="33"/>
                    <a:pt x="72" y="23"/>
                    <a:pt x="60" y="19"/>
                  </a:cubicBezTo>
                  <a:cubicBezTo>
                    <a:pt x="40" y="11"/>
                    <a:pt x="21" y="3"/>
                    <a:pt x="0" y="0"/>
                  </a:cubicBezTo>
                  <a:cubicBezTo>
                    <a:pt x="12" y="4"/>
                    <a:pt x="28" y="13"/>
                    <a:pt x="22" y="28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99" name="Google Shape;2799;gfa849bb9b8_2_1771"/>
            <p:cNvGrpSpPr/>
            <p:nvPr/>
          </p:nvGrpSpPr>
          <p:grpSpPr>
            <a:xfrm>
              <a:off x="2358126" y="-205762"/>
              <a:ext cx="7262309" cy="2971491"/>
              <a:chOff x="2361986" y="-142671"/>
              <a:chExt cx="7262309" cy="3554415"/>
            </a:xfrm>
          </p:grpSpPr>
          <p:sp>
            <p:nvSpPr>
              <p:cNvPr id="2800" name="Google Shape;2800;gfa849bb9b8_2_1771"/>
              <p:cNvSpPr/>
              <p:nvPr/>
            </p:nvSpPr>
            <p:spPr>
              <a:xfrm>
                <a:off x="8457806" y="-142671"/>
                <a:ext cx="1166489" cy="1519786"/>
              </a:xfrm>
              <a:custGeom>
                <a:rect b="b" l="l" r="r" t="t"/>
                <a:pathLst>
                  <a:path extrusionOk="0" h="187" w="153">
                    <a:moveTo>
                      <a:pt x="50" y="0"/>
                    </a:moveTo>
                    <a:cubicBezTo>
                      <a:pt x="44" y="33"/>
                      <a:pt x="26" y="75"/>
                      <a:pt x="14" y="91"/>
                    </a:cubicBezTo>
                    <a:cubicBezTo>
                      <a:pt x="0" y="109"/>
                      <a:pt x="3" y="120"/>
                      <a:pt x="6" y="130"/>
                    </a:cubicBezTo>
                    <a:cubicBezTo>
                      <a:pt x="7" y="131"/>
                      <a:pt x="7" y="131"/>
                      <a:pt x="7" y="131"/>
                    </a:cubicBezTo>
                    <a:cubicBezTo>
                      <a:pt x="9" y="129"/>
                      <a:pt x="10" y="127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5" y="122"/>
                      <a:pt x="17" y="119"/>
                      <a:pt x="20" y="116"/>
                    </a:cubicBezTo>
                    <a:cubicBezTo>
                      <a:pt x="36" y="113"/>
                      <a:pt x="69" y="141"/>
                      <a:pt x="61" y="161"/>
                    </a:cubicBezTo>
                    <a:cubicBezTo>
                      <a:pt x="56" y="166"/>
                      <a:pt x="51" y="171"/>
                      <a:pt x="46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47" y="176"/>
                      <a:pt x="62" y="187"/>
                      <a:pt x="94" y="154"/>
                    </a:cubicBezTo>
                    <a:cubicBezTo>
                      <a:pt x="125" y="121"/>
                      <a:pt x="145" y="53"/>
                      <a:pt x="153" y="25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EE87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1" name="Google Shape;2801;gfa849bb9b8_2_1771"/>
              <p:cNvSpPr/>
              <p:nvPr/>
            </p:nvSpPr>
            <p:spPr>
              <a:xfrm>
                <a:off x="8473035" y="588288"/>
                <a:ext cx="679183" cy="730959"/>
              </a:xfrm>
              <a:custGeom>
                <a:rect b="b" l="l" r="r" t="t"/>
                <a:pathLst>
                  <a:path extrusionOk="0" h="90" w="89">
                    <a:moveTo>
                      <a:pt x="55" y="24"/>
                    </a:moveTo>
                    <a:cubicBezTo>
                      <a:pt x="36" y="7"/>
                      <a:pt x="10" y="0"/>
                      <a:pt x="3" y="17"/>
                    </a:cubicBezTo>
                    <a:cubicBezTo>
                      <a:pt x="0" y="26"/>
                      <a:pt x="2" y="33"/>
                      <a:pt x="4" y="40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7" y="39"/>
                      <a:pt x="8" y="37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2"/>
                      <a:pt x="15" y="29"/>
                      <a:pt x="18" y="26"/>
                    </a:cubicBezTo>
                    <a:cubicBezTo>
                      <a:pt x="34" y="23"/>
                      <a:pt x="67" y="51"/>
                      <a:pt x="59" y="71"/>
                    </a:cubicBezTo>
                    <a:cubicBezTo>
                      <a:pt x="54" y="76"/>
                      <a:pt x="49" y="81"/>
                      <a:pt x="44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5" y="86"/>
                      <a:pt x="51" y="90"/>
                      <a:pt x="63" y="86"/>
                    </a:cubicBezTo>
                    <a:cubicBezTo>
                      <a:pt x="89" y="71"/>
                      <a:pt x="76" y="42"/>
                      <a:pt x="55" y="24"/>
                    </a:cubicBezTo>
                    <a:close/>
                  </a:path>
                </a:pathLst>
              </a:custGeom>
              <a:solidFill>
                <a:srgbClr val="FFF7C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2" name="Google Shape;2802;gfa849bb9b8_2_1771"/>
              <p:cNvSpPr/>
              <p:nvPr/>
            </p:nvSpPr>
            <p:spPr>
              <a:xfrm>
                <a:off x="2361986" y="737652"/>
                <a:ext cx="6630409" cy="2674092"/>
              </a:xfrm>
              <a:custGeom>
                <a:rect b="b" l="l" r="r" t="t"/>
                <a:pathLst>
                  <a:path extrusionOk="0" h="329" w="871">
                    <a:moveTo>
                      <a:pt x="390" y="290"/>
                    </a:moveTo>
                    <a:cubicBezTo>
                      <a:pt x="397" y="286"/>
                      <a:pt x="399" y="267"/>
                      <a:pt x="403" y="261"/>
                    </a:cubicBezTo>
                    <a:cubicBezTo>
                      <a:pt x="403" y="260"/>
                      <a:pt x="404" y="259"/>
                      <a:pt x="405" y="258"/>
                    </a:cubicBezTo>
                    <a:cubicBezTo>
                      <a:pt x="418" y="239"/>
                      <a:pt x="433" y="217"/>
                      <a:pt x="472" y="200"/>
                    </a:cubicBezTo>
                    <a:cubicBezTo>
                      <a:pt x="478" y="198"/>
                      <a:pt x="492" y="192"/>
                      <a:pt x="514" y="189"/>
                    </a:cubicBezTo>
                    <a:cubicBezTo>
                      <a:pt x="530" y="187"/>
                      <a:pt x="556" y="183"/>
                      <a:pt x="588" y="176"/>
                    </a:cubicBezTo>
                    <a:cubicBezTo>
                      <a:pt x="593" y="174"/>
                      <a:pt x="604" y="171"/>
                      <a:pt x="598" y="179"/>
                    </a:cubicBezTo>
                    <a:cubicBezTo>
                      <a:pt x="573" y="206"/>
                      <a:pt x="554" y="239"/>
                      <a:pt x="548" y="284"/>
                    </a:cubicBezTo>
                    <a:cubicBezTo>
                      <a:pt x="547" y="291"/>
                      <a:pt x="525" y="297"/>
                      <a:pt x="522" y="309"/>
                    </a:cubicBezTo>
                    <a:cubicBezTo>
                      <a:pt x="520" y="322"/>
                      <a:pt x="546" y="329"/>
                      <a:pt x="568" y="328"/>
                    </a:cubicBezTo>
                    <a:cubicBezTo>
                      <a:pt x="590" y="327"/>
                      <a:pt x="604" y="319"/>
                      <a:pt x="603" y="309"/>
                    </a:cubicBezTo>
                    <a:cubicBezTo>
                      <a:pt x="602" y="301"/>
                      <a:pt x="584" y="294"/>
                      <a:pt x="584" y="285"/>
                    </a:cubicBezTo>
                    <a:cubicBezTo>
                      <a:pt x="594" y="218"/>
                      <a:pt x="639" y="175"/>
                      <a:pt x="684" y="153"/>
                    </a:cubicBezTo>
                    <a:cubicBezTo>
                      <a:pt x="684" y="153"/>
                      <a:pt x="723" y="137"/>
                      <a:pt x="725" y="136"/>
                    </a:cubicBezTo>
                    <a:cubicBezTo>
                      <a:pt x="731" y="134"/>
                      <a:pt x="732" y="141"/>
                      <a:pt x="733" y="143"/>
                    </a:cubicBezTo>
                    <a:cubicBezTo>
                      <a:pt x="734" y="153"/>
                      <a:pt x="736" y="156"/>
                      <a:pt x="739" y="166"/>
                    </a:cubicBezTo>
                    <a:cubicBezTo>
                      <a:pt x="747" y="194"/>
                      <a:pt x="753" y="231"/>
                      <a:pt x="742" y="262"/>
                    </a:cubicBezTo>
                    <a:cubicBezTo>
                      <a:pt x="736" y="274"/>
                      <a:pt x="715" y="268"/>
                      <a:pt x="712" y="276"/>
                    </a:cubicBezTo>
                    <a:cubicBezTo>
                      <a:pt x="712" y="276"/>
                      <a:pt x="712" y="276"/>
                      <a:pt x="712" y="276"/>
                    </a:cubicBezTo>
                    <a:cubicBezTo>
                      <a:pt x="735" y="283"/>
                      <a:pt x="757" y="291"/>
                      <a:pt x="778" y="299"/>
                    </a:cubicBezTo>
                    <a:cubicBezTo>
                      <a:pt x="776" y="298"/>
                      <a:pt x="768" y="292"/>
                      <a:pt x="772" y="283"/>
                    </a:cubicBezTo>
                    <a:cubicBezTo>
                      <a:pt x="792" y="239"/>
                      <a:pt x="782" y="188"/>
                      <a:pt x="773" y="156"/>
                    </a:cubicBezTo>
                    <a:cubicBezTo>
                      <a:pt x="764" y="130"/>
                      <a:pt x="778" y="113"/>
                      <a:pt x="800" y="100"/>
                    </a:cubicBezTo>
                    <a:cubicBezTo>
                      <a:pt x="824" y="84"/>
                      <a:pt x="845" y="67"/>
                      <a:pt x="863" y="48"/>
                    </a:cubicBezTo>
                    <a:cubicBezTo>
                      <a:pt x="871" y="28"/>
                      <a:pt x="838" y="0"/>
                      <a:pt x="822" y="3"/>
                    </a:cubicBezTo>
                    <a:cubicBezTo>
                      <a:pt x="819" y="6"/>
                      <a:pt x="817" y="9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792" y="37"/>
                      <a:pt x="765" y="59"/>
                      <a:pt x="729" y="78"/>
                    </a:cubicBezTo>
                    <a:cubicBezTo>
                      <a:pt x="641" y="125"/>
                      <a:pt x="545" y="140"/>
                      <a:pt x="508" y="145"/>
                    </a:cubicBezTo>
                    <a:cubicBezTo>
                      <a:pt x="447" y="154"/>
                      <a:pt x="386" y="161"/>
                      <a:pt x="325" y="161"/>
                    </a:cubicBezTo>
                    <a:cubicBezTo>
                      <a:pt x="205" y="161"/>
                      <a:pt x="99" y="161"/>
                      <a:pt x="50" y="233"/>
                    </a:cubicBezTo>
                    <a:cubicBezTo>
                      <a:pt x="35" y="253"/>
                      <a:pt x="0" y="264"/>
                      <a:pt x="4" y="287"/>
                    </a:cubicBezTo>
                    <a:cubicBezTo>
                      <a:pt x="9" y="310"/>
                      <a:pt x="50" y="303"/>
                      <a:pt x="76" y="297"/>
                    </a:cubicBezTo>
                    <a:cubicBezTo>
                      <a:pt x="103" y="290"/>
                      <a:pt x="116" y="279"/>
                      <a:pt x="113" y="269"/>
                    </a:cubicBezTo>
                    <a:cubicBezTo>
                      <a:pt x="110" y="259"/>
                      <a:pt x="78" y="260"/>
                      <a:pt x="93" y="238"/>
                    </a:cubicBezTo>
                    <a:cubicBezTo>
                      <a:pt x="93" y="238"/>
                      <a:pt x="93" y="238"/>
                      <a:pt x="93" y="238"/>
                    </a:cubicBezTo>
                    <a:cubicBezTo>
                      <a:pt x="139" y="197"/>
                      <a:pt x="226" y="197"/>
                      <a:pt x="325" y="197"/>
                    </a:cubicBezTo>
                    <a:cubicBezTo>
                      <a:pt x="347" y="197"/>
                      <a:pt x="370" y="197"/>
                      <a:pt x="393" y="197"/>
                    </a:cubicBezTo>
                    <a:cubicBezTo>
                      <a:pt x="398" y="197"/>
                      <a:pt x="407" y="198"/>
                      <a:pt x="400" y="206"/>
                    </a:cubicBezTo>
                    <a:cubicBezTo>
                      <a:pt x="389" y="217"/>
                      <a:pt x="380" y="231"/>
                      <a:pt x="373" y="241"/>
                    </a:cubicBezTo>
                    <a:cubicBezTo>
                      <a:pt x="372" y="242"/>
                      <a:pt x="374" y="239"/>
                      <a:pt x="373" y="241"/>
                    </a:cubicBezTo>
                    <a:cubicBezTo>
                      <a:pt x="373" y="241"/>
                      <a:pt x="373" y="241"/>
                      <a:pt x="373" y="241"/>
                    </a:cubicBezTo>
                    <a:cubicBezTo>
                      <a:pt x="366" y="249"/>
                      <a:pt x="355" y="252"/>
                      <a:pt x="345" y="255"/>
                    </a:cubicBezTo>
                    <a:cubicBezTo>
                      <a:pt x="335" y="258"/>
                      <a:pt x="321" y="263"/>
                      <a:pt x="313" y="271"/>
                    </a:cubicBezTo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03" name="Google Shape;2803;gfa849bb9b8_2_1771"/>
            <p:cNvSpPr/>
            <p:nvPr/>
          </p:nvSpPr>
          <p:spPr>
            <a:xfrm>
              <a:off x="4707781" y="2288452"/>
              <a:ext cx="633498" cy="316748"/>
            </a:xfrm>
            <a:custGeom>
              <a:rect b="b" l="l" r="r" t="t"/>
              <a:pathLst>
                <a:path extrusionOk="0" h="39" w="83">
                  <a:moveTo>
                    <a:pt x="82" y="23"/>
                  </a:moveTo>
                  <a:cubicBezTo>
                    <a:pt x="82" y="33"/>
                    <a:pt x="63" y="39"/>
                    <a:pt x="40" y="38"/>
                  </a:cubicBezTo>
                  <a:cubicBezTo>
                    <a:pt x="17" y="36"/>
                    <a:pt x="0" y="26"/>
                    <a:pt x="0" y="16"/>
                  </a:cubicBezTo>
                  <a:cubicBezTo>
                    <a:pt x="1" y="6"/>
                    <a:pt x="20" y="0"/>
                    <a:pt x="43" y="2"/>
                  </a:cubicBezTo>
                  <a:cubicBezTo>
                    <a:pt x="66" y="4"/>
                    <a:pt x="83" y="13"/>
                    <a:pt x="82" y="23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04" name="Google Shape;2804;gfa849bb9b8_2_1771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805" name="Google Shape;2805;gfa849bb9b8_2_1771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806" name="Google Shape;2806;gfa849bb9b8_2_1771"/>
            <p:cNvCxnSpPr/>
            <p:nvPr/>
          </p:nvCxnSpPr>
          <p:spPr>
            <a:xfrm>
              <a:off x="4631639" y="2640676"/>
              <a:ext cx="3000" cy="2159400"/>
            </a:xfrm>
            <a:prstGeom prst="straightConnector1">
              <a:avLst/>
            </a:prstGeom>
            <a:noFill/>
            <a:ln cap="flat" cmpd="sng" w="47625">
              <a:solidFill>
                <a:srgbClr val="F4A58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807" name="Google Shape;2807;gfa849bb9b8_2_177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8" name="Google Shape;2808;gfa849bb9b8_2_177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9" name="Google Shape;2809;gfa849bb9b8_2_177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0" name="Google Shape;2810;gfa849bb9b8_2_177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1" name="Google Shape;2811;gfa849bb9b8_2_177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12" name="Google Shape;2812;gfa849bb9b8_2_177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813" name="Google Shape;2813;gfa849bb9b8_2_17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4" name="Google Shape;2814;gfa849bb9b8_2_1771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815" name="Google Shape;2815;gfa849bb9b8_2_177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6" name="Google Shape;2816;gfa849bb9b8_2_1771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ic Title" type="title">
  <p:cSld name="TITLE">
    <p:spTree>
      <p:nvGrpSpPr>
        <p:cNvPr id="2817" name="Shape 2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8" name="Google Shape;2818;gfa849bb9b8_2_180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19" name="Google Shape;2819;gfa849bb9b8_2_1808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0" name="Google Shape;2820;gfa849bb9b8_2_1808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1" name="Google Shape;2821;gfa849bb9b8_2_1808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2" name="Google Shape;2822;gfa849bb9b8_2_1808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3" name="Google Shape;2823;gfa849bb9b8_2_1808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24" name="Google Shape;2824;gfa849bb9b8_2_1808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825" name="Google Shape;2825;gfa849bb9b8_2_1808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826" name="Google Shape;2826;gfa849bb9b8_2_1808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7" name="Google Shape;2827;gfa849bb9b8_2_1808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28" name="Google Shape;2828;gfa849bb9b8_2_18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. Nerve conduction studies &amp; EMG">
  <p:cSld name="TITLE_7">
    <p:spTree>
      <p:nvGrpSpPr>
        <p:cNvPr id="2829" name="Shape 2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0" name="Google Shape;2830;gfa849bb9b8_2_1820"/>
          <p:cNvGrpSpPr/>
          <p:nvPr/>
        </p:nvGrpSpPr>
        <p:grpSpPr>
          <a:xfrm rot="1854140">
            <a:off x="-853264" y="-221377"/>
            <a:ext cx="12979291" cy="6560232"/>
            <a:chOff x="-3407467" y="371098"/>
            <a:chExt cx="10675616" cy="5395866"/>
          </a:xfrm>
        </p:grpSpPr>
        <p:sp>
          <p:nvSpPr>
            <p:cNvPr id="2831" name="Google Shape;2831;gfa849bb9b8_2_1820"/>
            <p:cNvSpPr/>
            <p:nvPr/>
          </p:nvSpPr>
          <p:spPr>
            <a:xfrm rot="5400000">
              <a:off x="-316053" y="1204829"/>
              <a:ext cx="964353" cy="4741133"/>
            </a:xfrm>
            <a:custGeom>
              <a:rect b="b" l="l" r="r" t="t"/>
              <a:pathLst>
                <a:path extrusionOk="0" h="2515" w="512">
                  <a:moveTo>
                    <a:pt x="437" y="1248"/>
                  </a:moveTo>
                  <a:cubicBezTo>
                    <a:pt x="473" y="1236"/>
                    <a:pt x="512" y="1191"/>
                    <a:pt x="505" y="1143"/>
                  </a:cubicBezTo>
                  <a:cubicBezTo>
                    <a:pt x="484" y="1001"/>
                    <a:pt x="484" y="1001"/>
                    <a:pt x="484" y="1001"/>
                  </a:cubicBezTo>
                  <a:cubicBezTo>
                    <a:pt x="478" y="958"/>
                    <a:pt x="434" y="934"/>
                    <a:pt x="401" y="926"/>
                  </a:cubicBezTo>
                  <a:cubicBezTo>
                    <a:pt x="433" y="907"/>
                    <a:pt x="461" y="857"/>
                    <a:pt x="444" y="811"/>
                  </a:cubicBezTo>
                  <a:cubicBezTo>
                    <a:pt x="395" y="676"/>
                    <a:pt x="395" y="676"/>
                    <a:pt x="395" y="676"/>
                  </a:cubicBezTo>
                  <a:cubicBezTo>
                    <a:pt x="382" y="638"/>
                    <a:pt x="339" y="623"/>
                    <a:pt x="307" y="619"/>
                  </a:cubicBezTo>
                  <a:cubicBezTo>
                    <a:pt x="327" y="599"/>
                    <a:pt x="352" y="569"/>
                    <a:pt x="343" y="533"/>
                  </a:cubicBezTo>
                  <a:cubicBezTo>
                    <a:pt x="305" y="395"/>
                    <a:pt x="305" y="395"/>
                    <a:pt x="305" y="395"/>
                  </a:cubicBezTo>
                  <a:cubicBezTo>
                    <a:pt x="295" y="355"/>
                    <a:pt x="250" y="326"/>
                    <a:pt x="219" y="319"/>
                  </a:cubicBezTo>
                  <a:cubicBezTo>
                    <a:pt x="243" y="301"/>
                    <a:pt x="276" y="265"/>
                    <a:pt x="268" y="226"/>
                  </a:cubicBezTo>
                  <a:cubicBezTo>
                    <a:pt x="238" y="85"/>
                    <a:pt x="238" y="85"/>
                    <a:pt x="238" y="85"/>
                  </a:cubicBezTo>
                  <a:cubicBezTo>
                    <a:pt x="227" y="32"/>
                    <a:pt x="163" y="0"/>
                    <a:pt x="120" y="9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47" y="24"/>
                    <a:pt x="0" y="75"/>
                    <a:pt x="12" y="129"/>
                  </a:cubicBezTo>
                  <a:cubicBezTo>
                    <a:pt x="41" y="269"/>
                    <a:pt x="41" y="269"/>
                    <a:pt x="41" y="269"/>
                  </a:cubicBezTo>
                  <a:cubicBezTo>
                    <a:pt x="50" y="312"/>
                    <a:pt x="100" y="337"/>
                    <a:pt x="133" y="340"/>
                  </a:cubicBezTo>
                  <a:cubicBezTo>
                    <a:pt x="107" y="361"/>
                    <a:pt x="78" y="417"/>
                    <a:pt x="90" y="459"/>
                  </a:cubicBezTo>
                  <a:cubicBezTo>
                    <a:pt x="127" y="597"/>
                    <a:pt x="127" y="597"/>
                    <a:pt x="127" y="597"/>
                  </a:cubicBezTo>
                  <a:cubicBezTo>
                    <a:pt x="138" y="641"/>
                    <a:pt x="186" y="649"/>
                    <a:pt x="221" y="649"/>
                  </a:cubicBezTo>
                  <a:cubicBezTo>
                    <a:pt x="198" y="673"/>
                    <a:pt x="173" y="719"/>
                    <a:pt x="187" y="759"/>
                  </a:cubicBezTo>
                  <a:cubicBezTo>
                    <a:pt x="236" y="894"/>
                    <a:pt x="236" y="894"/>
                    <a:pt x="236" y="894"/>
                  </a:cubicBezTo>
                  <a:cubicBezTo>
                    <a:pt x="247" y="925"/>
                    <a:pt x="287" y="938"/>
                    <a:pt x="311" y="945"/>
                  </a:cubicBezTo>
                  <a:cubicBezTo>
                    <a:pt x="288" y="965"/>
                    <a:pt x="259" y="1004"/>
                    <a:pt x="265" y="1042"/>
                  </a:cubicBezTo>
                  <a:cubicBezTo>
                    <a:pt x="285" y="1184"/>
                    <a:pt x="285" y="1184"/>
                    <a:pt x="285" y="1184"/>
                  </a:cubicBezTo>
                  <a:cubicBezTo>
                    <a:pt x="291" y="1220"/>
                    <a:pt x="325" y="1239"/>
                    <a:pt x="349" y="1250"/>
                  </a:cubicBezTo>
                  <a:cubicBezTo>
                    <a:pt x="322" y="1265"/>
                    <a:pt x="284" y="1299"/>
                    <a:pt x="283" y="1339"/>
                  </a:cubicBezTo>
                  <a:cubicBezTo>
                    <a:pt x="278" y="1482"/>
                    <a:pt x="278" y="1482"/>
                    <a:pt x="278" y="1482"/>
                  </a:cubicBezTo>
                  <a:cubicBezTo>
                    <a:pt x="278" y="1516"/>
                    <a:pt x="308" y="1541"/>
                    <a:pt x="328" y="1556"/>
                  </a:cubicBezTo>
                  <a:cubicBezTo>
                    <a:pt x="299" y="1566"/>
                    <a:pt x="258" y="1587"/>
                    <a:pt x="249" y="1625"/>
                  </a:cubicBezTo>
                  <a:cubicBezTo>
                    <a:pt x="216" y="1764"/>
                    <a:pt x="216" y="1764"/>
                    <a:pt x="216" y="1764"/>
                  </a:cubicBezTo>
                  <a:cubicBezTo>
                    <a:pt x="206" y="1806"/>
                    <a:pt x="237" y="1848"/>
                    <a:pt x="264" y="1865"/>
                  </a:cubicBezTo>
                  <a:cubicBezTo>
                    <a:pt x="230" y="1870"/>
                    <a:pt x="180" y="1896"/>
                    <a:pt x="170" y="1940"/>
                  </a:cubicBezTo>
                  <a:cubicBezTo>
                    <a:pt x="140" y="2080"/>
                    <a:pt x="140" y="2080"/>
                    <a:pt x="140" y="2080"/>
                  </a:cubicBezTo>
                  <a:cubicBezTo>
                    <a:pt x="130" y="2123"/>
                    <a:pt x="164" y="2162"/>
                    <a:pt x="193" y="2179"/>
                  </a:cubicBezTo>
                  <a:cubicBezTo>
                    <a:pt x="161" y="2188"/>
                    <a:pt x="114" y="2214"/>
                    <a:pt x="107" y="2256"/>
                  </a:cubicBezTo>
                  <a:cubicBezTo>
                    <a:pt x="83" y="2398"/>
                    <a:pt x="83" y="2398"/>
                    <a:pt x="83" y="2398"/>
                  </a:cubicBezTo>
                  <a:cubicBezTo>
                    <a:pt x="74" y="2452"/>
                    <a:pt x="123" y="2496"/>
                    <a:pt x="167" y="2503"/>
                  </a:cubicBezTo>
                  <a:cubicBezTo>
                    <a:pt x="197" y="2508"/>
                    <a:pt x="197" y="2508"/>
                    <a:pt x="197" y="2508"/>
                  </a:cubicBezTo>
                  <a:cubicBezTo>
                    <a:pt x="240" y="2515"/>
                    <a:pt x="297" y="2493"/>
                    <a:pt x="306" y="2439"/>
                  </a:cubicBezTo>
                  <a:cubicBezTo>
                    <a:pt x="330" y="2298"/>
                    <a:pt x="330" y="2298"/>
                    <a:pt x="330" y="2298"/>
                  </a:cubicBezTo>
                  <a:cubicBezTo>
                    <a:pt x="336" y="2257"/>
                    <a:pt x="306" y="2215"/>
                    <a:pt x="281" y="2195"/>
                  </a:cubicBezTo>
                  <a:cubicBezTo>
                    <a:pt x="310" y="2189"/>
                    <a:pt x="352" y="2172"/>
                    <a:pt x="361" y="2133"/>
                  </a:cubicBezTo>
                  <a:cubicBezTo>
                    <a:pt x="391" y="1993"/>
                    <a:pt x="391" y="1993"/>
                    <a:pt x="391" y="1993"/>
                  </a:cubicBezTo>
                  <a:cubicBezTo>
                    <a:pt x="401" y="1951"/>
                    <a:pt x="369" y="1905"/>
                    <a:pt x="343" y="1885"/>
                  </a:cubicBezTo>
                  <a:cubicBezTo>
                    <a:pt x="377" y="1883"/>
                    <a:pt x="420" y="1861"/>
                    <a:pt x="431" y="1818"/>
                  </a:cubicBezTo>
                  <a:cubicBezTo>
                    <a:pt x="463" y="1678"/>
                    <a:pt x="463" y="1678"/>
                    <a:pt x="463" y="1678"/>
                  </a:cubicBezTo>
                  <a:cubicBezTo>
                    <a:pt x="474" y="1635"/>
                    <a:pt x="446" y="1592"/>
                    <a:pt x="418" y="1572"/>
                  </a:cubicBezTo>
                  <a:cubicBezTo>
                    <a:pt x="455" y="1567"/>
                    <a:pt x="501" y="1536"/>
                    <a:pt x="502" y="1488"/>
                  </a:cubicBezTo>
                  <a:cubicBezTo>
                    <a:pt x="506" y="1344"/>
                    <a:pt x="506" y="1344"/>
                    <a:pt x="506" y="1344"/>
                  </a:cubicBezTo>
                  <a:cubicBezTo>
                    <a:pt x="507" y="1300"/>
                    <a:pt x="469" y="1261"/>
                    <a:pt x="437" y="1248"/>
                  </a:cubicBezTo>
                  <a:close/>
                </a:path>
              </a:pathLst>
            </a:custGeom>
            <a:solidFill>
              <a:srgbClr val="F2F0F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2" name="Google Shape;2832;gfa849bb9b8_2_1820"/>
            <p:cNvSpPr/>
            <p:nvPr/>
          </p:nvSpPr>
          <p:spPr>
            <a:xfrm rot="5400000">
              <a:off x="2054514" y="553328"/>
              <a:ext cx="5395866" cy="5031405"/>
            </a:xfrm>
            <a:custGeom>
              <a:rect b="b" l="l" r="r" t="t"/>
              <a:pathLst>
                <a:path extrusionOk="0" h="2669" w="2857">
                  <a:moveTo>
                    <a:pt x="2643" y="1435"/>
                  </a:moveTo>
                  <a:cubicBezTo>
                    <a:pt x="2646" y="1443"/>
                    <a:pt x="2649" y="1451"/>
                    <a:pt x="2652" y="1459"/>
                  </a:cubicBezTo>
                  <a:cubicBezTo>
                    <a:pt x="2652" y="1459"/>
                    <a:pt x="2651" y="1449"/>
                    <a:pt x="2643" y="1435"/>
                  </a:cubicBezTo>
                  <a:close/>
                  <a:moveTo>
                    <a:pt x="2786" y="2066"/>
                  </a:moveTo>
                  <a:cubicBezTo>
                    <a:pt x="2787" y="2067"/>
                    <a:pt x="2788" y="2068"/>
                    <a:pt x="2789" y="2069"/>
                  </a:cubicBezTo>
                  <a:cubicBezTo>
                    <a:pt x="2789" y="2069"/>
                    <a:pt x="2788" y="2068"/>
                    <a:pt x="2786" y="2066"/>
                  </a:cubicBezTo>
                  <a:close/>
                  <a:moveTo>
                    <a:pt x="1949" y="361"/>
                  </a:moveTo>
                  <a:cubicBezTo>
                    <a:pt x="1950" y="361"/>
                    <a:pt x="1950" y="362"/>
                    <a:pt x="1951" y="362"/>
                  </a:cubicBezTo>
                  <a:cubicBezTo>
                    <a:pt x="1951" y="362"/>
                    <a:pt x="1950" y="362"/>
                    <a:pt x="1949" y="361"/>
                  </a:cubicBezTo>
                  <a:close/>
                  <a:moveTo>
                    <a:pt x="2722" y="2289"/>
                  </a:moveTo>
                  <a:cubicBezTo>
                    <a:pt x="2668" y="1818"/>
                    <a:pt x="2456" y="2524"/>
                    <a:pt x="2408" y="2275"/>
                  </a:cubicBezTo>
                  <a:cubicBezTo>
                    <a:pt x="2374" y="2098"/>
                    <a:pt x="2318" y="1997"/>
                    <a:pt x="2269" y="1941"/>
                  </a:cubicBezTo>
                  <a:cubicBezTo>
                    <a:pt x="2345" y="1937"/>
                    <a:pt x="2368" y="1919"/>
                    <a:pt x="2420" y="2004"/>
                  </a:cubicBezTo>
                  <a:cubicBezTo>
                    <a:pt x="2485" y="2112"/>
                    <a:pt x="2587" y="2057"/>
                    <a:pt x="2671" y="2037"/>
                  </a:cubicBezTo>
                  <a:cubicBezTo>
                    <a:pt x="2741" y="2020"/>
                    <a:pt x="2776" y="2054"/>
                    <a:pt x="2786" y="2066"/>
                  </a:cubicBezTo>
                  <a:cubicBezTo>
                    <a:pt x="2717" y="1975"/>
                    <a:pt x="2669" y="2015"/>
                    <a:pt x="2623" y="2020"/>
                  </a:cubicBezTo>
                  <a:cubicBezTo>
                    <a:pt x="2577" y="2025"/>
                    <a:pt x="2555" y="2011"/>
                    <a:pt x="2555" y="2011"/>
                  </a:cubicBezTo>
                  <a:cubicBezTo>
                    <a:pt x="2398" y="1963"/>
                    <a:pt x="2496" y="1882"/>
                    <a:pt x="2529" y="1783"/>
                  </a:cubicBezTo>
                  <a:cubicBezTo>
                    <a:pt x="2602" y="1565"/>
                    <a:pt x="2747" y="1558"/>
                    <a:pt x="2747" y="1558"/>
                  </a:cubicBezTo>
                  <a:cubicBezTo>
                    <a:pt x="2610" y="1527"/>
                    <a:pt x="2543" y="1672"/>
                    <a:pt x="2495" y="1742"/>
                  </a:cubicBezTo>
                  <a:cubicBezTo>
                    <a:pt x="2447" y="1811"/>
                    <a:pt x="2433" y="1888"/>
                    <a:pt x="2331" y="1847"/>
                  </a:cubicBezTo>
                  <a:cubicBezTo>
                    <a:pt x="2188" y="1790"/>
                    <a:pt x="2240" y="1813"/>
                    <a:pt x="2134" y="1796"/>
                  </a:cubicBezTo>
                  <a:cubicBezTo>
                    <a:pt x="2029" y="1779"/>
                    <a:pt x="2092" y="1721"/>
                    <a:pt x="2033" y="1620"/>
                  </a:cubicBezTo>
                  <a:cubicBezTo>
                    <a:pt x="1974" y="1519"/>
                    <a:pt x="2036" y="1486"/>
                    <a:pt x="2079" y="1450"/>
                  </a:cubicBezTo>
                  <a:cubicBezTo>
                    <a:pt x="2123" y="1414"/>
                    <a:pt x="2130" y="1391"/>
                    <a:pt x="2130" y="1391"/>
                  </a:cubicBezTo>
                  <a:cubicBezTo>
                    <a:pt x="2254" y="1249"/>
                    <a:pt x="2308" y="1374"/>
                    <a:pt x="2400" y="1366"/>
                  </a:cubicBezTo>
                  <a:cubicBezTo>
                    <a:pt x="2568" y="1353"/>
                    <a:pt x="2624" y="1403"/>
                    <a:pt x="2643" y="1435"/>
                  </a:cubicBezTo>
                  <a:cubicBezTo>
                    <a:pt x="2615" y="1372"/>
                    <a:pt x="2570" y="1347"/>
                    <a:pt x="2493" y="1345"/>
                  </a:cubicBezTo>
                  <a:cubicBezTo>
                    <a:pt x="2407" y="1343"/>
                    <a:pt x="2355" y="1312"/>
                    <a:pt x="2430" y="1288"/>
                  </a:cubicBezTo>
                  <a:cubicBezTo>
                    <a:pt x="2505" y="1264"/>
                    <a:pt x="2559" y="1156"/>
                    <a:pt x="2559" y="1156"/>
                  </a:cubicBezTo>
                  <a:cubicBezTo>
                    <a:pt x="2515" y="1238"/>
                    <a:pt x="2401" y="1298"/>
                    <a:pt x="2282" y="1268"/>
                  </a:cubicBezTo>
                  <a:cubicBezTo>
                    <a:pt x="2163" y="1239"/>
                    <a:pt x="2136" y="1218"/>
                    <a:pt x="2100" y="1279"/>
                  </a:cubicBezTo>
                  <a:cubicBezTo>
                    <a:pt x="2064" y="1340"/>
                    <a:pt x="1989" y="1365"/>
                    <a:pt x="1936" y="1356"/>
                  </a:cubicBezTo>
                  <a:cubicBezTo>
                    <a:pt x="1883" y="1347"/>
                    <a:pt x="1862" y="1302"/>
                    <a:pt x="1862" y="1302"/>
                  </a:cubicBezTo>
                  <a:cubicBezTo>
                    <a:pt x="1835" y="1216"/>
                    <a:pt x="1852" y="1193"/>
                    <a:pt x="2007" y="1130"/>
                  </a:cubicBezTo>
                  <a:cubicBezTo>
                    <a:pt x="2162" y="1068"/>
                    <a:pt x="2039" y="905"/>
                    <a:pt x="2125" y="881"/>
                  </a:cubicBezTo>
                  <a:cubicBezTo>
                    <a:pt x="2211" y="857"/>
                    <a:pt x="2205" y="815"/>
                    <a:pt x="2205" y="815"/>
                  </a:cubicBezTo>
                  <a:cubicBezTo>
                    <a:pt x="2189" y="889"/>
                    <a:pt x="2056" y="820"/>
                    <a:pt x="2062" y="969"/>
                  </a:cubicBezTo>
                  <a:cubicBezTo>
                    <a:pt x="2069" y="1118"/>
                    <a:pt x="2001" y="1102"/>
                    <a:pt x="2001" y="1102"/>
                  </a:cubicBezTo>
                  <a:cubicBezTo>
                    <a:pt x="2054" y="1039"/>
                    <a:pt x="2001" y="965"/>
                    <a:pt x="1966" y="898"/>
                  </a:cubicBezTo>
                  <a:cubicBezTo>
                    <a:pt x="1930" y="831"/>
                    <a:pt x="1988" y="778"/>
                    <a:pt x="1988" y="778"/>
                  </a:cubicBezTo>
                  <a:cubicBezTo>
                    <a:pt x="1988" y="778"/>
                    <a:pt x="1879" y="785"/>
                    <a:pt x="1970" y="959"/>
                  </a:cubicBezTo>
                  <a:cubicBezTo>
                    <a:pt x="2061" y="1134"/>
                    <a:pt x="1894" y="1099"/>
                    <a:pt x="1846" y="1188"/>
                  </a:cubicBezTo>
                  <a:cubicBezTo>
                    <a:pt x="1798" y="1277"/>
                    <a:pt x="1809" y="1225"/>
                    <a:pt x="1748" y="1135"/>
                  </a:cubicBezTo>
                  <a:cubicBezTo>
                    <a:pt x="1688" y="1045"/>
                    <a:pt x="1752" y="1053"/>
                    <a:pt x="1762" y="949"/>
                  </a:cubicBezTo>
                  <a:cubicBezTo>
                    <a:pt x="1768" y="880"/>
                    <a:pt x="1749" y="836"/>
                    <a:pt x="1723" y="799"/>
                  </a:cubicBezTo>
                  <a:cubicBezTo>
                    <a:pt x="1719" y="741"/>
                    <a:pt x="1723" y="627"/>
                    <a:pt x="1811" y="655"/>
                  </a:cubicBezTo>
                  <a:cubicBezTo>
                    <a:pt x="1930" y="694"/>
                    <a:pt x="1897" y="468"/>
                    <a:pt x="1909" y="400"/>
                  </a:cubicBezTo>
                  <a:cubicBezTo>
                    <a:pt x="1919" y="341"/>
                    <a:pt x="1943" y="356"/>
                    <a:pt x="1949" y="361"/>
                  </a:cubicBezTo>
                  <a:cubicBezTo>
                    <a:pt x="1817" y="246"/>
                    <a:pt x="1919" y="661"/>
                    <a:pt x="1794" y="599"/>
                  </a:cubicBezTo>
                  <a:cubicBezTo>
                    <a:pt x="1695" y="549"/>
                    <a:pt x="1694" y="701"/>
                    <a:pt x="1698" y="766"/>
                  </a:cubicBezTo>
                  <a:cubicBezTo>
                    <a:pt x="1642" y="697"/>
                    <a:pt x="1582" y="633"/>
                    <a:pt x="1662" y="435"/>
                  </a:cubicBezTo>
                  <a:cubicBezTo>
                    <a:pt x="1797" y="107"/>
                    <a:pt x="1741" y="0"/>
                    <a:pt x="1741" y="0"/>
                  </a:cubicBezTo>
                  <a:cubicBezTo>
                    <a:pt x="1741" y="0"/>
                    <a:pt x="1768" y="154"/>
                    <a:pt x="1624" y="411"/>
                  </a:cubicBezTo>
                  <a:cubicBezTo>
                    <a:pt x="1589" y="475"/>
                    <a:pt x="1579" y="538"/>
                    <a:pt x="1581" y="597"/>
                  </a:cubicBezTo>
                  <a:cubicBezTo>
                    <a:pt x="1461" y="457"/>
                    <a:pt x="1440" y="727"/>
                    <a:pt x="1280" y="484"/>
                  </a:cubicBezTo>
                  <a:cubicBezTo>
                    <a:pt x="1165" y="312"/>
                    <a:pt x="1134" y="513"/>
                    <a:pt x="1134" y="513"/>
                  </a:cubicBezTo>
                  <a:cubicBezTo>
                    <a:pt x="1204" y="308"/>
                    <a:pt x="1293" y="697"/>
                    <a:pt x="1428" y="636"/>
                  </a:cubicBezTo>
                  <a:cubicBezTo>
                    <a:pt x="1499" y="604"/>
                    <a:pt x="1555" y="638"/>
                    <a:pt x="1593" y="678"/>
                  </a:cubicBezTo>
                  <a:cubicBezTo>
                    <a:pt x="1624" y="821"/>
                    <a:pt x="1704" y="937"/>
                    <a:pt x="1621" y="994"/>
                  </a:cubicBezTo>
                  <a:cubicBezTo>
                    <a:pt x="1490" y="1083"/>
                    <a:pt x="1431" y="1384"/>
                    <a:pt x="1268" y="1337"/>
                  </a:cubicBezTo>
                  <a:cubicBezTo>
                    <a:pt x="1212" y="1320"/>
                    <a:pt x="1172" y="1358"/>
                    <a:pt x="1094" y="1354"/>
                  </a:cubicBezTo>
                  <a:cubicBezTo>
                    <a:pt x="1016" y="1350"/>
                    <a:pt x="1022" y="1229"/>
                    <a:pt x="1099" y="1172"/>
                  </a:cubicBezTo>
                  <a:cubicBezTo>
                    <a:pt x="1175" y="1115"/>
                    <a:pt x="1331" y="1140"/>
                    <a:pt x="1200" y="981"/>
                  </a:cubicBezTo>
                  <a:cubicBezTo>
                    <a:pt x="1069" y="822"/>
                    <a:pt x="1132" y="769"/>
                    <a:pt x="1132" y="769"/>
                  </a:cubicBezTo>
                  <a:cubicBezTo>
                    <a:pt x="1007" y="841"/>
                    <a:pt x="1308" y="1065"/>
                    <a:pt x="1150" y="1105"/>
                  </a:cubicBezTo>
                  <a:cubicBezTo>
                    <a:pt x="991" y="1144"/>
                    <a:pt x="1008" y="1337"/>
                    <a:pt x="1008" y="1337"/>
                  </a:cubicBezTo>
                  <a:cubicBezTo>
                    <a:pt x="749" y="1289"/>
                    <a:pt x="1005" y="1041"/>
                    <a:pt x="700" y="982"/>
                  </a:cubicBezTo>
                  <a:cubicBezTo>
                    <a:pt x="394" y="923"/>
                    <a:pt x="457" y="791"/>
                    <a:pt x="457" y="791"/>
                  </a:cubicBezTo>
                  <a:cubicBezTo>
                    <a:pt x="405" y="843"/>
                    <a:pt x="478" y="1000"/>
                    <a:pt x="644" y="1005"/>
                  </a:cubicBezTo>
                  <a:cubicBezTo>
                    <a:pt x="811" y="1011"/>
                    <a:pt x="834" y="1141"/>
                    <a:pt x="834" y="1141"/>
                  </a:cubicBezTo>
                  <a:cubicBezTo>
                    <a:pt x="790" y="1053"/>
                    <a:pt x="757" y="1245"/>
                    <a:pt x="597" y="1129"/>
                  </a:cubicBezTo>
                  <a:cubicBezTo>
                    <a:pt x="494" y="1054"/>
                    <a:pt x="496" y="1190"/>
                    <a:pt x="496" y="1190"/>
                  </a:cubicBezTo>
                  <a:cubicBezTo>
                    <a:pt x="525" y="1026"/>
                    <a:pt x="694" y="1290"/>
                    <a:pt x="758" y="1189"/>
                  </a:cubicBezTo>
                  <a:cubicBezTo>
                    <a:pt x="823" y="1088"/>
                    <a:pt x="822" y="1403"/>
                    <a:pt x="1045" y="1417"/>
                  </a:cubicBezTo>
                  <a:cubicBezTo>
                    <a:pt x="1197" y="1427"/>
                    <a:pt x="1275" y="1396"/>
                    <a:pt x="1242" y="1520"/>
                  </a:cubicBezTo>
                  <a:cubicBezTo>
                    <a:pt x="1210" y="1643"/>
                    <a:pt x="1132" y="1600"/>
                    <a:pt x="1072" y="1491"/>
                  </a:cubicBezTo>
                  <a:cubicBezTo>
                    <a:pt x="1012" y="1381"/>
                    <a:pt x="863" y="1519"/>
                    <a:pt x="876" y="1478"/>
                  </a:cubicBezTo>
                  <a:cubicBezTo>
                    <a:pt x="889" y="1436"/>
                    <a:pt x="857" y="1420"/>
                    <a:pt x="857" y="1420"/>
                  </a:cubicBezTo>
                  <a:cubicBezTo>
                    <a:pt x="871" y="1479"/>
                    <a:pt x="787" y="1548"/>
                    <a:pt x="949" y="1495"/>
                  </a:cubicBezTo>
                  <a:cubicBezTo>
                    <a:pt x="1110" y="1443"/>
                    <a:pt x="1112" y="1709"/>
                    <a:pt x="1059" y="1604"/>
                  </a:cubicBezTo>
                  <a:cubicBezTo>
                    <a:pt x="1006" y="1499"/>
                    <a:pt x="864" y="1699"/>
                    <a:pt x="829" y="1534"/>
                  </a:cubicBezTo>
                  <a:cubicBezTo>
                    <a:pt x="805" y="1422"/>
                    <a:pt x="723" y="1560"/>
                    <a:pt x="723" y="1560"/>
                  </a:cubicBezTo>
                  <a:cubicBezTo>
                    <a:pt x="723" y="1560"/>
                    <a:pt x="792" y="1447"/>
                    <a:pt x="824" y="1577"/>
                  </a:cubicBezTo>
                  <a:cubicBezTo>
                    <a:pt x="856" y="1708"/>
                    <a:pt x="1014" y="1538"/>
                    <a:pt x="1048" y="1630"/>
                  </a:cubicBezTo>
                  <a:cubicBezTo>
                    <a:pt x="1082" y="1722"/>
                    <a:pt x="1278" y="1566"/>
                    <a:pt x="1128" y="1836"/>
                  </a:cubicBezTo>
                  <a:cubicBezTo>
                    <a:pt x="1026" y="2019"/>
                    <a:pt x="845" y="1542"/>
                    <a:pt x="676" y="1769"/>
                  </a:cubicBezTo>
                  <a:cubicBezTo>
                    <a:pt x="601" y="1869"/>
                    <a:pt x="478" y="1767"/>
                    <a:pt x="478" y="1767"/>
                  </a:cubicBezTo>
                  <a:cubicBezTo>
                    <a:pt x="517" y="1825"/>
                    <a:pt x="562" y="1895"/>
                    <a:pt x="708" y="1795"/>
                  </a:cubicBezTo>
                  <a:cubicBezTo>
                    <a:pt x="855" y="1696"/>
                    <a:pt x="829" y="1821"/>
                    <a:pt x="905" y="1861"/>
                  </a:cubicBezTo>
                  <a:cubicBezTo>
                    <a:pt x="981" y="1902"/>
                    <a:pt x="1089" y="1963"/>
                    <a:pt x="860" y="1976"/>
                  </a:cubicBezTo>
                  <a:cubicBezTo>
                    <a:pt x="630" y="1989"/>
                    <a:pt x="733" y="2367"/>
                    <a:pt x="288" y="2395"/>
                  </a:cubicBezTo>
                  <a:cubicBezTo>
                    <a:pt x="0" y="2413"/>
                    <a:pt x="68" y="2513"/>
                    <a:pt x="68" y="2513"/>
                  </a:cubicBezTo>
                  <a:cubicBezTo>
                    <a:pt x="68" y="2513"/>
                    <a:pt x="34" y="2419"/>
                    <a:pt x="288" y="2439"/>
                  </a:cubicBezTo>
                  <a:cubicBezTo>
                    <a:pt x="543" y="2459"/>
                    <a:pt x="648" y="2267"/>
                    <a:pt x="739" y="2145"/>
                  </a:cubicBezTo>
                  <a:cubicBezTo>
                    <a:pt x="831" y="2023"/>
                    <a:pt x="756" y="2195"/>
                    <a:pt x="881" y="2226"/>
                  </a:cubicBezTo>
                  <a:cubicBezTo>
                    <a:pt x="1006" y="2256"/>
                    <a:pt x="938" y="2304"/>
                    <a:pt x="922" y="2420"/>
                  </a:cubicBezTo>
                  <a:cubicBezTo>
                    <a:pt x="907" y="2536"/>
                    <a:pt x="1016" y="2539"/>
                    <a:pt x="1016" y="2539"/>
                  </a:cubicBezTo>
                  <a:cubicBezTo>
                    <a:pt x="846" y="2445"/>
                    <a:pt x="1076" y="2267"/>
                    <a:pt x="969" y="2228"/>
                  </a:cubicBezTo>
                  <a:cubicBezTo>
                    <a:pt x="861" y="2188"/>
                    <a:pt x="845" y="2068"/>
                    <a:pt x="917" y="2057"/>
                  </a:cubicBezTo>
                  <a:cubicBezTo>
                    <a:pt x="988" y="2046"/>
                    <a:pt x="1035" y="1985"/>
                    <a:pt x="1183" y="1939"/>
                  </a:cubicBezTo>
                  <a:cubicBezTo>
                    <a:pt x="1332" y="1893"/>
                    <a:pt x="1465" y="2233"/>
                    <a:pt x="1500" y="2318"/>
                  </a:cubicBezTo>
                  <a:cubicBezTo>
                    <a:pt x="1535" y="2403"/>
                    <a:pt x="1515" y="2594"/>
                    <a:pt x="1515" y="2594"/>
                  </a:cubicBezTo>
                  <a:cubicBezTo>
                    <a:pt x="1539" y="2644"/>
                    <a:pt x="1587" y="2610"/>
                    <a:pt x="1587" y="2610"/>
                  </a:cubicBezTo>
                  <a:cubicBezTo>
                    <a:pt x="1582" y="2534"/>
                    <a:pt x="1633" y="2232"/>
                    <a:pt x="1693" y="2201"/>
                  </a:cubicBezTo>
                  <a:cubicBezTo>
                    <a:pt x="1754" y="2170"/>
                    <a:pt x="1815" y="2115"/>
                    <a:pt x="1892" y="2038"/>
                  </a:cubicBezTo>
                  <a:cubicBezTo>
                    <a:pt x="1959" y="1972"/>
                    <a:pt x="2036" y="1935"/>
                    <a:pt x="2147" y="1936"/>
                  </a:cubicBezTo>
                  <a:cubicBezTo>
                    <a:pt x="2173" y="1955"/>
                    <a:pt x="2197" y="1985"/>
                    <a:pt x="2221" y="2005"/>
                  </a:cubicBezTo>
                  <a:cubicBezTo>
                    <a:pt x="2298" y="2066"/>
                    <a:pt x="2350" y="2475"/>
                    <a:pt x="2468" y="2435"/>
                  </a:cubicBezTo>
                  <a:cubicBezTo>
                    <a:pt x="2534" y="2413"/>
                    <a:pt x="2572" y="2264"/>
                    <a:pt x="2608" y="2212"/>
                  </a:cubicBezTo>
                  <a:cubicBezTo>
                    <a:pt x="2680" y="2105"/>
                    <a:pt x="2691" y="2263"/>
                    <a:pt x="2702" y="2323"/>
                  </a:cubicBezTo>
                  <a:cubicBezTo>
                    <a:pt x="2710" y="2363"/>
                    <a:pt x="2729" y="2534"/>
                    <a:pt x="2790" y="2528"/>
                  </a:cubicBezTo>
                  <a:cubicBezTo>
                    <a:pt x="2821" y="2525"/>
                    <a:pt x="2855" y="2455"/>
                    <a:pt x="2857" y="2429"/>
                  </a:cubicBezTo>
                  <a:cubicBezTo>
                    <a:pt x="2857" y="2429"/>
                    <a:pt x="2765" y="2669"/>
                    <a:pt x="2722" y="2289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3" name="Google Shape;2833;gfa849bb9b8_2_1820"/>
            <p:cNvSpPr/>
            <p:nvPr/>
          </p:nvSpPr>
          <p:spPr>
            <a:xfrm rot="5400000">
              <a:off x="3238184" y="2869063"/>
              <a:ext cx="825667" cy="919200"/>
            </a:xfrm>
            <a:custGeom>
              <a:rect b="b" l="l" r="r" t="t"/>
              <a:pathLst>
                <a:path extrusionOk="0" h="488" w="436">
                  <a:moveTo>
                    <a:pt x="389" y="102"/>
                  </a:moveTo>
                  <a:cubicBezTo>
                    <a:pt x="370" y="107"/>
                    <a:pt x="353" y="121"/>
                    <a:pt x="334" y="126"/>
                  </a:cubicBezTo>
                  <a:cubicBezTo>
                    <a:pt x="310" y="132"/>
                    <a:pt x="277" y="128"/>
                    <a:pt x="254" y="123"/>
                  </a:cubicBezTo>
                  <a:cubicBezTo>
                    <a:pt x="228" y="117"/>
                    <a:pt x="198" y="108"/>
                    <a:pt x="173" y="98"/>
                  </a:cubicBezTo>
                  <a:cubicBezTo>
                    <a:pt x="146" y="88"/>
                    <a:pt x="130" y="65"/>
                    <a:pt x="107" y="48"/>
                  </a:cubicBezTo>
                  <a:cubicBezTo>
                    <a:pt x="72" y="24"/>
                    <a:pt x="3" y="0"/>
                    <a:pt x="1" y="61"/>
                  </a:cubicBezTo>
                  <a:cubicBezTo>
                    <a:pt x="0" y="122"/>
                    <a:pt x="45" y="190"/>
                    <a:pt x="78" y="238"/>
                  </a:cubicBezTo>
                  <a:cubicBezTo>
                    <a:pt x="123" y="304"/>
                    <a:pt x="193" y="488"/>
                    <a:pt x="280" y="358"/>
                  </a:cubicBezTo>
                  <a:cubicBezTo>
                    <a:pt x="316" y="305"/>
                    <a:pt x="354" y="255"/>
                    <a:pt x="389" y="204"/>
                  </a:cubicBezTo>
                  <a:cubicBezTo>
                    <a:pt x="402" y="185"/>
                    <a:pt x="436" y="134"/>
                    <a:pt x="426" y="109"/>
                  </a:cubicBezTo>
                  <a:cubicBezTo>
                    <a:pt x="418" y="91"/>
                    <a:pt x="393" y="85"/>
                    <a:pt x="381" y="102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4" name="Google Shape;2834;gfa849bb9b8_2_1820"/>
            <p:cNvSpPr/>
            <p:nvPr/>
          </p:nvSpPr>
          <p:spPr>
            <a:xfrm rot="5400000">
              <a:off x="2891469" y="3328663"/>
              <a:ext cx="3225" cy="32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494E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5" name="Google Shape;2835;gfa849bb9b8_2_1820"/>
            <p:cNvSpPr/>
            <p:nvPr/>
          </p:nvSpPr>
          <p:spPr>
            <a:xfrm rot="5400000">
              <a:off x="2730206" y="4799382"/>
              <a:ext cx="406383" cy="399932"/>
            </a:xfrm>
            <a:custGeom>
              <a:rect b="b" l="l" r="r" t="t"/>
              <a:pathLst>
                <a:path extrusionOk="0" h="211" w="214">
                  <a:moveTo>
                    <a:pt x="1" y="0"/>
                  </a:moveTo>
                  <a:cubicBezTo>
                    <a:pt x="0" y="8"/>
                    <a:pt x="8" y="19"/>
                    <a:pt x="10" y="28"/>
                  </a:cubicBezTo>
                  <a:cubicBezTo>
                    <a:pt x="16" y="44"/>
                    <a:pt x="17" y="61"/>
                    <a:pt x="22" y="77"/>
                  </a:cubicBezTo>
                  <a:cubicBezTo>
                    <a:pt x="29" y="99"/>
                    <a:pt x="40" y="121"/>
                    <a:pt x="50" y="141"/>
                  </a:cubicBezTo>
                  <a:cubicBezTo>
                    <a:pt x="61" y="165"/>
                    <a:pt x="74" y="201"/>
                    <a:pt x="103" y="206"/>
                  </a:cubicBezTo>
                  <a:cubicBezTo>
                    <a:pt x="134" y="211"/>
                    <a:pt x="153" y="172"/>
                    <a:pt x="167" y="150"/>
                  </a:cubicBezTo>
                  <a:cubicBezTo>
                    <a:pt x="178" y="133"/>
                    <a:pt x="183" y="113"/>
                    <a:pt x="192" y="95"/>
                  </a:cubicBezTo>
                  <a:cubicBezTo>
                    <a:pt x="200" y="80"/>
                    <a:pt x="209" y="64"/>
                    <a:pt x="214" y="49"/>
                  </a:cubicBezTo>
                  <a:cubicBezTo>
                    <a:pt x="200" y="53"/>
                    <a:pt x="180" y="98"/>
                    <a:pt x="169" y="112"/>
                  </a:cubicBezTo>
                  <a:cubicBezTo>
                    <a:pt x="158" y="127"/>
                    <a:pt x="146" y="144"/>
                    <a:pt x="130" y="153"/>
                  </a:cubicBezTo>
                  <a:cubicBezTo>
                    <a:pt x="101" y="171"/>
                    <a:pt x="86" y="158"/>
                    <a:pt x="73" y="131"/>
                  </a:cubicBezTo>
                  <a:cubicBezTo>
                    <a:pt x="54" y="86"/>
                    <a:pt x="25" y="46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6" name="Google Shape;2836;gfa849bb9b8_2_1820"/>
            <p:cNvSpPr/>
            <p:nvPr/>
          </p:nvSpPr>
          <p:spPr>
            <a:xfrm rot="5400000">
              <a:off x="3570387" y="4836473"/>
              <a:ext cx="148362" cy="299949"/>
            </a:xfrm>
            <a:custGeom>
              <a:rect b="b" l="l" r="r" t="t"/>
              <a:pathLst>
                <a:path extrusionOk="0" h="159" w="79">
                  <a:moveTo>
                    <a:pt x="79" y="2"/>
                  </a:moveTo>
                  <a:cubicBezTo>
                    <a:pt x="78" y="13"/>
                    <a:pt x="62" y="27"/>
                    <a:pt x="57" y="38"/>
                  </a:cubicBezTo>
                  <a:cubicBezTo>
                    <a:pt x="50" y="53"/>
                    <a:pt x="44" y="71"/>
                    <a:pt x="41" y="87"/>
                  </a:cubicBezTo>
                  <a:cubicBezTo>
                    <a:pt x="38" y="101"/>
                    <a:pt x="37" y="116"/>
                    <a:pt x="39" y="130"/>
                  </a:cubicBezTo>
                  <a:cubicBezTo>
                    <a:pt x="40" y="139"/>
                    <a:pt x="45" y="150"/>
                    <a:pt x="41" y="159"/>
                  </a:cubicBezTo>
                  <a:cubicBezTo>
                    <a:pt x="22" y="151"/>
                    <a:pt x="22" y="112"/>
                    <a:pt x="11" y="95"/>
                  </a:cubicBezTo>
                  <a:cubicBezTo>
                    <a:pt x="0" y="79"/>
                    <a:pt x="0" y="72"/>
                    <a:pt x="12" y="54"/>
                  </a:cubicBezTo>
                  <a:cubicBezTo>
                    <a:pt x="27" y="30"/>
                    <a:pt x="58" y="21"/>
                    <a:pt x="75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7" name="Google Shape;2837;gfa849bb9b8_2_1820"/>
            <p:cNvSpPr/>
            <p:nvPr/>
          </p:nvSpPr>
          <p:spPr>
            <a:xfrm rot="5400000">
              <a:off x="4960474" y="1836979"/>
              <a:ext cx="103208" cy="216093"/>
            </a:xfrm>
            <a:custGeom>
              <a:rect b="b" l="l" r="r" t="t"/>
              <a:pathLst>
                <a:path extrusionOk="0" h="115" w="55">
                  <a:moveTo>
                    <a:pt x="3" y="11"/>
                  </a:moveTo>
                  <a:cubicBezTo>
                    <a:pt x="12" y="18"/>
                    <a:pt x="30" y="27"/>
                    <a:pt x="39" y="17"/>
                  </a:cubicBezTo>
                  <a:cubicBezTo>
                    <a:pt x="43" y="13"/>
                    <a:pt x="41" y="0"/>
                    <a:pt x="50" y="2"/>
                  </a:cubicBezTo>
                  <a:cubicBezTo>
                    <a:pt x="55" y="4"/>
                    <a:pt x="54" y="15"/>
                    <a:pt x="54" y="19"/>
                  </a:cubicBezTo>
                  <a:cubicBezTo>
                    <a:pt x="52" y="52"/>
                    <a:pt x="46" y="82"/>
                    <a:pt x="52" y="115"/>
                  </a:cubicBezTo>
                  <a:cubicBezTo>
                    <a:pt x="48" y="102"/>
                    <a:pt x="41" y="91"/>
                    <a:pt x="38" y="78"/>
                  </a:cubicBezTo>
                  <a:cubicBezTo>
                    <a:pt x="35" y="66"/>
                    <a:pt x="34" y="56"/>
                    <a:pt x="28" y="46"/>
                  </a:cubicBezTo>
                  <a:cubicBezTo>
                    <a:pt x="21" y="33"/>
                    <a:pt x="10" y="24"/>
                    <a:pt x="0" y="1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8" name="Google Shape;2838;gfa849bb9b8_2_1820"/>
            <p:cNvSpPr/>
            <p:nvPr/>
          </p:nvSpPr>
          <p:spPr>
            <a:xfrm rot="5400000">
              <a:off x="5178179" y="2506221"/>
              <a:ext cx="170939" cy="241895"/>
            </a:xfrm>
            <a:custGeom>
              <a:rect b="b" l="l" r="r" t="t"/>
              <a:pathLst>
                <a:path extrusionOk="0" h="129" w="91">
                  <a:moveTo>
                    <a:pt x="46" y="0"/>
                  </a:moveTo>
                  <a:cubicBezTo>
                    <a:pt x="61" y="23"/>
                    <a:pt x="72" y="56"/>
                    <a:pt x="60" y="83"/>
                  </a:cubicBezTo>
                  <a:cubicBezTo>
                    <a:pt x="54" y="97"/>
                    <a:pt x="47" y="108"/>
                    <a:pt x="32" y="113"/>
                  </a:cubicBezTo>
                  <a:cubicBezTo>
                    <a:pt x="24" y="116"/>
                    <a:pt x="4" y="117"/>
                    <a:pt x="0" y="124"/>
                  </a:cubicBezTo>
                  <a:cubicBezTo>
                    <a:pt x="17" y="129"/>
                    <a:pt x="49" y="114"/>
                    <a:pt x="65" y="106"/>
                  </a:cubicBezTo>
                  <a:cubicBezTo>
                    <a:pt x="79" y="99"/>
                    <a:pt x="86" y="86"/>
                    <a:pt x="88" y="70"/>
                  </a:cubicBezTo>
                  <a:cubicBezTo>
                    <a:pt x="91" y="44"/>
                    <a:pt x="61" y="27"/>
                    <a:pt x="48" y="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9" name="Google Shape;2839;gfa849bb9b8_2_1820"/>
            <p:cNvSpPr/>
            <p:nvPr/>
          </p:nvSpPr>
          <p:spPr>
            <a:xfrm rot="5400000">
              <a:off x="5334605" y="1366091"/>
              <a:ext cx="312850" cy="135461"/>
            </a:xfrm>
            <a:custGeom>
              <a:rect b="b" l="l" r="r" t="t"/>
              <a:pathLst>
                <a:path extrusionOk="0" h="72" w="166">
                  <a:moveTo>
                    <a:pt x="0" y="0"/>
                  </a:moveTo>
                  <a:cubicBezTo>
                    <a:pt x="47" y="50"/>
                    <a:pt x="99" y="67"/>
                    <a:pt x="166" y="72"/>
                  </a:cubicBezTo>
                  <a:cubicBezTo>
                    <a:pt x="151" y="63"/>
                    <a:pt x="131" y="62"/>
                    <a:pt x="115" y="56"/>
                  </a:cubicBezTo>
                  <a:cubicBezTo>
                    <a:pt x="96" y="48"/>
                    <a:pt x="74" y="43"/>
                    <a:pt x="55" y="33"/>
                  </a:cubicBezTo>
                  <a:cubicBezTo>
                    <a:pt x="46" y="28"/>
                    <a:pt x="37" y="21"/>
                    <a:pt x="27" y="16"/>
                  </a:cubicBezTo>
                  <a:cubicBezTo>
                    <a:pt x="19" y="12"/>
                    <a:pt x="8" y="10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0" name="Google Shape;2840;gfa849bb9b8_2_1820"/>
            <p:cNvSpPr/>
            <p:nvPr/>
          </p:nvSpPr>
          <p:spPr>
            <a:xfrm rot="5400000">
              <a:off x="4949186" y="1667653"/>
              <a:ext cx="151587" cy="67730"/>
            </a:xfrm>
            <a:custGeom>
              <a:rect b="b" l="l" r="r" t="t"/>
              <a:pathLst>
                <a:path extrusionOk="0" h="35" w="80">
                  <a:moveTo>
                    <a:pt x="0" y="8"/>
                  </a:moveTo>
                  <a:cubicBezTo>
                    <a:pt x="31" y="22"/>
                    <a:pt x="61" y="35"/>
                    <a:pt x="80" y="0"/>
                  </a:cubicBezTo>
                  <a:cubicBezTo>
                    <a:pt x="68" y="3"/>
                    <a:pt x="60" y="12"/>
                    <a:pt x="48" y="13"/>
                  </a:cubicBezTo>
                  <a:cubicBezTo>
                    <a:pt x="35" y="15"/>
                    <a:pt x="22" y="13"/>
                    <a:pt x="9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1" name="Google Shape;2841;gfa849bb9b8_2_1820"/>
            <p:cNvSpPr/>
            <p:nvPr/>
          </p:nvSpPr>
          <p:spPr>
            <a:xfrm rot="5400000">
              <a:off x="5934503" y="3162562"/>
              <a:ext cx="338652" cy="174164"/>
            </a:xfrm>
            <a:custGeom>
              <a:rect b="b" l="l" r="r" t="t"/>
              <a:pathLst>
                <a:path extrusionOk="0" h="91" w="180">
                  <a:moveTo>
                    <a:pt x="2" y="26"/>
                  </a:moveTo>
                  <a:cubicBezTo>
                    <a:pt x="11" y="27"/>
                    <a:pt x="30" y="13"/>
                    <a:pt x="39" y="9"/>
                  </a:cubicBezTo>
                  <a:cubicBezTo>
                    <a:pt x="51" y="3"/>
                    <a:pt x="61" y="0"/>
                    <a:pt x="75" y="0"/>
                  </a:cubicBezTo>
                  <a:cubicBezTo>
                    <a:pt x="97" y="0"/>
                    <a:pt x="106" y="11"/>
                    <a:pt x="123" y="25"/>
                  </a:cubicBezTo>
                  <a:cubicBezTo>
                    <a:pt x="149" y="47"/>
                    <a:pt x="170" y="57"/>
                    <a:pt x="180" y="91"/>
                  </a:cubicBezTo>
                  <a:cubicBezTo>
                    <a:pt x="173" y="90"/>
                    <a:pt x="165" y="82"/>
                    <a:pt x="159" y="77"/>
                  </a:cubicBezTo>
                  <a:cubicBezTo>
                    <a:pt x="146" y="65"/>
                    <a:pt x="132" y="55"/>
                    <a:pt x="117" y="47"/>
                  </a:cubicBezTo>
                  <a:cubicBezTo>
                    <a:pt x="101" y="38"/>
                    <a:pt x="86" y="34"/>
                    <a:pt x="69" y="29"/>
                  </a:cubicBezTo>
                  <a:cubicBezTo>
                    <a:pt x="45" y="22"/>
                    <a:pt x="22" y="17"/>
                    <a:pt x="0" y="32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2" name="Google Shape;2842;gfa849bb9b8_2_1820"/>
            <p:cNvSpPr/>
            <p:nvPr/>
          </p:nvSpPr>
          <p:spPr>
            <a:xfrm rot="5400000">
              <a:off x="6315084" y="3265770"/>
              <a:ext cx="129010" cy="364455"/>
            </a:xfrm>
            <a:custGeom>
              <a:rect b="b" l="l" r="r" t="t"/>
              <a:pathLst>
                <a:path extrusionOk="0" h="193" w="68">
                  <a:moveTo>
                    <a:pt x="68" y="0"/>
                  </a:moveTo>
                  <a:cubicBezTo>
                    <a:pt x="48" y="34"/>
                    <a:pt x="28" y="67"/>
                    <a:pt x="18" y="105"/>
                  </a:cubicBezTo>
                  <a:cubicBezTo>
                    <a:pt x="12" y="132"/>
                    <a:pt x="0" y="165"/>
                    <a:pt x="7" y="193"/>
                  </a:cubicBezTo>
                  <a:cubicBezTo>
                    <a:pt x="17" y="173"/>
                    <a:pt x="24" y="150"/>
                    <a:pt x="29" y="128"/>
                  </a:cubicBezTo>
                  <a:cubicBezTo>
                    <a:pt x="34" y="106"/>
                    <a:pt x="44" y="87"/>
                    <a:pt x="50" y="65"/>
                  </a:cubicBezTo>
                  <a:cubicBezTo>
                    <a:pt x="55" y="48"/>
                    <a:pt x="60" y="28"/>
                    <a:pt x="68" y="1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3" name="Google Shape;2843;gfa849bb9b8_2_1820"/>
            <p:cNvSpPr/>
            <p:nvPr/>
          </p:nvSpPr>
          <p:spPr>
            <a:xfrm rot="5400000">
              <a:off x="5960305" y="3607648"/>
              <a:ext cx="338652" cy="335427"/>
            </a:xfrm>
            <a:custGeom>
              <a:rect b="b" l="l" r="r" t="t"/>
              <a:pathLst>
                <a:path extrusionOk="0" h="178" w="179">
                  <a:moveTo>
                    <a:pt x="4" y="174"/>
                  </a:moveTo>
                  <a:cubicBezTo>
                    <a:pt x="5" y="152"/>
                    <a:pt x="7" y="122"/>
                    <a:pt x="24" y="106"/>
                  </a:cubicBezTo>
                  <a:cubicBezTo>
                    <a:pt x="43" y="88"/>
                    <a:pt x="59" y="91"/>
                    <a:pt x="80" y="96"/>
                  </a:cubicBezTo>
                  <a:cubicBezTo>
                    <a:pt x="90" y="98"/>
                    <a:pt x="107" y="104"/>
                    <a:pt x="116" y="102"/>
                  </a:cubicBezTo>
                  <a:cubicBezTo>
                    <a:pt x="126" y="99"/>
                    <a:pt x="140" y="86"/>
                    <a:pt x="146" y="78"/>
                  </a:cubicBezTo>
                  <a:cubicBezTo>
                    <a:pt x="157" y="64"/>
                    <a:pt x="162" y="48"/>
                    <a:pt x="166" y="32"/>
                  </a:cubicBezTo>
                  <a:cubicBezTo>
                    <a:pt x="168" y="21"/>
                    <a:pt x="169" y="9"/>
                    <a:pt x="174" y="0"/>
                  </a:cubicBezTo>
                  <a:cubicBezTo>
                    <a:pt x="179" y="25"/>
                    <a:pt x="176" y="74"/>
                    <a:pt x="163" y="97"/>
                  </a:cubicBezTo>
                  <a:cubicBezTo>
                    <a:pt x="153" y="115"/>
                    <a:pt x="127" y="119"/>
                    <a:pt x="108" y="119"/>
                  </a:cubicBezTo>
                  <a:cubicBezTo>
                    <a:pt x="84" y="119"/>
                    <a:pt x="58" y="112"/>
                    <a:pt x="37" y="128"/>
                  </a:cubicBezTo>
                  <a:cubicBezTo>
                    <a:pt x="23" y="138"/>
                    <a:pt x="0" y="159"/>
                    <a:pt x="0" y="178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4" name="Google Shape;2844;gfa849bb9b8_2_1820"/>
            <p:cNvSpPr/>
            <p:nvPr/>
          </p:nvSpPr>
          <p:spPr>
            <a:xfrm rot="5400000">
              <a:off x="4689552" y="4762292"/>
              <a:ext cx="206417" cy="119335"/>
            </a:xfrm>
            <a:custGeom>
              <a:rect b="b" l="l" r="r" t="t"/>
              <a:pathLst>
                <a:path extrusionOk="0" h="62" w="110">
                  <a:moveTo>
                    <a:pt x="110" y="0"/>
                  </a:moveTo>
                  <a:cubicBezTo>
                    <a:pt x="96" y="8"/>
                    <a:pt x="78" y="18"/>
                    <a:pt x="77" y="36"/>
                  </a:cubicBezTo>
                  <a:cubicBezTo>
                    <a:pt x="77" y="45"/>
                    <a:pt x="93" y="61"/>
                    <a:pt x="79" y="62"/>
                  </a:cubicBezTo>
                  <a:cubicBezTo>
                    <a:pt x="76" y="62"/>
                    <a:pt x="65" y="53"/>
                    <a:pt x="62" y="52"/>
                  </a:cubicBezTo>
                  <a:cubicBezTo>
                    <a:pt x="53" y="47"/>
                    <a:pt x="46" y="46"/>
                    <a:pt x="37" y="42"/>
                  </a:cubicBezTo>
                  <a:cubicBezTo>
                    <a:pt x="22" y="37"/>
                    <a:pt x="6" y="28"/>
                    <a:pt x="0" y="13"/>
                  </a:cubicBezTo>
                  <a:cubicBezTo>
                    <a:pt x="7" y="8"/>
                    <a:pt x="26" y="15"/>
                    <a:pt x="36" y="15"/>
                  </a:cubicBezTo>
                  <a:cubicBezTo>
                    <a:pt x="46" y="16"/>
                    <a:pt x="58" y="17"/>
                    <a:pt x="68" y="14"/>
                  </a:cubicBezTo>
                  <a:cubicBezTo>
                    <a:pt x="81" y="10"/>
                    <a:pt x="91" y="1"/>
                    <a:pt x="106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5" name="Google Shape;2845;gfa849bb9b8_2_1820"/>
            <p:cNvSpPr/>
            <p:nvPr/>
          </p:nvSpPr>
          <p:spPr>
            <a:xfrm rot="5400000">
              <a:off x="3110787" y="5315424"/>
              <a:ext cx="141912" cy="135461"/>
            </a:xfrm>
            <a:custGeom>
              <a:rect b="b" l="l" r="r" t="t"/>
              <a:pathLst>
                <a:path extrusionOk="0" h="71" w="75">
                  <a:moveTo>
                    <a:pt x="0" y="40"/>
                  </a:moveTo>
                  <a:cubicBezTo>
                    <a:pt x="14" y="30"/>
                    <a:pt x="33" y="15"/>
                    <a:pt x="52" y="26"/>
                  </a:cubicBezTo>
                  <a:cubicBezTo>
                    <a:pt x="67" y="35"/>
                    <a:pt x="68" y="58"/>
                    <a:pt x="75" y="71"/>
                  </a:cubicBezTo>
                  <a:cubicBezTo>
                    <a:pt x="73" y="54"/>
                    <a:pt x="69" y="14"/>
                    <a:pt x="47" y="7"/>
                  </a:cubicBezTo>
                  <a:cubicBezTo>
                    <a:pt x="27" y="0"/>
                    <a:pt x="12" y="28"/>
                    <a:pt x="2" y="4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6" name="Google Shape;2846;gfa849bb9b8_2_1820"/>
            <p:cNvSpPr/>
            <p:nvPr/>
          </p:nvSpPr>
          <p:spPr>
            <a:xfrm rot="5400000">
              <a:off x="3076922" y="1646689"/>
              <a:ext cx="422509" cy="361229"/>
            </a:xfrm>
            <a:custGeom>
              <a:rect b="b" l="l" r="r" t="t"/>
              <a:pathLst>
                <a:path extrusionOk="0" h="191" w="223">
                  <a:moveTo>
                    <a:pt x="223" y="36"/>
                  </a:moveTo>
                  <a:cubicBezTo>
                    <a:pt x="177" y="58"/>
                    <a:pt x="186" y="130"/>
                    <a:pt x="193" y="170"/>
                  </a:cubicBezTo>
                  <a:cubicBezTo>
                    <a:pt x="169" y="141"/>
                    <a:pt x="169" y="61"/>
                    <a:pt x="116" y="67"/>
                  </a:cubicBezTo>
                  <a:cubicBezTo>
                    <a:pt x="93" y="70"/>
                    <a:pt x="75" y="93"/>
                    <a:pt x="61" y="111"/>
                  </a:cubicBezTo>
                  <a:cubicBezTo>
                    <a:pt x="41" y="137"/>
                    <a:pt x="15" y="163"/>
                    <a:pt x="0" y="191"/>
                  </a:cubicBezTo>
                  <a:cubicBezTo>
                    <a:pt x="17" y="152"/>
                    <a:pt x="43" y="113"/>
                    <a:pt x="68" y="79"/>
                  </a:cubicBezTo>
                  <a:cubicBezTo>
                    <a:pt x="85" y="57"/>
                    <a:pt x="103" y="28"/>
                    <a:pt x="127" y="13"/>
                  </a:cubicBezTo>
                  <a:cubicBezTo>
                    <a:pt x="139" y="6"/>
                    <a:pt x="164" y="0"/>
                    <a:pt x="178" y="3"/>
                  </a:cubicBezTo>
                  <a:cubicBezTo>
                    <a:pt x="195" y="7"/>
                    <a:pt x="204" y="26"/>
                    <a:pt x="217" y="3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7" name="Google Shape;2847;gfa849bb9b8_2_1820"/>
            <p:cNvSpPr/>
            <p:nvPr/>
          </p:nvSpPr>
          <p:spPr>
            <a:xfrm rot="5400000">
              <a:off x="2556042" y="1093557"/>
              <a:ext cx="474113" cy="222543"/>
            </a:xfrm>
            <a:custGeom>
              <a:rect b="b" l="l" r="r" t="t"/>
              <a:pathLst>
                <a:path extrusionOk="0" h="117" w="252">
                  <a:moveTo>
                    <a:pt x="0" y="110"/>
                  </a:moveTo>
                  <a:cubicBezTo>
                    <a:pt x="14" y="117"/>
                    <a:pt x="52" y="107"/>
                    <a:pt x="69" y="104"/>
                  </a:cubicBezTo>
                  <a:cubicBezTo>
                    <a:pt x="98" y="99"/>
                    <a:pt x="125" y="95"/>
                    <a:pt x="150" y="80"/>
                  </a:cubicBezTo>
                  <a:cubicBezTo>
                    <a:pt x="170" y="69"/>
                    <a:pt x="189" y="59"/>
                    <a:pt x="207" y="45"/>
                  </a:cubicBezTo>
                  <a:cubicBezTo>
                    <a:pt x="220" y="35"/>
                    <a:pt x="251" y="17"/>
                    <a:pt x="252" y="0"/>
                  </a:cubicBezTo>
                  <a:cubicBezTo>
                    <a:pt x="238" y="24"/>
                    <a:pt x="205" y="29"/>
                    <a:pt x="180" y="38"/>
                  </a:cubicBezTo>
                  <a:cubicBezTo>
                    <a:pt x="151" y="49"/>
                    <a:pt x="117" y="58"/>
                    <a:pt x="90" y="74"/>
                  </a:cubicBezTo>
                  <a:cubicBezTo>
                    <a:pt x="73" y="85"/>
                    <a:pt x="56" y="94"/>
                    <a:pt x="38" y="103"/>
                  </a:cubicBezTo>
                  <a:cubicBezTo>
                    <a:pt x="26" y="108"/>
                    <a:pt x="13" y="110"/>
                    <a:pt x="1" y="11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8" name="Google Shape;2848;gfa849bb9b8_2_1820"/>
            <p:cNvSpPr/>
            <p:nvPr/>
          </p:nvSpPr>
          <p:spPr>
            <a:xfrm rot="5400000">
              <a:off x="2885018" y="2083712"/>
              <a:ext cx="93533" cy="241895"/>
            </a:xfrm>
            <a:custGeom>
              <a:rect b="b" l="l" r="r" t="t"/>
              <a:pathLst>
                <a:path extrusionOk="0" h="128" w="50">
                  <a:moveTo>
                    <a:pt x="0" y="0"/>
                  </a:moveTo>
                  <a:cubicBezTo>
                    <a:pt x="50" y="22"/>
                    <a:pt x="29" y="90"/>
                    <a:pt x="7" y="128"/>
                  </a:cubicBezTo>
                  <a:cubicBezTo>
                    <a:pt x="27" y="106"/>
                    <a:pt x="46" y="62"/>
                    <a:pt x="41" y="32"/>
                  </a:cubicBezTo>
                  <a:cubicBezTo>
                    <a:pt x="36" y="6"/>
                    <a:pt x="24" y="8"/>
                    <a:pt x="1" y="7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9" name="Google Shape;2849;gfa849bb9b8_2_1820"/>
            <p:cNvSpPr/>
            <p:nvPr/>
          </p:nvSpPr>
          <p:spPr>
            <a:xfrm rot="5400000">
              <a:off x="3742938" y="1793438"/>
              <a:ext cx="370905" cy="183840"/>
            </a:xfrm>
            <a:custGeom>
              <a:rect b="b" l="l" r="r" t="t"/>
              <a:pathLst>
                <a:path extrusionOk="0" h="97" w="198">
                  <a:moveTo>
                    <a:pt x="0" y="53"/>
                  </a:moveTo>
                  <a:cubicBezTo>
                    <a:pt x="2" y="40"/>
                    <a:pt x="44" y="25"/>
                    <a:pt x="57" y="19"/>
                  </a:cubicBezTo>
                  <a:cubicBezTo>
                    <a:pt x="74" y="13"/>
                    <a:pt x="99" y="4"/>
                    <a:pt x="118" y="9"/>
                  </a:cubicBezTo>
                  <a:cubicBezTo>
                    <a:pt x="157" y="18"/>
                    <a:pt x="171" y="72"/>
                    <a:pt x="198" y="97"/>
                  </a:cubicBezTo>
                  <a:cubicBezTo>
                    <a:pt x="180" y="63"/>
                    <a:pt x="167" y="16"/>
                    <a:pt x="124" y="4"/>
                  </a:cubicBezTo>
                  <a:cubicBezTo>
                    <a:pt x="108" y="0"/>
                    <a:pt x="90" y="6"/>
                    <a:pt x="74" y="11"/>
                  </a:cubicBezTo>
                  <a:cubicBezTo>
                    <a:pt x="63" y="14"/>
                    <a:pt x="55" y="20"/>
                    <a:pt x="44" y="27"/>
                  </a:cubicBezTo>
                  <a:cubicBezTo>
                    <a:pt x="36" y="32"/>
                    <a:pt x="27" y="33"/>
                    <a:pt x="19" y="3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0" name="Google Shape;2850;gfa849bb9b8_2_1820"/>
            <p:cNvSpPr/>
            <p:nvPr/>
          </p:nvSpPr>
          <p:spPr>
            <a:xfrm rot="5400000">
              <a:off x="4402504" y="2224011"/>
              <a:ext cx="170939" cy="83857"/>
            </a:xfrm>
            <a:custGeom>
              <a:rect b="b" l="l" r="r" t="t"/>
              <a:pathLst>
                <a:path extrusionOk="0" h="44" w="90">
                  <a:moveTo>
                    <a:pt x="1" y="26"/>
                  </a:moveTo>
                  <a:cubicBezTo>
                    <a:pt x="11" y="16"/>
                    <a:pt x="38" y="16"/>
                    <a:pt x="51" y="19"/>
                  </a:cubicBezTo>
                  <a:cubicBezTo>
                    <a:pt x="67" y="22"/>
                    <a:pt x="78" y="35"/>
                    <a:pt x="90" y="44"/>
                  </a:cubicBezTo>
                  <a:cubicBezTo>
                    <a:pt x="76" y="2"/>
                    <a:pt x="31" y="0"/>
                    <a:pt x="0" y="1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1" name="Google Shape;2851;gfa849bb9b8_2_1820"/>
            <p:cNvSpPr/>
            <p:nvPr/>
          </p:nvSpPr>
          <p:spPr>
            <a:xfrm rot="5400000">
              <a:off x="3280113" y="1830529"/>
              <a:ext cx="180615" cy="112884"/>
            </a:xfrm>
            <a:custGeom>
              <a:rect b="b" l="l" r="r" t="t"/>
              <a:pathLst>
                <a:path extrusionOk="0" h="60" w="95">
                  <a:moveTo>
                    <a:pt x="3" y="36"/>
                  </a:moveTo>
                  <a:cubicBezTo>
                    <a:pt x="20" y="20"/>
                    <a:pt x="41" y="0"/>
                    <a:pt x="65" y="3"/>
                  </a:cubicBezTo>
                  <a:cubicBezTo>
                    <a:pt x="83" y="4"/>
                    <a:pt x="84" y="16"/>
                    <a:pt x="9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84" y="33"/>
                    <a:pt x="82" y="49"/>
                    <a:pt x="76" y="60"/>
                  </a:cubicBezTo>
                  <a:cubicBezTo>
                    <a:pt x="71" y="45"/>
                    <a:pt x="76" y="25"/>
                    <a:pt x="58" y="17"/>
                  </a:cubicBezTo>
                  <a:cubicBezTo>
                    <a:pt x="38" y="7"/>
                    <a:pt x="15" y="30"/>
                    <a:pt x="0" y="40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2" name="Google Shape;2852;gfa849bb9b8_2_1820"/>
            <p:cNvSpPr/>
            <p:nvPr/>
          </p:nvSpPr>
          <p:spPr>
            <a:xfrm rot="5400000">
              <a:off x="5202369" y="2617493"/>
              <a:ext cx="64505" cy="112884"/>
            </a:xfrm>
            <a:custGeom>
              <a:rect b="b" l="l" r="r" t="t"/>
              <a:pathLst>
                <a:path extrusionOk="0" h="61" w="33">
                  <a:moveTo>
                    <a:pt x="15" y="0"/>
                  </a:moveTo>
                  <a:cubicBezTo>
                    <a:pt x="17" y="20"/>
                    <a:pt x="20" y="47"/>
                    <a:pt x="0" y="61"/>
                  </a:cubicBezTo>
                  <a:cubicBezTo>
                    <a:pt x="15" y="49"/>
                    <a:pt x="33" y="22"/>
                    <a:pt x="15" y="6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3" name="Google Shape;2853;gfa849bb9b8_2_1820"/>
            <p:cNvSpPr/>
            <p:nvPr/>
          </p:nvSpPr>
          <p:spPr>
            <a:xfrm rot="5400000">
              <a:off x="2976938" y="1704744"/>
              <a:ext cx="583772" cy="470888"/>
            </a:xfrm>
            <a:custGeom>
              <a:rect b="b" l="l" r="r" t="t"/>
              <a:pathLst>
                <a:path extrusionOk="0" h="250" w="308">
                  <a:moveTo>
                    <a:pt x="181" y="36"/>
                  </a:moveTo>
                  <a:cubicBezTo>
                    <a:pt x="181" y="36"/>
                    <a:pt x="93" y="0"/>
                    <a:pt x="0" y="178"/>
                  </a:cubicBezTo>
                  <a:cubicBezTo>
                    <a:pt x="0" y="178"/>
                    <a:pt x="71" y="51"/>
                    <a:pt x="165" y="42"/>
                  </a:cubicBezTo>
                  <a:cubicBezTo>
                    <a:pt x="165" y="42"/>
                    <a:pt x="122" y="143"/>
                    <a:pt x="178" y="187"/>
                  </a:cubicBezTo>
                  <a:cubicBezTo>
                    <a:pt x="234" y="231"/>
                    <a:pt x="268" y="215"/>
                    <a:pt x="283" y="250"/>
                  </a:cubicBezTo>
                  <a:cubicBezTo>
                    <a:pt x="283" y="250"/>
                    <a:pt x="308" y="240"/>
                    <a:pt x="201" y="191"/>
                  </a:cubicBezTo>
                  <a:cubicBezTo>
                    <a:pt x="138" y="163"/>
                    <a:pt x="154" y="62"/>
                    <a:pt x="181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4" name="Google Shape;2854;gfa849bb9b8_2_1820"/>
            <p:cNvSpPr/>
            <p:nvPr/>
          </p:nvSpPr>
          <p:spPr>
            <a:xfrm rot="5400000">
              <a:off x="3404286" y="1961152"/>
              <a:ext cx="58055" cy="51604"/>
            </a:xfrm>
            <a:custGeom>
              <a:rect b="b" l="l" r="r" t="t"/>
              <a:pathLst>
                <a:path extrusionOk="0" h="27" w="32">
                  <a:moveTo>
                    <a:pt x="32" y="14"/>
                  </a:moveTo>
                  <a:cubicBezTo>
                    <a:pt x="31" y="21"/>
                    <a:pt x="24" y="27"/>
                    <a:pt x="16" y="26"/>
                  </a:cubicBezTo>
                  <a:cubicBezTo>
                    <a:pt x="7" y="26"/>
                    <a:pt x="0" y="20"/>
                    <a:pt x="1" y="12"/>
                  </a:cubicBezTo>
                  <a:cubicBezTo>
                    <a:pt x="1" y="5"/>
                    <a:pt x="8" y="0"/>
                    <a:pt x="17" y="0"/>
                  </a:cubicBezTo>
                  <a:cubicBezTo>
                    <a:pt x="25" y="0"/>
                    <a:pt x="32" y="7"/>
                    <a:pt x="3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5" name="Google Shape;2855;gfa849bb9b8_2_1820"/>
            <p:cNvSpPr/>
            <p:nvPr/>
          </p:nvSpPr>
          <p:spPr>
            <a:xfrm rot="5400000">
              <a:off x="3434926" y="2017594"/>
              <a:ext cx="29027" cy="32253"/>
            </a:xfrm>
            <a:custGeom>
              <a:rect b="b" l="l" r="r" t="t"/>
              <a:pathLst>
                <a:path extrusionOk="0" h="17" w="16">
                  <a:moveTo>
                    <a:pt x="16" y="9"/>
                  </a:moveTo>
                  <a:cubicBezTo>
                    <a:pt x="16" y="14"/>
                    <a:pt x="12" y="17"/>
                    <a:pt x="8" y="17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4" y="0"/>
                    <a:pt x="9" y="1"/>
                  </a:cubicBezTo>
                  <a:cubicBezTo>
                    <a:pt x="13" y="1"/>
                    <a:pt x="16" y="5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6" name="Google Shape;2856;gfa849bb9b8_2_1820"/>
            <p:cNvSpPr/>
            <p:nvPr/>
          </p:nvSpPr>
          <p:spPr>
            <a:xfrm rot="5400000">
              <a:off x="3446214" y="2061135"/>
              <a:ext cx="12901" cy="12901"/>
            </a:xfrm>
            <a:custGeom>
              <a:rect b="b" l="l" r="r" t="t"/>
              <a:pathLst>
                <a:path extrusionOk="0" h="6" w="7">
                  <a:moveTo>
                    <a:pt x="7" y="3"/>
                  </a:moveTo>
                  <a:cubicBezTo>
                    <a:pt x="7" y="4"/>
                    <a:pt x="5" y="6"/>
                    <a:pt x="3" y="6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7" name="Google Shape;2857;gfa849bb9b8_2_1820"/>
            <p:cNvSpPr/>
            <p:nvPr/>
          </p:nvSpPr>
          <p:spPr>
            <a:xfrm rot="5400000">
              <a:off x="3409123" y="1891809"/>
              <a:ext cx="41928" cy="45154"/>
            </a:xfrm>
            <a:custGeom>
              <a:rect b="b" l="l" r="r" t="t"/>
              <a:pathLst>
                <a:path extrusionOk="0" h="25" w="22">
                  <a:moveTo>
                    <a:pt x="22" y="13"/>
                  </a:moveTo>
                  <a:cubicBezTo>
                    <a:pt x="22" y="20"/>
                    <a:pt x="17" y="25"/>
                    <a:pt x="11" y="25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1" y="5"/>
                    <a:pt x="6" y="0"/>
                    <a:pt x="12" y="1"/>
                  </a:cubicBezTo>
                  <a:cubicBezTo>
                    <a:pt x="18" y="1"/>
                    <a:pt x="22" y="7"/>
                    <a:pt x="2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8" name="Google Shape;2858;gfa849bb9b8_2_1820"/>
            <p:cNvSpPr/>
            <p:nvPr/>
          </p:nvSpPr>
          <p:spPr>
            <a:xfrm rot="5400000">
              <a:off x="4949186" y="1796664"/>
              <a:ext cx="177389" cy="248345"/>
            </a:xfrm>
            <a:custGeom>
              <a:rect b="b" l="l" r="r" t="t"/>
              <a:pathLst>
                <a:path extrusionOk="0" h="131" w="93">
                  <a:moveTo>
                    <a:pt x="0" y="38"/>
                  </a:moveTo>
                  <a:cubicBezTo>
                    <a:pt x="0" y="38"/>
                    <a:pt x="32" y="0"/>
                    <a:pt x="50" y="35"/>
                  </a:cubicBezTo>
                  <a:cubicBezTo>
                    <a:pt x="67" y="69"/>
                    <a:pt x="78" y="118"/>
                    <a:pt x="93" y="131"/>
                  </a:cubicBezTo>
                  <a:cubicBezTo>
                    <a:pt x="93" y="131"/>
                    <a:pt x="55" y="79"/>
                    <a:pt x="50" y="47"/>
                  </a:cubicBezTo>
                  <a:cubicBezTo>
                    <a:pt x="45" y="15"/>
                    <a:pt x="21" y="19"/>
                    <a:pt x="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9" name="Google Shape;2859;gfa849bb9b8_2_1820"/>
            <p:cNvSpPr/>
            <p:nvPr/>
          </p:nvSpPr>
          <p:spPr>
            <a:xfrm rot="5400000">
              <a:off x="5033043" y="1915998"/>
              <a:ext cx="41928" cy="41928"/>
            </a:xfrm>
            <a:custGeom>
              <a:rect b="b" l="l" r="r" t="t"/>
              <a:pathLst>
                <a:path extrusionOk="0" h="22" w="22">
                  <a:moveTo>
                    <a:pt x="22" y="11"/>
                  </a:moveTo>
                  <a:cubicBezTo>
                    <a:pt x="21" y="17"/>
                    <a:pt x="16" y="22"/>
                    <a:pt x="10" y="21"/>
                  </a:cubicBezTo>
                  <a:cubicBezTo>
                    <a:pt x="4" y="21"/>
                    <a:pt x="0" y="16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0" name="Google Shape;2860;gfa849bb9b8_2_1820"/>
            <p:cNvSpPr/>
            <p:nvPr/>
          </p:nvSpPr>
          <p:spPr>
            <a:xfrm rot="5400000">
              <a:off x="4999177" y="1940188"/>
              <a:ext cx="29027" cy="25802"/>
            </a:xfrm>
            <a:custGeom>
              <a:rect b="b" l="l" r="r" t="t"/>
              <a:pathLst>
                <a:path extrusionOk="0" h="14" w="15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4" y="0"/>
                    <a:pt x="8" y="1"/>
                  </a:cubicBezTo>
                  <a:cubicBezTo>
                    <a:pt x="12" y="1"/>
                    <a:pt x="15" y="4"/>
                    <a:pt x="1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1" name="Google Shape;2861;gfa849bb9b8_2_1820"/>
            <p:cNvSpPr/>
            <p:nvPr/>
          </p:nvSpPr>
          <p:spPr>
            <a:xfrm rot="5400000">
              <a:off x="3051119" y="3623774"/>
              <a:ext cx="638602" cy="480564"/>
            </a:xfrm>
            <a:custGeom>
              <a:rect b="b" l="l" r="r" t="t"/>
              <a:pathLst>
                <a:path extrusionOk="0" h="255" w="338">
                  <a:moveTo>
                    <a:pt x="338" y="0"/>
                  </a:moveTo>
                  <a:cubicBezTo>
                    <a:pt x="338" y="0"/>
                    <a:pt x="264" y="42"/>
                    <a:pt x="221" y="80"/>
                  </a:cubicBezTo>
                  <a:cubicBezTo>
                    <a:pt x="178" y="117"/>
                    <a:pt x="95" y="214"/>
                    <a:pt x="0" y="255"/>
                  </a:cubicBezTo>
                  <a:cubicBezTo>
                    <a:pt x="0" y="255"/>
                    <a:pt x="115" y="171"/>
                    <a:pt x="145" y="124"/>
                  </a:cubicBezTo>
                  <a:cubicBezTo>
                    <a:pt x="176" y="77"/>
                    <a:pt x="278" y="0"/>
                    <a:pt x="33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2" name="Google Shape;2862;gfa849bb9b8_2_1820"/>
            <p:cNvSpPr/>
            <p:nvPr/>
          </p:nvSpPr>
          <p:spPr>
            <a:xfrm rot="5400000">
              <a:off x="3014029" y="2693286"/>
              <a:ext cx="390257" cy="686981"/>
            </a:xfrm>
            <a:custGeom>
              <a:rect b="b" l="l" r="r" t="t"/>
              <a:pathLst>
                <a:path extrusionOk="0" h="365" w="207">
                  <a:moveTo>
                    <a:pt x="0" y="0"/>
                  </a:moveTo>
                  <a:cubicBezTo>
                    <a:pt x="0" y="0"/>
                    <a:pt x="107" y="69"/>
                    <a:pt x="207" y="365"/>
                  </a:cubicBezTo>
                  <a:cubicBezTo>
                    <a:pt x="207" y="365"/>
                    <a:pt x="207" y="108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3" name="Google Shape;2863;gfa849bb9b8_2_1820"/>
            <p:cNvSpPr/>
            <p:nvPr/>
          </p:nvSpPr>
          <p:spPr>
            <a:xfrm rot="5400000">
              <a:off x="3896138" y="2530411"/>
              <a:ext cx="199966" cy="241895"/>
            </a:xfrm>
            <a:custGeom>
              <a:rect b="b" l="l" r="r" t="t"/>
              <a:pathLst>
                <a:path extrusionOk="0" h="127" w="107">
                  <a:moveTo>
                    <a:pt x="33" y="0"/>
                  </a:moveTo>
                  <a:cubicBezTo>
                    <a:pt x="33" y="0"/>
                    <a:pt x="70" y="13"/>
                    <a:pt x="0" y="127"/>
                  </a:cubicBezTo>
                  <a:cubicBezTo>
                    <a:pt x="0" y="127"/>
                    <a:pt x="107" y="18"/>
                    <a:pt x="3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4" name="Google Shape;2864;gfa849bb9b8_2_1820"/>
            <p:cNvSpPr/>
            <p:nvPr/>
          </p:nvSpPr>
          <p:spPr>
            <a:xfrm rot="5400000">
              <a:off x="4105780" y="3943075"/>
              <a:ext cx="183840" cy="470888"/>
            </a:xfrm>
            <a:custGeom>
              <a:rect b="b" l="l" r="r" t="t"/>
              <a:pathLst>
                <a:path extrusionOk="0" h="249" w="98">
                  <a:moveTo>
                    <a:pt x="43" y="0"/>
                  </a:moveTo>
                  <a:cubicBezTo>
                    <a:pt x="43" y="0"/>
                    <a:pt x="19" y="51"/>
                    <a:pt x="48" y="92"/>
                  </a:cubicBezTo>
                  <a:cubicBezTo>
                    <a:pt x="77" y="134"/>
                    <a:pt x="98" y="211"/>
                    <a:pt x="95" y="249"/>
                  </a:cubicBezTo>
                  <a:cubicBezTo>
                    <a:pt x="95" y="249"/>
                    <a:pt x="68" y="142"/>
                    <a:pt x="34" y="111"/>
                  </a:cubicBezTo>
                  <a:cubicBezTo>
                    <a:pt x="0" y="80"/>
                    <a:pt x="30" y="8"/>
                    <a:pt x="4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5" name="Google Shape;2865;gfa849bb9b8_2_1820"/>
            <p:cNvSpPr/>
            <p:nvPr/>
          </p:nvSpPr>
          <p:spPr>
            <a:xfrm rot="5400000">
              <a:off x="4668588" y="3893084"/>
              <a:ext cx="132236" cy="119335"/>
            </a:xfrm>
            <a:custGeom>
              <a:rect b="b" l="l" r="r" t="t"/>
              <a:pathLst>
                <a:path extrusionOk="0" h="64" w="70">
                  <a:moveTo>
                    <a:pt x="0" y="0"/>
                  </a:moveTo>
                  <a:cubicBezTo>
                    <a:pt x="0" y="0"/>
                    <a:pt x="32" y="47"/>
                    <a:pt x="70" y="52"/>
                  </a:cubicBezTo>
                  <a:cubicBezTo>
                    <a:pt x="70" y="52"/>
                    <a:pt x="14" y="64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6" name="Google Shape;2866;gfa849bb9b8_2_1820"/>
            <p:cNvSpPr/>
            <p:nvPr/>
          </p:nvSpPr>
          <p:spPr>
            <a:xfrm rot="5400000">
              <a:off x="4318647" y="2611042"/>
              <a:ext cx="183840" cy="296724"/>
            </a:xfrm>
            <a:custGeom>
              <a:rect b="b" l="l" r="r" t="t"/>
              <a:pathLst>
                <a:path extrusionOk="0" h="158" w="97">
                  <a:moveTo>
                    <a:pt x="39" y="0"/>
                  </a:moveTo>
                  <a:cubicBezTo>
                    <a:pt x="39" y="0"/>
                    <a:pt x="69" y="101"/>
                    <a:pt x="0" y="158"/>
                  </a:cubicBezTo>
                  <a:cubicBezTo>
                    <a:pt x="0" y="158"/>
                    <a:pt x="97" y="120"/>
                    <a:pt x="3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7" name="Google Shape;2867;gfa849bb9b8_2_1820"/>
            <p:cNvSpPr/>
            <p:nvPr/>
          </p:nvSpPr>
          <p:spPr>
            <a:xfrm rot="5400000">
              <a:off x="4908870" y="2236912"/>
              <a:ext cx="177389" cy="296724"/>
            </a:xfrm>
            <a:custGeom>
              <a:rect b="b" l="l" r="r" t="t"/>
              <a:pathLst>
                <a:path extrusionOk="0" h="157" w="94">
                  <a:moveTo>
                    <a:pt x="94" y="0"/>
                  </a:moveTo>
                  <a:cubicBezTo>
                    <a:pt x="94" y="0"/>
                    <a:pt x="5" y="54"/>
                    <a:pt x="0" y="157"/>
                  </a:cubicBezTo>
                  <a:cubicBezTo>
                    <a:pt x="0" y="157"/>
                    <a:pt x="42" y="26"/>
                    <a:pt x="94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8" name="Google Shape;2868;gfa849bb9b8_2_1820"/>
            <p:cNvSpPr/>
            <p:nvPr/>
          </p:nvSpPr>
          <p:spPr>
            <a:xfrm rot="5400000">
              <a:off x="5139476" y="1716032"/>
              <a:ext cx="258021" cy="225768"/>
            </a:xfrm>
            <a:custGeom>
              <a:rect b="b" l="l" r="r" t="t"/>
              <a:pathLst>
                <a:path extrusionOk="0" h="120" w="138">
                  <a:moveTo>
                    <a:pt x="0" y="0"/>
                  </a:moveTo>
                  <a:cubicBezTo>
                    <a:pt x="0" y="0"/>
                    <a:pt x="91" y="23"/>
                    <a:pt x="132" y="120"/>
                  </a:cubicBezTo>
                  <a:cubicBezTo>
                    <a:pt x="132" y="120"/>
                    <a:pt x="138" y="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9" name="Google Shape;2869;gfa849bb9b8_2_1820"/>
            <p:cNvSpPr/>
            <p:nvPr/>
          </p:nvSpPr>
          <p:spPr>
            <a:xfrm rot="5400000">
              <a:off x="4394441" y="1841817"/>
              <a:ext cx="83857" cy="77406"/>
            </a:xfrm>
            <a:custGeom>
              <a:rect b="b" l="l" r="r" t="t"/>
              <a:pathLst>
                <a:path extrusionOk="0" h="42" w="43">
                  <a:moveTo>
                    <a:pt x="0" y="24"/>
                  </a:moveTo>
                  <a:cubicBezTo>
                    <a:pt x="0" y="24"/>
                    <a:pt x="32" y="0"/>
                    <a:pt x="43" y="42"/>
                  </a:cubicBezTo>
                  <a:cubicBezTo>
                    <a:pt x="43" y="42"/>
                    <a:pt x="19" y="10"/>
                    <a:pt x="0" y="24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0" name="Google Shape;2870;gfa849bb9b8_2_1820"/>
            <p:cNvSpPr/>
            <p:nvPr/>
          </p:nvSpPr>
          <p:spPr>
            <a:xfrm rot="5400000">
              <a:off x="4152546" y="2128866"/>
              <a:ext cx="206417" cy="64505"/>
            </a:xfrm>
            <a:custGeom>
              <a:rect b="b" l="l" r="r" t="t"/>
              <a:pathLst>
                <a:path extrusionOk="0" h="35" w="109">
                  <a:moveTo>
                    <a:pt x="0" y="3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56" y="35"/>
                    <a:pt x="0" y="3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1" name="Google Shape;2871;gfa849bb9b8_2_1820"/>
            <p:cNvSpPr/>
            <p:nvPr/>
          </p:nvSpPr>
          <p:spPr>
            <a:xfrm rot="5400000">
              <a:off x="3705848" y="1972440"/>
              <a:ext cx="222543" cy="206417"/>
            </a:xfrm>
            <a:custGeom>
              <a:rect b="b" l="l" r="r" t="t"/>
              <a:pathLst>
                <a:path extrusionOk="0" h="111" w="117">
                  <a:moveTo>
                    <a:pt x="0" y="0"/>
                  </a:moveTo>
                  <a:cubicBezTo>
                    <a:pt x="0" y="0"/>
                    <a:pt x="15" y="64"/>
                    <a:pt x="117" y="111"/>
                  </a:cubicBezTo>
                  <a:cubicBezTo>
                    <a:pt x="117" y="111"/>
                    <a:pt x="28" y="53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2" name="Google Shape;2872;gfa849bb9b8_2_1820"/>
            <p:cNvSpPr/>
            <p:nvPr/>
          </p:nvSpPr>
          <p:spPr>
            <a:xfrm rot="5400000">
              <a:off x="2794711" y="1325775"/>
              <a:ext cx="387031" cy="412833"/>
            </a:xfrm>
            <a:custGeom>
              <a:rect b="b" l="l" r="r" t="t"/>
              <a:pathLst>
                <a:path extrusionOk="0" h="219" w="205">
                  <a:moveTo>
                    <a:pt x="205" y="0"/>
                  </a:moveTo>
                  <a:cubicBezTo>
                    <a:pt x="205" y="0"/>
                    <a:pt x="108" y="169"/>
                    <a:pt x="0" y="219"/>
                  </a:cubicBezTo>
                  <a:cubicBezTo>
                    <a:pt x="0" y="219"/>
                    <a:pt x="121" y="129"/>
                    <a:pt x="205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3" name="Google Shape;2873;gfa849bb9b8_2_1820"/>
            <p:cNvSpPr/>
            <p:nvPr/>
          </p:nvSpPr>
          <p:spPr>
            <a:xfrm rot="5400000">
              <a:off x="2475410" y="3289960"/>
              <a:ext cx="109659" cy="51604"/>
            </a:xfrm>
            <a:custGeom>
              <a:rect b="b" l="l" r="r" t="t"/>
              <a:pathLst>
                <a:path extrusionOk="0" h="27" w="58">
                  <a:moveTo>
                    <a:pt x="0" y="21"/>
                  </a:moveTo>
                  <a:cubicBezTo>
                    <a:pt x="0" y="21"/>
                    <a:pt x="48" y="21"/>
                    <a:pt x="58" y="27"/>
                  </a:cubicBezTo>
                  <a:cubicBezTo>
                    <a:pt x="58" y="27"/>
                    <a:pt x="39" y="0"/>
                    <a:pt x="0" y="2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4" name="Google Shape;2874;gfa849bb9b8_2_1820"/>
            <p:cNvSpPr/>
            <p:nvPr/>
          </p:nvSpPr>
          <p:spPr>
            <a:xfrm rot="5400000">
              <a:off x="2547979" y="4842923"/>
              <a:ext cx="274147" cy="303175"/>
            </a:xfrm>
            <a:custGeom>
              <a:rect b="b" l="l" r="r" t="t"/>
              <a:pathLst>
                <a:path extrusionOk="0" h="161" w="146">
                  <a:moveTo>
                    <a:pt x="0" y="0"/>
                  </a:moveTo>
                  <a:cubicBezTo>
                    <a:pt x="0" y="0"/>
                    <a:pt x="69" y="161"/>
                    <a:pt x="146" y="27"/>
                  </a:cubicBezTo>
                  <a:cubicBezTo>
                    <a:pt x="146" y="27"/>
                    <a:pt x="80" y="1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5" name="Google Shape;2875;gfa849bb9b8_2_1820"/>
            <p:cNvSpPr/>
            <p:nvPr/>
          </p:nvSpPr>
          <p:spPr>
            <a:xfrm rot="5400000">
              <a:off x="3217220" y="5067079"/>
              <a:ext cx="335427" cy="167714"/>
            </a:xfrm>
            <a:custGeom>
              <a:rect b="b" l="l" r="r" t="t"/>
              <a:pathLst>
                <a:path extrusionOk="0" h="89" w="178">
                  <a:moveTo>
                    <a:pt x="0" y="0"/>
                  </a:moveTo>
                  <a:cubicBezTo>
                    <a:pt x="0" y="0"/>
                    <a:pt x="38" y="89"/>
                    <a:pt x="178" y="28"/>
                  </a:cubicBezTo>
                  <a:cubicBezTo>
                    <a:pt x="178" y="28"/>
                    <a:pt x="83" y="8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6" name="Google Shape;2876;gfa849bb9b8_2_1820"/>
            <p:cNvSpPr/>
            <p:nvPr/>
          </p:nvSpPr>
          <p:spPr>
            <a:xfrm rot="5400000">
              <a:off x="3996121" y="5149323"/>
              <a:ext cx="319301" cy="354779"/>
            </a:xfrm>
            <a:custGeom>
              <a:rect b="b" l="l" r="r" t="t"/>
              <a:pathLst>
                <a:path extrusionOk="0" h="189" w="169">
                  <a:moveTo>
                    <a:pt x="169" y="0"/>
                  </a:moveTo>
                  <a:cubicBezTo>
                    <a:pt x="169" y="0"/>
                    <a:pt x="55" y="43"/>
                    <a:pt x="0" y="189"/>
                  </a:cubicBezTo>
                  <a:cubicBezTo>
                    <a:pt x="0" y="189"/>
                    <a:pt x="35" y="24"/>
                    <a:pt x="16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7" name="Google Shape;2877;gfa849bb9b8_2_1820"/>
            <p:cNvSpPr/>
            <p:nvPr/>
          </p:nvSpPr>
          <p:spPr>
            <a:xfrm rot="5400000">
              <a:off x="4636336" y="4428477"/>
              <a:ext cx="293499" cy="228994"/>
            </a:xfrm>
            <a:custGeom>
              <a:rect b="b" l="l" r="r" t="t"/>
              <a:pathLst>
                <a:path extrusionOk="0" h="122" w="156">
                  <a:moveTo>
                    <a:pt x="0" y="122"/>
                  </a:moveTo>
                  <a:cubicBezTo>
                    <a:pt x="0" y="122"/>
                    <a:pt x="76" y="31"/>
                    <a:pt x="156" y="66"/>
                  </a:cubicBezTo>
                  <a:cubicBezTo>
                    <a:pt x="156" y="66"/>
                    <a:pt x="59" y="0"/>
                    <a:pt x="0" y="122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8" name="Google Shape;2878;gfa849bb9b8_2_1820"/>
            <p:cNvSpPr/>
            <p:nvPr/>
          </p:nvSpPr>
          <p:spPr>
            <a:xfrm rot="5400000">
              <a:off x="5374920" y="4151105"/>
              <a:ext cx="135461" cy="367680"/>
            </a:xfrm>
            <a:custGeom>
              <a:rect b="b" l="l" r="r" t="t"/>
              <a:pathLst>
                <a:path extrusionOk="0" h="194" w="72">
                  <a:moveTo>
                    <a:pt x="72" y="0"/>
                  </a:moveTo>
                  <a:cubicBezTo>
                    <a:pt x="72" y="0"/>
                    <a:pt x="21" y="9"/>
                    <a:pt x="19" y="65"/>
                  </a:cubicBezTo>
                  <a:cubicBezTo>
                    <a:pt x="18" y="120"/>
                    <a:pt x="32" y="149"/>
                    <a:pt x="11" y="194"/>
                  </a:cubicBezTo>
                  <a:cubicBezTo>
                    <a:pt x="11" y="194"/>
                    <a:pt x="23" y="131"/>
                    <a:pt x="12" y="98"/>
                  </a:cubicBezTo>
                  <a:cubicBezTo>
                    <a:pt x="0" y="65"/>
                    <a:pt x="12" y="12"/>
                    <a:pt x="72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9" name="Google Shape;2879;gfa849bb9b8_2_1820"/>
            <p:cNvSpPr/>
            <p:nvPr/>
          </p:nvSpPr>
          <p:spPr>
            <a:xfrm rot="5400000">
              <a:off x="5571661" y="3918886"/>
              <a:ext cx="129010" cy="264471"/>
            </a:xfrm>
            <a:custGeom>
              <a:rect b="b" l="l" r="r" t="t"/>
              <a:pathLst>
                <a:path extrusionOk="0" h="140" w="69">
                  <a:moveTo>
                    <a:pt x="50" y="0"/>
                  </a:moveTo>
                  <a:cubicBezTo>
                    <a:pt x="50" y="0"/>
                    <a:pt x="9" y="63"/>
                    <a:pt x="69" y="140"/>
                  </a:cubicBezTo>
                  <a:cubicBezTo>
                    <a:pt x="69" y="140"/>
                    <a:pt x="0" y="66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0" name="Google Shape;2880;gfa849bb9b8_2_1820"/>
            <p:cNvSpPr/>
            <p:nvPr/>
          </p:nvSpPr>
          <p:spPr>
            <a:xfrm rot="5400000">
              <a:off x="6023198" y="3138372"/>
              <a:ext cx="225768" cy="535393"/>
            </a:xfrm>
            <a:custGeom>
              <a:rect b="b" l="l" r="r" t="t"/>
              <a:pathLst>
                <a:path extrusionOk="0" h="284" w="119">
                  <a:moveTo>
                    <a:pt x="101" y="0"/>
                  </a:moveTo>
                  <a:cubicBezTo>
                    <a:pt x="101" y="0"/>
                    <a:pt x="22" y="154"/>
                    <a:pt x="119" y="284"/>
                  </a:cubicBezTo>
                  <a:cubicBezTo>
                    <a:pt x="119" y="284"/>
                    <a:pt x="0" y="158"/>
                    <a:pt x="101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1" name="Google Shape;2881;gfa849bb9b8_2_1820"/>
            <p:cNvSpPr/>
            <p:nvPr/>
          </p:nvSpPr>
          <p:spPr>
            <a:xfrm rot="5400000">
              <a:off x="6452158" y="3828578"/>
              <a:ext cx="77406" cy="283823"/>
            </a:xfrm>
            <a:custGeom>
              <a:rect b="b" l="l" r="r" t="t"/>
              <a:pathLst>
                <a:path extrusionOk="0" h="150" w="41">
                  <a:moveTo>
                    <a:pt x="41" y="15"/>
                  </a:moveTo>
                  <a:cubicBezTo>
                    <a:pt x="41" y="15"/>
                    <a:pt x="10" y="30"/>
                    <a:pt x="14" y="150"/>
                  </a:cubicBezTo>
                  <a:cubicBezTo>
                    <a:pt x="14" y="150"/>
                    <a:pt x="0" y="0"/>
                    <a:pt x="41" y="15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2" name="Google Shape;2882;gfa849bb9b8_2_1820"/>
            <p:cNvSpPr/>
            <p:nvPr/>
          </p:nvSpPr>
          <p:spPr>
            <a:xfrm rot="5400000">
              <a:off x="6008684" y="2598141"/>
              <a:ext cx="487015" cy="464438"/>
            </a:xfrm>
            <a:custGeom>
              <a:rect b="b" l="l" r="r" t="t"/>
              <a:pathLst>
                <a:path extrusionOk="0" h="247" w="259">
                  <a:moveTo>
                    <a:pt x="0" y="29"/>
                  </a:moveTo>
                  <a:cubicBezTo>
                    <a:pt x="0" y="29"/>
                    <a:pt x="31" y="10"/>
                    <a:pt x="66" y="69"/>
                  </a:cubicBezTo>
                  <a:cubicBezTo>
                    <a:pt x="101" y="128"/>
                    <a:pt x="184" y="247"/>
                    <a:pt x="259" y="212"/>
                  </a:cubicBezTo>
                  <a:cubicBezTo>
                    <a:pt x="259" y="212"/>
                    <a:pt x="188" y="228"/>
                    <a:pt x="110" y="119"/>
                  </a:cubicBezTo>
                  <a:cubicBezTo>
                    <a:pt x="33" y="10"/>
                    <a:pt x="30" y="0"/>
                    <a:pt x="0" y="29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3" name="Google Shape;2883;gfa849bb9b8_2_1820"/>
            <p:cNvSpPr/>
            <p:nvPr/>
          </p:nvSpPr>
          <p:spPr>
            <a:xfrm rot="5400000">
              <a:off x="5137864" y="2630394"/>
              <a:ext cx="138686" cy="122560"/>
            </a:xfrm>
            <a:custGeom>
              <a:rect b="b" l="l" r="r" t="t"/>
              <a:pathLst>
                <a:path extrusionOk="0" h="65" w="72">
                  <a:moveTo>
                    <a:pt x="50" y="0"/>
                  </a:moveTo>
                  <a:cubicBezTo>
                    <a:pt x="50" y="0"/>
                    <a:pt x="53" y="37"/>
                    <a:pt x="0" y="65"/>
                  </a:cubicBezTo>
                  <a:cubicBezTo>
                    <a:pt x="0" y="65"/>
                    <a:pt x="72" y="45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4" name="Google Shape;2884;gfa849bb9b8_2_1820"/>
            <p:cNvSpPr/>
            <p:nvPr/>
          </p:nvSpPr>
          <p:spPr>
            <a:xfrm rot="5400000">
              <a:off x="5023367" y="3864056"/>
              <a:ext cx="328977" cy="335427"/>
            </a:xfrm>
            <a:custGeom>
              <a:rect b="b" l="l" r="r" t="t"/>
              <a:pathLst>
                <a:path extrusionOk="0" h="179" w="173">
                  <a:moveTo>
                    <a:pt x="148" y="0"/>
                  </a:moveTo>
                  <a:cubicBezTo>
                    <a:pt x="148" y="0"/>
                    <a:pt x="173" y="68"/>
                    <a:pt x="100" y="104"/>
                  </a:cubicBezTo>
                  <a:cubicBezTo>
                    <a:pt x="27" y="139"/>
                    <a:pt x="19" y="152"/>
                    <a:pt x="0" y="179"/>
                  </a:cubicBezTo>
                  <a:cubicBezTo>
                    <a:pt x="0" y="179"/>
                    <a:pt x="39" y="134"/>
                    <a:pt x="98" y="113"/>
                  </a:cubicBezTo>
                  <a:cubicBezTo>
                    <a:pt x="158" y="91"/>
                    <a:pt x="169" y="36"/>
                    <a:pt x="14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5" name="Google Shape;2885;gfa849bb9b8_2_1820"/>
            <p:cNvSpPr/>
            <p:nvPr/>
          </p:nvSpPr>
          <p:spPr>
            <a:xfrm rot="5400000">
              <a:off x="3184968" y="4399450"/>
              <a:ext cx="235444" cy="493465"/>
            </a:xfrm>
            <a:custGeom>
              <a:rect b="b" l="l" r="r" t="t"/>
              <a:pathLst>
                <a:path extrusionOk="0" h="262" w="125">
                  <a:moveTo>
                    <a:pt x="0" y="2"/>
                  </a:moveTo>
                  <a:cubicBezTo>
                    <a:pt x="0" y="2"/>
                    <a:pt x="80" y="50"/>
                    <a:pt x="125" y="262"/>
                  </a:cubicBezTo>
                  <a:cubicBezTo>
                    <a:pt x="125" y="262"/>
                    <a:pt x="123" y="79"/>
                    <a:pt x="0" y="0"/>
                  </a:cubicBezTo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6" name="Google Shape;2886;gfa849bb9b8_2_1820"/>
            <p:cNvSpPr/>
            <p:nvPr/>
          </p:nvSpPr>
          <p:spPr>
            <a:xfrm rot="5400000">
              <a:off x="3376871" y="2369148"/>
              <a:ext cx="383806" cy="180615"/>
            </a:xfrm>
            <a:custGeom>
              <a:rect b="b" l="l" r="r" t="t"/>
              <a:pathLst>
                <a:path extrusionOk="0" h="96" w="202">
                  <a:moveTo>
                    <a:pt x="202" y="11"/>
                  </a:moveTo>
                  <a:cubicBezTo>
                    <a:pt x="202" y="11"/>
                    <a:pt x="51" y="62"/>
                    <a:pt x="0" y="96"/>
                  </a:cubicBezTo>
                  <a:cubicBezTo>
                    <a:pt x="0" y="96"/>
                    <a:pt x="125" y="0"/>
                    <a:pt x="202" y="1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7" name="Google Shape;2887;gfa849bb9b8_2_1820"/>
            <p:cNvSpPr/>
            <p:nvPr/>
          </p:nvSpPr>
          <p:spPr>
            <a:xfrm rot="5400000">
              <a:off x="3850984" y="2375598"/>
              <a:ext cx="912749" cy="1561026"/>
            </a:xfrm>
            <a:custGeom>
              <a:rect b="b" l="l" r="r" t="t"/>
              <a:pathLst>
                <a:path extrusionOk="0" h="828" w="484">
                  <a:moveTo>
                    <a:pt x="484" y="27"/>
                  </a:moveTo>
                  <a:cubicBezTo>
                    <a:pt x="422" y="1"/>
                    <a:pt x="360" y="0"/>
                    <a:pt x="299" y="34"/>
                  </a:cubicBezTo>
                  <a:cubicBezTo>
                    <a:pt x="247" y="62"/>
                    <a:pt x="215" y="140"/>
                    <a:pt x="181" y="187"/>
                  </a:cubicBezTo>
                  <a:cubicBezTo>
                    <a:pt x="159" y="218"/>
                    <a:pt x="129" y="233"/>
                    <a:pt x="106" y="260"/>
                  </a:cubicBezTo>
                  <a:cubicBezTo>
                    <a:pt x="86" y="283"/>
                    <a:pt x="86" y="318"/>
                    <a:pt x="80" y="346"/>
                  </a:cubicBezTo>
                  <a:cubicBezTo>
                    <a:pt x="67" y="413"/>
                    <a:pt x="30" y="474"/>
                    <a:pt x="14" y="540"/>
                  </a:cubicBezTo>
                  <a:cubicBezTo>
                    <a:pt x="0" y="599"/>
                    <a:pt x="23" y="666"/>
                    <a:pt x="56" y="715"/>
                  </a:cubicBezTo>
                  <a:cubicBezTo>
                    <a:pt x="70" y="737"/>
                    <a:pt x="90" y="753"/>
                    <a:pt x="109" y="770"/>
                  </a:cubicBezTo>
                  <a:cubicBezTo>
                    <a:pt x="131" y="788"/>
                    <a:pt x="148" y="813"/>
                    <a:pt x="172" y="828"/>
                  </a:cubicBezTo>
                  <a:cubicBezTo>
                    <a:pt x="111" y="750"/>
                    <a:pt x="51" y="637"/>
                    <a:pt x="81" y="535"/>
                  </a:cubicBezTo>
                  <a:cubicBezTo>
                    <a:pt x="94" y="488"/>
                    <a:pt x="113" y="441"/>
                    <a:pt x="128" y="394"/>
                  </a:cubicBezTo>
                  <a:cubicBezTo>
                    <a:pt x="141" y="352"/>
                    <a:pt x="147" y="308"/>
                    <a:pt x="172" y="271"/>
                  </a:cubicBezTo>
                  <a:cubicBezTo>
                    <a:pt x="199" y="232"/>
                    <a:pt x="241" y="200"/>
                    <a:pt x="272" y="163"/>
                  </a:cubicBezTo>
                  <a:cubicBezTo>
                    <a:pt x="300" y="129"/>
                    <a:pt x="323" y="91"/>
                    <a:pt x="351" y="58"/>
                  </a:cubicBezTo>
                  <a:cubicBezTo>
                    <a:pt x="367" y="39"/>
                    <a:pt x="395" y="23"/>
                    <a:pt x="420" y="21"/>
                  </a:cubicBezTo>
                  <a:cubicBezTo>
                    <a:pt x="436" y="20"/>
                    <a:pt x="471" y="21"/>
                    <a:pt x="481" y="3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8" name="Google Shape;2888;gfa849bb9b8_2_1820"/>
            <p:cNvSpPr/>
            <p:nvPr/>
          </p:nvSpPr>
          <p:spPr>
            <a:xfrm rot="5400000">
              <a:off x="4696003" y="3033551"/>
              <a:ext cx="38703" cy="35478"/>
            </a:xfrm>
            <a:custGeom>
              <a:rect b="b" l="l" r="r" t="t"/>
              <a:pathLst>
                <a:path extrusionOk="0" h="18" w="20">
                  <a:moveTo>
                    <a:pt x="19" y="10"/>
                  </a:moveTo>
                  <a:cubicBezTo>
                    <a:pt x="19" y="15"/>
                    <a:pt x="15" y="18"/>
                    <a:pt x="10" y="18"/>
                  </a:cubicBezTo>
                  <a:cubicBezTo>
                    <a:pt x="4" y="18"/>
                    <a:pt x="0" y="14"/>
                    <a:pt x="1" y="9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9" name="Google Shape;2889;gfa849bb9b8_2_1820"/>
            <p:cNvSpPr/>
            <p:nvPr/>
          </p:nvSpPr>
          <p:spPr>
            <a:xfrm rot="5400000">
              <a:off x="3575224" y="2960982"/>
              <a:ext cx="770837" cy="1538451"/>
            </a:xfrm>
            <a:custGeom>
              <a:rect b="b" l="l" r="r" t="t"/>
              <a:pathLst>
                <a:path extrusionOk="0" h="815" w="408">
                  <a:moveTo>
                    <a:pt x="264" y="3"/>
                  </a:moveTo>
                  <a:cubicBezTo>
                    <a:pt x="303" y="80"/>
                    <a:pt x="344" y="166"/>
                    <a:pt x="372" y="248"/>
                  </a:cubicBezTo>
                  <a:cubicBezTo>
                    <a:pt x="399" y="325"/>
                    <a:pt x="408" y="415"/>
                    <a:pt x="369" y="487"/>
                  </a:cubicBezTo>
                  <a:cubicBezTo>
                    <a:pt x="347" y="528"/>
                    <a:pt x="322" y="565"/>
                    <a:pt x="292" y="602"/>
                  </a:cubicBezTo>
                  <a:cubicBezTo>
                    <a:pt x="263" y="639"/>
                    <a:pt x="225" y="663"/>
                    <a:pt x="189" y="692"/>
                  </a:cubicBezTo>
                  <a:cubicBezTo>
                    <a:pt x="152" y="723"/>
                    <a:pt x="140" y="796"/>
                    <a:pt x="89" y="808"/>
                  </a:cubicBezTo>
                  <a:cubicBezTo>
                    <a:pt x="64" y="815"/>
                    <a:pt x="21" y="812"/>
                    <a:pt x="0" y="795"/>
                  </a:cubicBezTo>
                  <a:cubicBezTo>
                    <a:pt x="23" y="790"/>
                    <a:pt x="37" y="795"/>
                    <a:pt x="56" y="777"/>
                  </a:cubicBezTo>
                  <a:cubicBezTo>
                    <a:pt x="83" y="753"/>
                    <a:pt x="105" y="718"/>
                    <a:pt x="124" y="687"/>
                  </a:cubicBezTo>
                  <a:cubicBezTo>
                    <a:pt x="179" y="601"/>
                    <a:pt x="264" y="522"/>
                    <a:pt x="291" y="421"/>
                  </a:cubicBezTo>
                  <a:cubicBezTo>
                    <a:pt x="301" y="381"/>
                    <a:pt x="307" y="340"/>
                    <a:pt x="308" y="299"/>
                  </a:cubicBezTo>
                  <a:cubicBezTo>
                    <a:pt x="308" y="263"/>
                    <a:pt x="295" y="227"/>
                    <a:pt x="288" y="193"/>
                  </a:cubicBezTo>
                  <a:cubicBezTo>
                    <a:pt x="282" y="160"/>
                    <a:pt x="284" y="129"/>
                    <a:pt x="280" y="97"/>
                  </a:cubicBezTo>
                  <a:cubicBezTo>
                    <a:pt x="277" y="74"/>
                    <a:pt x="268" y="53"/>
                    <a:pt x="265" y="29"/>
                  </a:cubicBezTo>
                  <a:cubicBezTo>
                    <a:pt x="264" y="20"/>
                    <a:pt x="263" y="7"/>
                    <a:pt x="261" y="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0" name="Google Shape;2890;gfa849bb9b8_2_1820"/>
            <p:cNvSpPr/>
            <p:nvPr/>
          </p:nvSpPr>
          <p:spPr>
            <a:xfrm rot="5400000">
              <a:off x="5279775" y="3033551"/>
              <a:ext cx="428960" cy="832118"/>
            </a:xfrm>
            <a:custGeom>
              <a:rect b="b" l="l" r="r" t="t"/>
              <a:pathLst>
                <a:path extrusionOk="0" h="442" w="227">
                  <a:moveTo>
                    <a:pt x="117" y="56"/>
                  </a:moveTo>
                  <a:cubicBezTo>
                    <a:pt x="134" y="79"/>
                    <a:pt x="140" y="118"/>
                    <a:pt x="151" y="145"/>
                  </a:cubicBezTo>
                  <a:cubicBezTo>
                    <a:pt x="161" y="169"/>
                    <a:pt x="167" y="196"/>
                    <a:pt x="164" y="222"/>
                  </a:cubicBezTo>
                  <a:cubicBezTo>
                    <a:pt x="156" y="280"/>
                    <a:pt x="105" y="285"/>
                    <a:pt x="70" y="320"/>
                  </a:cubicBezTo>
                  <a:cubicBezTo>
                    <a:pt x="53" y="337"/>
                    <a:pt x="0" y="428"/>
                    <a:pt x="50" y="424"/>
                  </a:cubicBezTo>
                  <a:cubicBezTo>
                    <a:pt x="80" y="422"/>
                    <a:pt x="108" y="404"/>
                    <a:pt x="140" y="411"/>
                  </a:cubicBezTo>
                  <a:cubicBezTo>
                    <a:pt x="159" y="415"/>
                    <a:pt x="187" y="442"/>
                    <a:pt x="188" y="413"/>
                  </a:cubicBezTo>
                  <a:cubicBezTo>
                    <a:pt x="189" y="389"/>
                    <a:pt x="170" y="371"/>
                    <a:pt x="175" y="345"/>
                  </a:cubicBezTo>
                  <a:cubicBezTo>
                    <a:pt x="180" y="324"/>
                    <a:pt x="195" y="310"/>
                    <a:pt x="204" y="292"/>
                  </a:cubicBezTo>
                  <a:cubicBezTo>
                    <a:pt x="224" y="249"/>
                    <a:pt x="227" y="200"/>
                    <a:pt x="220" y="154"/>
                  </a:cubicBezTo>
                  <a:cubicBezTo>
                    <a:pt x="210" y="85"/>
                    <a:pt x="127" y="64"/>
                    <a:pt x="106" y="0"/>
                  </a:cubicBezTo>
                  <a:cubicBezTo>
                    <a:pt x="108" y="18"/>
                    <a:pt x="114" y="39"/>
                    <a:pt x="119" y="5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1" name="Google Shape;2891;gfa849bb9b8_2_1820"/>
            <p:cNvSpPr/>
            <p:nvPr/>
          </p:nvSpPr>
          <p:spPr>
            <a:xfrm rot="5400000">
              <a:off x="4360576" y="2414301"/>
              <a:ext cx="580547" cy="164488"/>
            </a:xfrm>
            <a:custGeom>
              <a:rect b="b" l="l" r="r" t="t"/>
              <a:pathLst>
                <a:path extrusionOk="0" h="87" w="308">
                  <a:moveTo>
                    <a:pt x="0" y="24"/>
                  </a:moveTo>
                  <a:cubicBezTo>
                    <a:pt x="32" y="27"/>
                    <a:pt x="64" y="43"/>
                    <a:pt x="97" y="47"/>
                  </a:cubicBezTo>
                  <a:cubicBezTo>
                    <a:pt x="126" y="51"/>
                    <a:pt x="155" y="48"/>
                    <a:pt x="183" y="48"/>
                  </a:cubicBezTo>
                  <a:cubicBezTo>
                    <a:pt x="206" y="48"/>
                    <a:pt x="227" y="43"/>
                    <a:pt x="249" y="51"/>
                  </a:cubicBezTo>
                  <a:cubicBezTo>
                    <a:pt x="270" y="58"/>
                    <a:pt x="279" y="80"/>
                    <a:pt x="298" y="87"/>
                  </a:cubicBezTo>
                  <a:cubicBezTo>
                    <a:pt x="275" y="61"/>
                    <a:pt x="308" y="35"/>
                    <a:pt x="305" y="6"/>
                  </a:cubicBezTo>
                  <a:cubicBezTo>
                    <a:pt x="247" y="0"/>
                    <a:pt x="198" y="25"/>
                    <a:pt x="142" y="27"/>
                  </a:cubicBezTo>
                  <a:cubicBezTo>
                    <a:pt x="95" y="29"/>
                    <a:pt x="48" y="32"/>
                    <a:pt x="1" y="2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2" name="Google Shape;2892;gfa849bb9b8_2_1820"/>
            <p:cNvSpPr/>
            <p:nvPr/>
          </p:nvSpPr>
          <p:spPr>
            <a:xfrm rot="5400000">
              <a:off x="4386378" y="4023707"/>
              <a:ext cx="525718" cy="483789"/>
            </a:xfrm>
            <a:custGeom>
              <a:rect b="b" l="l" r="r" t="t"/>
              <a:pathLst>
                <a:path extrusionOk="0" h="257" w="278">
                  <a:moveTo>
                    <a:pt x="278" y="14"/>
                  </a:moveTo>
                  <a:cubicBezTo>
                    <a:pt x="261" y="15"/>
                    <a:pt x="244" y="0"/>
                    <a:pt x="227" y="3"/>
                  </a:cubicBezTo>
                  <a:cubicBezTo>
                    <a:pt x="213" y="6"/>
                    <a:pt x="203" y="28"/>
                    <a:pt x="193" y="39"/>
                  </a:cubicBezTo>
                  <a:cubicBezTo>
                    <a:pt x="167" y="72"/>
                    <a:pt x="138" y="98"/>
                    <a:pt x="99" y="113"/>
                  </a:cubicBezTo>
                  <a:cubicBezTo>
                    <a:pt x="84" y="118"/>
                    <a:pt x="68" y="118"/>
                    <a:pt x="53" y="122"/>
                  </a:cubicBezTo>
                  <a:cubicBezTo>
                    <a:pt x="31" y="129"/>
                    <a:pt x="38" y="133"/>
                    <a:pt x="39" y="152"/>
                  </a:cubicBezTo>
                  <a:cubicBezTo>
                    <a:pt x="40" y="181"/>
                    <a:pt x="0" y="235"/>
                    <a:pt x="20" y="257"/>
                  </a:cubicBezTo>
                  <a:cubicBezTo>
                    <a:pt x="31" y="245"/>
                    <a:pt x="39" y="230"/>
                    <a:pt x="52" y="219"/>
                  </a:cubicBezTo>
                  <a:cubicBezTo>
                    <a:pt x="64" y="208"/>
                    <a:pt x="82" y="201"/>
                    <a:pt x="96" y="192"/>
                  </a:cubicBezTo>
                  <a:cubicBezTo>
                    <a:pt x="124" y="175"/>
                    <a:pt x="155" y="147"/>
                    <a:pt x="175" y="121"/>
                  </a:cubicBezTo>
                  <a:cubicBezTo>
                    <a:pt x="207" y="81"/>
                    <a:pt x="211" y="16"/>
                    <a:pt x="276" y="19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3" name="Google Shape;2893;gfa849bb9b8_2_1820"/>
            <p:cNvSpPr/>
            <p:nvPr/>
          </p:nvSpPr>
          <p:spPr>
            <a:xfrm rot="5400000">
              <a:off x="3378483" y="2283678"/>
              <a:ext cx="722459" cy="451537"/>
            </a:xfrm>
            <a:custGeom>
              <a:rect b="b" l="l" r="r" t="t"/>
              <a:pathLst>
                <a:path extrusionOk="0" h="240" w="381">
                  <a:moveTo>
                    <a:pt x="273" y="0"/>
                  </a:moveTo>
                  <a:cubicBezTo>
                    <a:pt x="235" y="45"/>
                    <a:pt x="210" y="144"/>
                    <a:pt x="143" y="152"/>
                  </a:cubicBezTo>
                  <a:cubicBezTo>
                    <a:pt x="83" y="159"/>
                    <a:pt x="55" y="88"/>
                    <a:pt x="0" y="84"/>
                  </a:cubicBezTo>
                  <a:cubicBezTo>
                    <a:pt x="10" y="112"/>
                    <a:pt x="50" y="137"/>
                    <a:pt x="67" y="162"/>
                  </a:cubicBezTo>
                  <a:cubicBezTo>
                    <a:pt x="92" y="197"/>
                    <a:pt x="49" y="207"/>
                    <a:pt x="50" y="240"/>
                  </a:cubicBezTo>
                  <a:cubicBezTo>
                    <a:pt x="79" y="225"/>
                    <a:pt x="100" y="201"/>
                    <a:pt x="132" y="191"/>
                  </a:cubicBezTo>
                  <a:cubicBezTo>
                    <a:pt x="157" y="183"/>
                    <a:pt x="181" y="170"/>
                    <a:pt x="204" y="159"/>
                  </a:cubicBezTo>
                  <a:cubicBezTo>
                    <a:pt x="259" y="133"/>
                    <a:pt x="321" y="145"/>
                    <a:pt x="381" y="148"/>
                  </a:cubicBezTo>
                  <a:cubicBezTo>
                    <a:pt x="352" y="123"/>
                    <a:pt x="296" y="124"/>
                    <a:pt x="283" y="78"/>
                  </a:cubicBezTo>
                  <a:cubicBezTo>
                    <a:pt x="278" y="62"/>
                    <a:pt x="274" y="46"/>
                    <a:pt x="277" y="30"/>
                  </a:cubicBezTo>
                  <a:cubicBezTo>
                    <a:pt x="279" y="20"/>
                    <a:pt x="292" y="2"/>
                    <a:pt x="271" y="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4" name="Google Shape;2894;gfa849bb9b8_2_1820"/>
            <p:cNvSpPr/>
            <p:nvPr/>
          </p:nvSpPr>
          <p:spPr>
            <a:xfrm rot="5400000">
              <a:off x="2760846" y="2962596"/>
              <a:ext cx="309625" cy="725684"/>
            </a:xfrm>
            <a:custGeom>
              <a:rect b="b" l="l" r="r" t="t"/>
              <a:pathLst>
                <a:path extrusionOk="0" h="384" w="165">
                  <a:moveTo>
                    <a:pt x="2" y="18"/>
                  </a:moveTo>
                  <a:cubicBezTo>
                    <a:pt x="3" y="34"/>
                    <a:pt x="18" y="51"/>
                    <a:pt x="24" y="67"/>
                  </a:cubicBezTo>
                  <a:cubicBezTo>
                    <a:pt x="30" y="86"/>
                    <a:pt x="36" y="105"/>
                    <a:pt x="42" y="124"/>
                  </a:cubicBezTo>
                  <a:cubicBezTo>
                    <a:pt x="52" y="160"/>
                    <a:pt x="56" y="197"/>
                    <a:pt x="61" y="233"/>
                  </a:cubicBezTo>
                  <a:cubicBezTo>
                    <a:pt x="67" y="282"/>
                    <a:pt x="54" y="329"/>
                    <a:pt x="54" y="376"/>
                  </a:cubicBezTo>
                  <a:cubicBezTo>
                    <a:pt x="68" y="377"/>
                    <a:pt x="81" y="383"/>
                    <a:pt x="94" y="384"/>
                  </a:cubicBezTo>
                  <a:cubicBezTo>
                    <a:pt x="102" y="370"/>
                    <a:pt x="101" y="348"/>
                    <a:pt x="103" y="332"/>
                  </a:cubicBezTo>
                  <a:cubicBezTo>
                    <a:pt x="106" y="306"/>
                    <a:pt x="110" y="282"/>
                    <a:pt x="114" y="257"/>
                  </a:cubicBezTo>
                  <a:cubicBezTo>
                    <a:pt x="122" y="214"/>
                    <a:pt x="127" y="165"/>
                    <a:pt x="143" y="124"/>
                  </a:cubicBezTo>
                  <a:cubicBezTo>
                    <a:pt x="149" y="110"/>
                    <a:pt x="165" y="96"/>
                    <a:pt x="149" y="83"/>
                  </a:cubicBezTo>
                  <a:cubicBezTo>
                    <a:pt x="138" y="75"/>
                    <a:pt x="111" y="75"/>
                    <a:pt x="97" y="67"/>
                  </a:cubicBezTo>
                  <a:cubicBezTo>
                    <a:pt x="68" y="52"/>
                    <a:pt x="42" y="0"/>
                    <a:pt x="5" y="5"/>
                  </a:cubicBezTo>
                  <a:cubicBezTo>
                    <a:pt x="2" y="11"/>
                    <a:pt x="0" y="17"/>
                    <a:pt x="2" y="2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5" name="Google Shape;2895;gfa849bb9b8_2_1820"/>
            <p:cNvSpPr/>
            <p:nvPr/>
          </p:nvSpPr>
          <p:spPr>
            <a:xfrm rot="5400000">
              <a:off x="3401060" y="4109176"/>
              <a:ext cx="735360" cy="657953"/>
            </a:xfrm>
            <a:custGeom>
              <a:rect b="b" l="l" r="r" t="t"/>
              <a:pathLst>
                <a:path extrusionOk="0" h="350" w="390">
                  <a:moveTo>
                    <a:pt x="318" y="350"/>
                  </a:moveTo>
                  <a:cubicBezTo>
                    <a:pt x="307" y="315"/>
                    <a:pt x="263" y="291"/>
                    <a:pt x="239" y="269"/>
                  </a:cubicBezTo>
                  <a:cubicBezTo>
                    <a:pt x="211" y="244"/>
                    <a:pt x="180" y="220"/>
                    <a:pt x="141" y="218"/>
                  </a:cubicBezTo>
                  <a:cubicBezTo>
                    <a:pt x="105" y="217"/>
                    <a:pt x="69" y="217"/>
                    <a:pt x="36" y="225"/>
                  </a:cubicBezTo>
                  <a:cubicBezTo>
                    <a:pt x="15" y="230"/>
                    <a:pt x="0" y="239"/>
                    <a:pt x="3" y="209"/>
                  </a:cubicBezTo>
                  <a:cubicBezTo>
                    <a:pt x="5" y="183"/>
                    <a:pt x="29" y="160"/>
                    <a:pt x="37" y="134"/>
                  </a:cubicBezTo>
                  <a:cubicBezTo>
                    <a:pt x="44" y="111"/>
                    <a:pt x="44" y="83"/>
                    <a:pt x="42" y="59"/>
                  </a:cubicBezTo>
                  <a:cubicBezTo>
                    <a:pt x="40" y="40"/>
                    <a:pt x="34" y="19"/>
                    <a:pt x="41" y="0"/>
                  </a:cubicBezTo>
                  <a:cubicBezTo>
                    <a:pt x="59" y="1"/>
                    <a:pt x="68" y="42"/>
                    <a:pt x="76" y="55"/>
                  </a:cubicBezTo>
                  <a:cubicBezTo>
                    <a:pt x="89" y="79"/>
                    <a:pt x="108" y="101"/>
                    <a:pt x="127" y="119"/>
                  </a:cubicBezTo>
                  <a:cubicBezTo>
                    <a:pt x="157" y="147"/>
                    <a:pt x="190" y="158"/>
                    <a:pt x="229" y="162"/>
                  </a:cubicBezTo>
                  <a:cubicBezTo>
                    <a:pt x="259" y="165"/>
                    <a:pt x="289" y="167"/>
                    <a:pt x="317" y="178"/>
                  </a:cubicBezTo>
                  <a:cubicBezTo>
                    <a:pt x="336" y="185"/>
                    <a:pt x="377" y="196"/>
                    <a:pt x="390" y="211"/>
                  </a:cubicBezTo>
                  <a:cubicBezTo>
                    <a:pt x="359" y="206"/>
                    <a:pt x="248" y="198"/>
                    <a:pt x="263" y="248"/>
                  </a:cubicBezTo>
                  <a:cubicBezTo>
                    <a:pt x="269" y="269"/>
                    <a:pt x="329" y="332"/>
                    <a:pt x="320" y="34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6" name="Google Shape;2896;gfa849bb9b8_2_1820"/>
            <p:cNvSpPr/>
            <p:nvPr/>
          </p:nvSpPr>
          <p:spPr>
            <a:xfrm rot="5400000">
              <a:off x="3636504" y="2396562"/>
              <a:ext cx="264471" cy="245120"/>
            </a:xfrm>
            <a:custGeom>
              <a:rect b="b" l="l" r="r" t="t"/>
              <a:pathLst>
                <a:path extrusionOk="0" h="131" w="141">
                  <a:moveTo>
                    <a:pt x="4" y="125"/>
                  </a:moveTo>
                  <a:cubicBezTo>
                    <a:pt x="34" y="126"/>
                    <a:pt x="76" y="90"/>
                    <a:pt x="96" y="70"/>
                  </a:cubicBezTo>
                  <a:cubicBezTo>
                    <a:pt x="114" y="52"/>
                    <a:pt x="120" y="10"/>
                    <a:pt x="141" y="0"/>
                  </a:cubicBezTo>
                  <a:cubicBezTo>
                    <a:pt x="133" y="38"/>
                    <a:pt x="138" y="71"/>
                    <a:pt x="99" y="88"/>
                  </a:cubicBezTo>
                  <a:cubicBezTo>
                    <a:pt x="66" y="102"/>
                    <a:pt x="33" y="121"/>
                    <a:pt x="0" y="131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7" name="Google Shape;2897;gfa849bb9b8_2_1820"/>
            <p:cNvSpPr/>
            <p:nvPr/>
          </p:nvSpPr>
          <p:spPr>
            <a:xfrm rot="5400000">
              <a:off x="5229784" y="3206103"/>
              <a:ext cx="296724" cy="554745"/>
            </a:xfrm>
            <a:custGeom>
              <a:rect b="b" l="l" r="r" t="t"/>
              <a:pathLst>
                <a:path extrusionOk="0" h="295" w="157">
                  <a:moveTo>
                    <a:pt x="115" y="0"/>
                  </a:moveTo>
                  <a:cubicBezTo>
                    <a:pt x="157" y="47"/>
                    <a:pt x="123" y="125"/>
                    <a:pt x="93" y="167"/>
                  </a:cubicBezTo>
                  <a:cubicBezTo>
                    <a:pt x="78" y="189"/>
                    <a:pt x="0" y="243"/>
                    <a:pt x="29" y="274"/>
                  </a:cubicBezTo>
                  <a:cubicBezTo>
                    <a:pt x="33" y="279"/>
                    <a:pt x="68" y="295"/>
                    <a:pt x="74" y="293"/>
                  </a:cubicBezTo>
                  <a:cubicBezTo>
                    <a:pt x="89" y="288"/>
                    <a:pt x="86" y="257"/>
                    <a:pt x="89" y="245"/>
                  </a:cubicBezTo>
                  <a:cubicBezTo>
                    <a:pt x="103" y="191"/>
                    <a:pt x="141" y="146"/>
                    <a:pt x="144" y="90"/>
                  </a:cubicBezTo>
                  <a:cubicBezTo>
                    <a:pt x="145" y="72"/>
                    <a:pt x="147" y="55"/>
                    <a:pt x="141" y="39"/>
                  </a:cubicBezTo>
                  <a:cubicBezTo>
                    <a:pt x="135" y="25"/>
                    <a:pt x="122" y="18"/>
                    <a:pt x="117" y="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8" name="Google Shape;2898;gfa849bb9b8_2_1820"/>
            <p:cNvSpPr/>
            <p:nvPr/>
          </p:nvSpPr>
          <p:spPr>
            <a:xfrm rot="5400000">
              <a:off x="4483136" y="2591691"/>
              <a:ext cx="341878" cy="67730"/>
            </a:xfrm>
            <a:custGeom>
              <a:rect b="b" l="l" r="r" t="t"/>
              <a:pathLst>
                <a:path extrusionOk="0" h="37" w="180">
                  <a:moveTo>
                    <a:pt x="0" y="17"/>
                  </a:moveTo>
                  <a:cubicBezTo>
                    <a:pt x="28" y="8"/>
                    <a:pt x="76" y="11"/>
                    <a:pt x="105" y="17"/>
                  </a:cubicBezTo>
                  <a:cubicBezTo>
                    <a:pt x="127" y="21"/>
                    <a:pt x="151" y="35"/>
                    <a:pt x="172" y="37"/>
                  </a:cubicBezTo>
                  <a:cubicBezTo>
                    <a:pt x="180" y="0"/>
                    <a:pt x="124" y="3"/>
                    <a:pt x="99" y="3"/>
                  </a:cubicBezTo>
                  <a:cubicBezTo>
                    <a:pt x="71" y="3"/>
                    <a:pt x="30" y="3"/>
                    <a:pt x="4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9" name="Google Shape;2899;gfa849bb9b8_2_1820"/>
            <p:cNvSpPr/>
            <p:nvPr/>
          </p:nvSpPr>
          <p:spPr>
            <a:xfrm rot="5400000">
              <a:off x="5355569" y="3222229"/>
              <a:ext cx="170939" cy="628926"/>
            </a:xfrm>
            <a:custGeom>
              <a:rect b="b" l="l" r="r" t="t"/>
              <a:pathLst>
                <a:path extrusionOk="0" h="332" w="90">
                  <a:moveTo>
                    <a:pt x="35" y="0"/>
                  </a:moveTo>
                  <a:cubicBezTo>
                    <a:pt x="75" y="58"/>
                    <a:pt x="90" y="136"/>
                    <a:pt x="56" y="199"/>
                  </a:cubicBezTo>
                  <a:cubicBezTo>
                    <a:pt x="35" y="236"/>
                    <a:pt x="0" y="287"/>
                    <a:pt x="21" y="332"/>
                  </a:cubicBezTo>
                  <a:cubicBezTo>
                    <a:pt x="24" y="267"/>
                    <a:pt x="76" y="218"/>
                    <a:pt x="77" y="151"/>
                  </a:cubicBezTo>
                  <a:cubicBezTo>
                    <a:pt x="78" y="124"/>
                    <a:pt x="75" y="91"/>
                    <a:pt x="67" y="65"/>
                  </a:cubicBezTo>
                  <a:cubicBezTo>
                    <a:pt x="61" y="45"/>
                    <a:pt x="47" y="26"/>
                    <a:pt x="41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0" name="Google Shape;2900;gfa849bb9b8_2_1820"/>
            <p:cNvSpPr/>
            <p:nvPr/>
          </p:nvSpPr>
          <p:spPr>
            <a:xfrm rot="5400000">
              <a:off x="4483136" y="2582015"/>
              <a:ext cx="351554" cy="51604"/>
            </a:xfrm>
            <a:custGeom>
              <a:rect b="b" l="l" r="r" t="t"/>
              <a:pathLst>
                <a:path extrusionOk="0" h="27" w="186">
                  <a:moveTo>
                    <a:pt x="0" y="19"/>
                  </a:moveTo>
                  <a:cubicBezTo>
                    <a:pt x="27" y="0"/>
                    <a:pt x="75" y="8"/>
                    <a:pt x="105" y="11"/>
                  </a:cubicBezTo>
                  <a:cubicBezTo>
                    <a:pt x="122" y="13"/>
                    <a:pt x="136" y="16"/>
                    <a:pt x="152" y="18"/>
                  </a:cubicBezTo>
                  <a:cubicBezTo>
                    <a:pt x="164" y="21"/>
                    <a:pt x="174" y="25"/>
                    <a:pt x="186" y="27"/>
                  </a:cubicBezTo>
                  <a:cubicBezTo>
                    <a:pt x="157" y="8"/>
                    <a:pt x="120" y="2"/>
                    <a:pt x="85" y="4"/>
                  </a:cubicBezTo>
                  <a:cubicBezTo>
                    <a:pt x="71" y="4"/>
                    <a:pt x="56" y="1"/>
                    <a:pt x="41" y="4"/>
                  </a:cubicBezTo>
                  <a:cubicBezTo>
                    <a:pt x="28" y="7"/>
                    <a:pt x="15" y="15"/>
                    <a:pt x="2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1" name="Google Shape;2901;gfa849bb9b8_2_1820"/>
            <p:cNvSpPr/>
            <p:nvPr/>
          </p:nvSpPr>
          <p:spPr>
            <a:xfrm rot="5400000">
              <a:off x="5192693" y="3468962"/>
              <a:ext cx="54829" cy="51604"/>
            </a:xfrm>
            <a:custGeom>
              <a:rect b="b" l="l" r="r" t="t"/>
              <a:pathLst>
                <a:path extrusionOk="0" h="28" w="29">
                  <a:moveTo>
                    <a:pt x="29" y="15"/>
                  </a:moveTo>
                  <a:cubicBezTo>
                    <a:pt x="28" y="22"/>
                    <a:pt x="22" y="28"/>
                    <a:pt x="14" y="28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3" y="0"/>
                    <a:pt x="29" y="7"/>
                    <a:pt x="2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2" name="Google Shape;2902;gfa849bb9b8_2_1820"/>
            <p:cNvSpPr/>
            <p:nvPr/>
          </p:nvSpPr>
          <p:spPr>
            <a:xfrm rot="5400000">
              <a:off x="5128188" y="3472187"/>
              <a:ext cx="29027" cy="32253"/>
            </a:xfrm>
            <a:custGeom>
              <a:rect b="b" l="l" r="r" t="t"/>
              <a:pathLst>
                <a:path extrusionOk="0" h="16" w="16">
                  <a:moveTo>
                    <a:pt x="16" y="8"/>
                  </a:moveTo>
                  <a:cubicBezTo>
                    <a:pt x="16" y="13"/>
                    <a:pt x="12" y="16"/>
                    <a:pt x="8" y="16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3" name="Google Shape;2903;gfa849bb9b8_2_1820"/>
            <p:cNvSpPr/>
            <p:nvPr/>
          </p:nvSpPr>
          <p:spPr>
            <a:xfrm rot="5400000">
              <a:off x="4652462" y="2602979"/>
              <a:ext cx="38703" cy="32253"/>
            </a:xfrm>
            <a:custGeom>
              <a:rect b="b" l="l" r="r" t="t"/>
              <a:pathLst>
                <a:path extrusionOk="0" h="18" w="19">
                  <a:moveTo>
                    <a:pt x="18" y="9"/>
                  </a:moveTo>
                  <a:cubicBezTo>
                    <a:pt x="18" y="14"/>
                    <a:pt x="14" y="18"/>
                    <a:pt x="9" y="17"/>
                  </a:cubicBezTo>
                  <a:cubicBezTo>
                    <a:pt x="4" y="17"/>
                    <a:pt x="0" y="13"/>
                    <a:pt x="1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5" y="1"/>
                    <a:pt x="19" y="5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4" name="Google Shape;2904;gfa849bb9b8_2_1820"/>
            <p:cNvSpPr/>
            <p:nvPr/>
          </p:nvSpPr>
          <p:spPr>
            <a:xfrm rot="5400000">
              <a:off x="4642786" y="2422364"/>
              <a:ext cx="22577" cy="22577"/>
            </a:xfrm>
            <a:custGeom>
              <a:rect b="b" l="l" r="r" t="t"/>
              <a:pathLst>
                <a:path extrusionOk="0" h="11" w="12">
                  <a:moveTo>
                    <a:pt x="12" y="6"/>
                  </a:moveTo>
                  <a:cubicBezTo>
                    <a:pt x="12" y="9"/>
                    <a:pt x="9" y="11"/>
                    <a:pt x="6" y="11"/>
                  </a:cubicBezTo>
                  <a:cubicBezTo>
                    <a:pt x="2" y="11"/>
                    <a:pt x="0" y="8"/>
                    <a:pt x="0" y="6"/>
                  </a:cubicBezTo>
                  <a:cubicBezTo>
                    <a:pt x="0" y="3"/>
                    <a:pt x="3" y="0"/>
                    <a:pt x="6" y="1"/>
                  </a:cubicBezTo>
                  <a:cubicBezTo>
                    <a:pt x="10" y="1"/>
                    <a:pt x="12" y="3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5" name="Google Shape;2905;gfa849bb9b8_2_1820"/>
            <p:cNvSpPr/>
            <p:nvPr/>
          </p:nvSpPr>
          <p:spPr>
            <a:xfrm rot="5400000">
              <a:off x="4650849" y="2449779"/>
              <a:ext cx="12901" cy="9676"/>
            </a:xfrm>
            <a:custGeom>
              <a:rect b="b" l="l" r="r" t="t"/>
              <a:pathLst>
                <a:path extrusionOk="0" h="5" w="7">
                  <a:moveTo>
                    <a:pt x="7" y="3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6" name="Google Shape;2906;gfa849bb9b8_2_1820"/>
            <p:cNvSpPr/>
            <p:nvPr/>
          </p:nvSpPr>
          <p:spPr>
            <a:xfrm rot="5400000">
              <a:off x="2286732" y="3436709"/>
              <a:ext cx="25802" cy="22577"/>
            </a:xfrm>
            <a:custGeom>
              <a:rect b="b" l="l" r="r" t="t"/>
              <a:pathLst>
                <a:path extrusionOk="0" h="13" w="14">
                  <a:moveTo>
                    <a:pt x="13" y="5"/>
                  </a:moveTo>
                  <a:cubicBezTo>
                    <a:pt x="14" y="9"/>
                    <a:pt x="12" y="12"/>
                    <a:pt x="8" y="13"/>
                  </a:cubicBezTo>
                  <a:cubicBezTo>
                    <a:pt x="5" y="13"/>
                    <a:pt x="2" y="11"/>
                    <a:pt x="1" y="8"/>
                  </a:cubicBezTo>
                  <a:cubicBezTo>
                    <a:pt x="0" y="4"/>
                    <a:pt x="3" y="1"/>
                    <a:pt x="6" y="1"/>
                  </a:cubicBezTo>
                  <a:cubicBezTo>
                    <a:pt x="9" y="0"/>
                    <a:pt x="12" y="2"/>
                    <a:pt x="1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7" name="Google Shape;2907;gfa849bb9b8_2_1820"/>
            <p:cNvSpPr/>
            <p:nvPr/>
          </p:nvSpPr>
          <p:spPr>
            <a:xfrm rot="5400000">
              <a:off x="2254480" y="3449610"/>
              <a:ext cx="16126" cy="12901"/>
            </a:xfrm>
            <a:custGeom>
              <a:rect b="b" l="l" r="r" t="t"/>
              <a:pathLst>
                <a:path extrusionOk="0" h="8" w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6"/>
                    <a:pt x="1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8" name="Google Shape;2908;gfa849bb9b8_2_1820"/>
            <p:cNvSpPr/>
            <p:nvPr/>
          </p:nvSpPr>
          <p:spPr>
            <a:xfrm rot="5400000">
              <a:off x="1975495" y="3025488"/>
              <a:ext cx="448311" cy="654728"/>
            </a:xfrm>
            <a:custGeom>
              <a:rect b="b" l="l" r="r" t="t"/>
              <a:pathLst>
                <a:path extrusionOk="0" h="348" w="238">
                  <a:moveTo>
                    <a:pt x="226" y="231"/>
                  </a:moveTo>
                  <a:cubicBezTo>
                    <a:pt x="238" y="284"/>
                    <a:pt x="210" y="324"/>
                    <a:pt x="167" y="332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93" y="348"/>
                    <a:pt x="52" y="323"/>
                    <a:pt x="41" y="270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0" y="76"/>
                    <a:pt x="26" y="25"/>
                    <a:pt x="69" y="16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42" y="0"/>
                    <a:pt x="186" y="37"/>
                    <a:pt x="197" y="90"/>
                  </a:cubicBezTo>
                  <a:lnTo>
                    <a:pt x="226" y="231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9" name="Google Shape;2909;gfa849bb9b8_2_1820"/>
            <p:cNvSpPr/>
            <p:nvPr/>
          </p:nvSpPr>
          <p:spPr>
            <a:xfrm rot="5400000">
              <a:off x="2093217" y="3127084"/>
              <a:ext cx="351554" cy="516042"/>
            </a:xfrm>
            <a:custGeom>
              <a:rect b="b" l="l" r="r" t="t"/>
              <a:pathLst>
                <a:path extrusionOk="0" h="274" w="186">
                  <a:moveTo>
                    <a:pt x="184" y="273"/>
                  </a:moveTo>
                  <a:cubicBezTo>
                    <a:pt x="186" y="259"/>
                    <a:pt x="186" y="245"/>
                    <a:pt x="183" y="230"/>
                  </a:cubicBezTo>
                  <a:cubicBezTo>
                    <a:pt x="153" y="90"/>
                    <a:pt x="153" y="90"/>
                    <a:pt x="153" y="90"/>
                  </a:cubicBezTo>
                  <a:cubicBezTo>
                    <a:pt x="142" y="36"/>
                    <a:pt x="98" y="0"/>
                    <a:pt x="55" y="9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0" y="21"/>
                    <a:pt x="12" y="74"/>
                  </a:cubicBezTo>
                  <a:cubicBezTo>
                    <a:pt x="23" y="128"/>
                    <a:pt x="44" y="231"/>
                    <a:pt x="44" y="231"/>
                  </a:cubicBezTo>
                  <a:cubicBezTo>
                    <a:pt x="44" y="231"/>
                    <a:pt x="49" y="271"/>
                    <a:pt x="92" y="272"/>
                  </a:cubicBezTo>
                  <a:cubicBezTo>
                    <a:pt x="135" y="274"/>
                    <a:pt x="170" y="252"/>
                    <a:pt x="184" y="27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0" name="Google Shape;2910;gfa849bb9b8_2_1820"/>
            <p:cNvSpPr/>
            <p:nvPr/>
          </p:nvSpPr>
          <p:spPr>
            <a:xfrm rot="5400000">
              <a:off x="1812619" y="3349627"/>
              <a:ext cx="251570" cy="112884"/>
            </a:xfrm>
            <a:custGeom>
              <a:rect b="b" l="l" r="r" t="t"/>
              <a:pathLst>
                <a:path extrusionOk="0" h="59" w="132">
                  <a:moveTo>
                    <a:pt x="129" y="16"/>
                  </a:moveTo>
                  <a:cubicBezTo>
                    <a:pt x="132" y="28"/>
                    <a:pt x="106" y="44"/>
                    <a:pt x="71" y="52"/>
                  </a:cubicBezTo>
                  <a:cubicBezTo>
                    <a:pt x="36" y="59"/>
                    <a:pt x="5" y="55"/>
                    <a:pt x="3" y="43"/>
                  </a:cubicBezTo>
                  <a:cubicBezTo>
                    <a:pt x="0" y="31"/>
                    <a:pt x="27" y="15"/>
                    <a:pt x="62" y="8"/>
                  </a:cubicBezTo>
                  <a:cubicBezTo>
                    <a:pt x="97" y="0"/>
                    <a:pt x="127" y="4"/>
                    <a:pt x="129" y="1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1" name="Google Shape;2911;gfa849bb9b8_2_1820"/>
            <p:cNvSpPr/>
            <p:nvPr/>
          </p:nvSpPr>
          <p:spPr>
            <a:xfrm rot="5400000">
              <a:off x="1851322" y="3268996"/>
              <a:ext cx="203191" cy="70956"/>
            </a:xfrm>
            <a:custGeom>
              <a:rect b="b" l="l" r="r" t="t"/>
              <a:pathLst>
                <a:path extrusionOk="0" h="39" w="107">
                  <a:moveTo>
                    <a:pt x="40" y="39"/>
                  </a:moveTo>
                  <a:cubicBezTo>
                    <a:pt x="40" y="39"/>
                    <a:pt x="35" y="16"/>
                    <a:pt x="107" y="0"/>
                  </a:cubicBezTo>
                  <a:cubicBezTo>
                    <a:pt x="107" y="0"/>
                    <a:pt x="0" y="14"/>
                    <a:pt x="40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2" name="Google Shape;2912;gfa849bb9b8_2_1820"/>
            <p:cNvSpPr/>
            <p:nvPr/>
          </p:nvSpPr>
          <p:spPr>
            <a:xfrm rot="5400000">
              <a:off x="1870674" y="3236743"/>
              <a:ext cx="125785" cy="77406"/>
            </a:xfrm>
            <a:custGeom>
              <a:rect b="b" l="l" r="r" t="t"/>
              <a:pathLst>
                <a:path extrusionOk="0" h="41" w="66">
                  <a:moveTo>
                    <a:pt x="40" y="41"/>
                  </a:moveTo>
                  <a:cubicBezTo>
                    <a:pt x="40" y="41"/>
                    <a:pt x="9" y="20"/>
                    <a:pt x="66" y="0"/>
                  </a:cubicBezTo>
                  <a:cubicBezTo>
                    <a:pt x="66" y="0"/>
                    <a:pt x="0" y="16"/>
                    <a:pt x="4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3" name="Google Shape;2913;gfa849bb9b8_2_1820"/>
            <p:cNvSpPr/>
            <p:nvPr/>
          </p:nvSpPr>
          <p:spPr>
            <a:xfrm rot="5400000">
              <a:off x="2052901" y="3228680"/>
              <a:ext cx="135461" cy="219318"/>
            </a:xfrm>
            <a:custGeom>
              <a:rect b="b" l="l" r="r" t="t"/>
              <a:pathLst>
                <a:path extrusionOk="0" h="116" w="71">
                  <a:moveTo>
                    <a:pt x="0" y="0"/>
                  </a:moveTo>
                  <a:cubicBezTo>
                    <a:pt x="1" y="2"/>
                    <a:pt x="17" y="76"/>
                    <a:pt x="17" y="76"/>
                  </a:cubicBezTo>
                  <a:cubicBezTo>
                    <a:pt x="17" y="76"/>
                    <a:pt x="24" y="116"/>
                    <a:pt x="71" y="112"/>
                  </a:cubicBezTo>
                  <a:cubicBezTo>
                    <a:pt x="71" y="112"/>
                    <a:pt x="31" y="109"/>
                    <a:pt x="24" y="72"/>
                  </a:cubicBezTo>
                  <a:cubicBezTo>
                    <a:pt x="18" y="3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4" name="Google Shape;2914;gfa849bb9b8_2_1820"/>
            <p:cNvSpPr/>
            <p:nvPr/>
          </p:nvSpPr>
          <p:spPr>
            <a:xfrm rot="5400000">
              <a:off x="2020648" y="3293185"/>
              <a:ext cx="93533" cy="99983"/>
            </a:xfrm>
            <a:custGeom>
              <a:rect b="b" l="l" r="r" t="t"/>
              <a:pathLst>
                <a:path extrusionOk="0" h="54" w="48">
                  <a:moveTo>
                    <a:pt x="0" y="0"/>
                  </a:moveTo>
                  <a:cubicBezTo>
                    <a:pt x="0" y="0"/>
                    <a:pt x="2" y="32"/>
                    <a:pt x="22" y="43"/>
                  </a:cubicBezTo>
                  <a:cubicBezTo>
                    <a:pt x="41" y="54"/>
                    <a:pt x="48" y="52"/>
                    <a:pt x="48" y="52"/>
                  </a:cubicBezTo>
                  <a:cubicBezTo>
                    <a:pt x="48" y="52"/>
                    <a:pt x="7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5" name="Google Shape;2915;gfa849bb9b8_2_1820"/>
            <p:cNvSpPr/>
            <p:nvPr/>
          </p:nvSpPr>
          <p:spPr>
            <a:xfrm rot="5400000">
              <a:off x="2360913" y="3162562"/>
              <a:ext cx="70956" cy="209642"/>
            </a:xfrm>
            <a:custGeom>
              <a:rect b="b" l="l" r="r" t="t"/>
              <a:pathLst>
                <a:path extrusionOk="0" h="111" w="37">
                  <a:moveTo>
                    <a:pt x="35" y="0"/>
                  </a:moveTo>
                  <a:cubicBezTo>
                    <a:pt x="14" y="1"/>
                    <a:pt x="1" y="13"/>
                    <a:pt x="0" y="34"/>
                  </a:cubicBezTo>
                  <a:cubicBezTo>
                    <a:pt x="0" y="45"/>
                    <a:pt x="1" y="55"/>
                    <a:pt x="4" y="66"/>
                  </a:cubicBezTo>
                  <a:cubicBezTo>
                    <a:pt x="7" y="81"/>
                    <a:pt x="8" y="98"/>
                    <a:pt x="16" y="111"/>
                  </a:cubicBezTo>
                  <a:cubicBezTo>
                    <a:pt x="16" y="97"/>
                    <a:pt x="11" y="82"/>
                    <a:pt x="11" y="68"/>
                  </a:cubicBezTo>
                  <a:cubicBezTo>
                    <a:pt x="11" y="56"/>
                    <a:pt x="12" y="41"/>
                    <a:pt x="16" y="31"/>
                  </a:cubicBezTo>
                  <a:cubicBezTo>
                    <a:pt x="19" y="22"/>
                    <a:pt x="28" y="3"/>
                    <a:pt x="37" y="1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6" name="Google Shape;2916;gfa849bb9b8_2_1820"/>
            <p:cNvSpPr/>
            <p:nvPr/>
          </p:nvSpPr>
          <p:spPr>
            <a:xfrm rot="5400000">
              <a:off x="2396391" y="3181914"/>
              <a:ext cx="41928" cy="148362"/>
            </a:xfrm>
            <a:custGeom>
              <a:rect b="b" l="l" r="r" t="t"/>
              <a:pathLst>
                <a:path extrusionOk="0" h="80" w="22">
                  <a:moveTo>
                    <a:pt x="22" y="0"/>
                  </a:moveTo>
                  <a:cubicBezTo>
                    <a:pt x="10" y="10"/>
                    <a:pt x="3" y="15"/>
                    <a:pt x="1" y="32"/>
                  </a:cubicBezTo>
                  <a:cubicBezTo>
                    <a:pt x="0" y="40"/>
                    <a:pt x="2" y="47"/>
                    <a:pt x="3" y="55"/>
                  </a:cubicBezTo>
                  <a:cubicBezTo>
                    <a:pt x="3" y="63"/>
                    <a:pt x="3" y="73"/>
                    <a:pt x="8" y="80"/>
                  </a:cubicBezTo>
                  <a:cubicBezTo>
                    <a:pt x="4" y="63"/>
                    <a:pt x="0" y="43"/>
                    <a:pt x="5" y="26"/>
                  </a:cubicBezTo>
                  <a:cubicBezTo>
                    <a:pt x="7" y="18"/>
                    <a:pt x="14" y="4"/>
                    <a:pt x="22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7" name="Google Shape;2917;gfa849bb9b8_2_1820"/>
            <p:cNvSpPr/>
            <p:nvPr/>
          </p:nvSpPr>
          <p:spPr>
            <a:xfrm rot="5400000">
              <a:off x="1380434" y="3165787"/>
              <a:ext cx="470888" cy="661179"/>
            </a:xfrm>
            <a:custGeom>
              <a:rect b="b" l="l" r="r" t="t"/>
              <a:pathLst>
                <a:path extrusionOk="0" h="350" w="249">
                  <a:moveTo>
                    <a:pt x="234" y="226"/>
                  </a:moveTo>
                  <a:cubicBezTo>
                    <a:pt x="249" y="279"/>
                    <a:pt x="223" y="319"/>
                    <a:pt x="180" y="330"/>
                  </a:cubicBezTo>
                  <a:cubicBezTo>
                    <a:pt x="150" y="338"/>
                    <a:pt x="150" y="338"/>
                    <a:pt x="150" y="338"/>
                  </a:cubicBezTo>
                  <a:cubicBezTo>
                    <a:pt x="108" y="350"/>
                    <a:pt x="65" y="328"/>
                    <a:pt x="51" y="275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0" y="83"/>
                    <a:pt x="23" y="31"/>
                    <a:pt x="65" y="20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137" y="0"/>
                    <a:pt x="183" y="34"/>
                    <a:pt x="197" y="87"/>
                  </a:cubicBezTo>
                  <a:lnTo>
                    <a:pt x="234" y="22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8" name="Google Shape;2918;gfa849bb9b8_2_1820"/>
            <p:cNvSpPr/>
            <p:nvPr/>
          </p:nvSpPr>
          <p:spPr>
            <a:xfrm rot="5400000">
              <a:off x="1502994" y="3265770"/>
              <a:ext cx="374130" cy="519267"/>
            </a:xfrm>
            <a:custGeom>
              <a:rect b="b" l="l" r="r" t="t"/>
              <a:pathLst>
                <a:path extrusionOk="0" h="274" w="199">
                  <a:moveTo>
                    <a:pt x="197" y="268"/>
                  </a:moveTo>
                  <a:cubicBezTo>
                    <a:pt x="199" y="255"/>
                    <a:pt x="198" y="240"/>
                    <a:pt x="194" y="226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42" y="34"/>
                    <a:pt x="97" y="0"/>
                    <a:pt x="5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0" y="27"/>
                    <a:pt x="14" y="80"/>
                  </a:cubicBezTo>
                  <a:cubicBezTo>
                    <a:pt x="28" y="133"/>
                    <a:pt x="55" y="234"/>
                    <a:pt x="55" y="234"/>
                  </a:cubicBezTo>
                  <a:cubicBezTo>
                    <a:pt x="55" y="234"/>
                    <a:pt x="62" y="274"/>
                    <a:pt x="105" y="273"/>
                  </a:cubicBezTo>
                  <a:cubicBezTo>
                    <a:pt x="148" y="272"/>
                    <a:pt x="182" y="249"/>
                    <a:pt x="197" y="26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9" name="Google Shape;2919;gfa849bb9b8_2_1820"/>
            <p:cNvSpPr/>
            <p:nvPr/>
          </p:nvSpPr>
          <p:spPr>
            <a:xfrm rot="5400000">
              <a:off x="1233684" y="3502827"/>
              <a:ext cx="248345" cy="119335"/>
            </a:xfrm>
            <a:custGeom>
              <a:rect b="b" l="l" r="r" t="t"/>
              <a:pathLst>
                <a:path extrusionOk="0" h="62" w="131">
                  <a:moveTo>
                    <a:pt x="128" y="14"/>
                  </a:moveTo>
                  <a:cubicBezTo>
                    <a:pt x="131" y="26"/>
                    <a:pt x="106" y="43"/>
                    <a:pt x="72" y="52"/>
                  </a:cubicBezTo>
                  <a:cubicBezTo>
                    <a:pt x="37" y="62"/>
                    <a:pt x="6" y="59"/>
                    <a:pt x="3" y="47"/>
                  </a:cubicBezTo>
                  <a:cubicBezTo>
                    <a:pt x="0" y="35"/>
                    <a:pt x="25" y="18"/>
                    <a:pt x="60" y="9"/>
                  </a:cubicBezTo>
                  <a:cubicBezTo>
                    <a:pt x="94" y="0"/>
                    <a:pt x="125" y="2"/>
                    <a:pt x="128" y="1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0" name="Google Shape;2920;gfa849bb9b8_2_1820"/>
            <p:cNvSpPr/>
            <p:nvPr/>
          </p:nvSpPr>
          <p:spPr>
            <a:xfrm rot="5400000">
              <a:off x="1270775" y="3420583"/>
              <a:ext cx="199966" cy="80632"/>
            </a:xfrm>
            <a:custGeom>
              <a:rect b="b" l="l" r="r" t="t"/>
              <a:pathLst>
                <a:path extrusionOk="0" h="42" w="106">
                  <a:moveTo>
                    <a:pt x="42" y="42"/>
                  </a:moveTo>
                  <a:cubicBezTo>
                    <a:pt x="42" y="42"/>
                    <a:pt x="36" y="20"/>
                    <a:pt x="106" y="0"/>
                  </a:cubicBezTo>
                  <a:cubicBezTo>
                    <a:pt x="106" y="0"/>
                    <a:pt x="0" y="20"/>
                    <a:pt x="42" y="4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1" name="Google Shape;2921;gfa849bb9b8_2_1820"/>
            <p:cNvSpPr/>
            <p:nvPr/>
          </p:nvSpPr>
          <p:spPr>
            <a:xfrm rot="5400000">
              <a:off x="1288514" y="3389943"/>
              <a:ext cx="122560" cy="83857"/>
            </a:xfrm>
            <a:custGeom>
              <a:rect b="b" l="l" r="r" t="t"/>
              <a:pathLst>
                <a:path extrusionOk="0" h="43" w="66">
                  <a:moveTo>
                    <a:pt x="42" y="43"/>
                  </a:moveTo>
                  <a:cubicBezTo>
                    <a:pt x="42" y="43"/>
                    <a:pt x="10" y="25"/>
                    <a:pt x="66" y="0"/>
                  </a:cubicBezTo>
                  <a:cubicBezTo>
                    <a:pt x="66" y="0"/>
                    <a:pt x="0" y="24"/>
                    <a:pt x="42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2" name="Google Shape;2922;gfa849bb9b8_2_1820"/>
            <p:cNvSpPr/>
            <p:nvPr/>
          </p:nvSpPr>
          <p:spPr>
            <a:xfrm rot="5400000">
              <a:off x="1462678" y="3377042"/>
              <a:ext cx="145137" cy="216093"/>
            </a:xfrm>
            <a:custGeom>
              <a:rect b="b" l="l" r="r" t="t"/>
              <a:pathLst>
                <a:path extrusionOk="0" h="114" w="77">
                  <a:moveTo>
                    <a:pt x="0" y="0"/>
                  </a:moveTo>
                  <a:cubicBezTo>
                    <a:pt x="1" y="2"/>
                    <a:pt x="21" y="75"/>
                    <a:pt x="21" y="75"/>
                  </a:cubicBezTo>
                  <a:cubicBezTo>
                    <a:pt x="21" y="75"/>
                    <a:pt x="30" y="114"/>
                    <a:pt x="77" y="108"/>
                  </a:cubicBezTo>
                  <a:cubicBezTo>
                    <a:pt x="77" y="108"/>
                    <a:pt x="37" y="107"/>
                    <a:pt x="28" y="71"/>
                  </a:cubicBezTo>
                  <a:cubicBezTo>
                    <a:pt x="2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3" name="Google Shape;2923;gfa849bb9b8_2_1820"/>
            <p:cNvSpPr/>
            <p:nvPr/>
          </p:nvSpPr>
          <p:spPr>
            <a:xfrm rot="5400000">
              <a:off x="1438489" y="3446385"/>
              <a:ext cx="93533" cy="96758"/>
            </a:xfrm>
            <a:custGeom>
              <a:rect b="b" l="l" r="r" t="t"/>
              <a:pathLst>
                <a:path extrusionOk="0" h="52" w="50">
                  <a:moveTo>
                    <a:pt x="0" y="0"/>
                  </a:moveTo>
                  <a:cubicBezTo>
                    <a:pt x="0" y="0"/>
                    <a:pt x="3" y="33"/>
                    <a:pt x="23" y="42"/>
                  </a:cubicBezTo>
                  <a:cubicBezTo>
                    <a:pt x="43" y="52"/>
                    <a:pt x="50" y="50"/>
                    <a:pt x="50" y="50"/>
                  </a:cubicBezTo>
                  <a:cubicBezTo>
                    <a:pt x="50" y="50"/>
                    <a:pt x="9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4" name="Google Shape;2924;gfa849bb9b8_2_1820"/>
            <p:cNvSpPr/>
            <p:nvPr/>
          </p:nvSpPr>
          <p:spPr>
            <a:xfrm rot="5400000">
              <a:off x="1775528" y="3289960"/>
              <a:ext cx="67730" cy="209642"/>
            </a:xfrm>
            <a:custGeom>
              <a:rect b="b" l="l" r="r" t="t"/>
              <a:pathLst>
                <a:path extrusionOk="0" h="112" w="35">
                  <a:moveTo>
                    <a:pt x="33" y="0"/>
                  </a:moveTo>
                  <a:cubicBezTo>
                    <a:pt x="13" y="2"/>
                    <a:pt x="0" y="14"/>
                    <a:pt x="0" y="36"/>
                  </a:cubicBezTo>
                  <a:cubicBezTo>
                    <a:pt x="0" y="47"/>
                    <a:pt x="3" y="56"/>
                    <a:pt x="5" y="67"/>
                  </a:cubicBezTo>
                  <a:cubicBezTo>
                    <a:pt x="9" y="82"/>
                    <a:pt x="12" y="98"/>
                    <a:pt x="20" y="112"/>
                  </a:cubicBezTo>
                  <a:cubicBezTo>
                    <a:pt x="20" y="98"/>
                    <a:pt x="14" y="83"/>
                    <a:pt x="13" y="69"/>
                  </a:cubicBezTo>
                  <a:cubicBezTo>
                    <a:pt x="13" y="57"/>
                    <a:pt x="13" y="42"/>
                    <a:pt x="16" y="31"/>
                  </a:cubicBezTo>
                  <a:cubicBezTo>
                    <a:pt x="19" y="22"/>
                    <a:pt x="26" y="3"/>
                    <a:pt x="35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5" name="Google Shape;2925;gfa849bb9b8_2_1820"/>
            <p:cNvSpPr/>
            <p:nvPr/>
          </p:nvSpPr>
          <p:spPr>
            <a:xfrm rot="5400000">
              <a:off x="1811006" y="3309311"/>
              <a:ext cx="38703" cy="154813"/>
            </a:xfrm>
            <a:custGeom>
              <a:rect b="b" l="l" r="r" t="t"/>
              <a:pathLst>
                <a:path extrusionOk="0" h="81" w="21">
                  <a:moveTo>
                    <a:pt x="21" y="0"/>
                  </a:moveTo>
                  <a:cubicBezTo>
                    <a:pt x="9" y="10"/>
                    <a:pt x="2" y="17"/>
                    <a:pt x="1" y="33"/>
                  </a:cubicBezTo>
                  <a:cubicBezTo>
                    <a:pt x="1" y="42"/>
                    <a:pt x="3" y="48"/>
                    <a:pt x="4" y="56"/>
                  </a:cubicBezTo>
                  <a:cubicBezTo>
                    <a:pt x="5" y="64"/>
                    <a:pt x="6" y="75"/>
                    <a:pt x="11" y="81"/>
                  </a:cubicBezTo>
                  <a:cubicBezTo>
                    <a:pt x="6" y="64"/>
                    <a:pt x="0" y="44"/>
                    <a:pt x="5" y="27"/>
                  </a:cubicBezTo>
                  <a:cubicBezTo>
                    <a:pt x="7" y="19"/>
                    <a:pt x="13" y="5"/>
                    <a:pt x="2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6" name="Google Shape;2926;gfa849bb9b8_2_1820"/>
            <p:cNvSpPr/>
            <p:nvPr/>
          </p:nvSpPr>
          <p:spPr>
            <a:xfrm rot="5400000">
              <a:off x="799887" y="3359303"/>
              <a:ext cx="503141" cy="661179"/>
            </a:xfrm>
            <a:custGeom>
              <a:rect b="b" l="l" r="r" t="t"/>
              <a:pathLst>
                <a:path extrusionOk="0" h="351" w="265">
                  <a:moveTo>
                    <a:pt x="246" y="216"/>
                  </a:moveTo>
                  <a:cubicBezTo>
                    <a:pt x="265" y="268"/>
                    <a:pt x="242" y="310"/>
                    <a:pt x="201" y="325"/>
                  </a:cubicBezTo>
                  <a:cubicBezTo>
                    <a:pt x="172" y="336"/>
                    <a:pt x="172" y="336"/>
                    <a:pt x="172" y="336"/>
                  </a:cubicBezTo>
                  <a:cubicBezTo>
                    <a:pt x="131" y="351"/>
                    <a:pt x="87" y="332"/>
                    <a:pt x="68" y="281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0" y="94"/>
                    <a:pt x="19" y="41"/>
                    <a:pt x="60" y="26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130" y="0"/>
                    <a:pt x="179" y="30"/>
                    <a:pt x="197" y="81"/>
                  </a:cubicBezTo>
                  <a:lnTo>
                    <a:pt x="246" y="21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7" name="Google Shape;2927;gfa849bb9b8_2_1820"/>
            <p:cNvSpPr/>
            <p:nvPr/>
          </p:nvSpPr>
          <p:spPr>
            <a:xfrm rot="5400000">
              <a:off x="917609" y="3451223"/>
              <a:ext cx="412833" cy="522492"/>
            </a:xfrm>
            <a:custGeom>
              <a:rect b="b" l="l" r="r" t="t"/>
              <a:pathLst>
                <a:path extrusionOk="0" h="276" w="218">
                  <a:moveTo>
                    <a:pt x="218" y="259"/>
                  </a:moveTo>
                  <a:cubicBezTo>
                    <a:pt x="218" y="245"/>
                    <a:pt x="216" y="231"/>
                    <a:pt x="210" y="217"/>
                  </a:cubicBezTo>
                  <a:cubicBezTo>
                    <a:pt x="162" y="82"/>
                    <a:pt x="162" y="82"/>
                    <a:pt x="162" y="82"/>
                  </a:cubicBezTo>
                  <a:cubicBezTo>
                    <a:pt x="143" y="30"/>
                    <a:pt x="94" y="0"/>
                    <a:pt x="53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0" y="35"/>
                    <a:pt x="19" y="87"/>
                  </a:cubicBezTo>
                  <a:cubicBezTo>
                    <a:pt x="38" y="138"/>
                    <a:pt x="73" y="237"/>
                    <a:pt x="73" y="237"/>
                  </a:cubicBezTo>
                  <a:cubicBezTo>
                    <a:pt x="73" y="237"/>
                    <a:pt x="84" y="276"/>
                    <a:pt x="126" y="271"/>
                  </a:cubicBezTo>
                  <a:cubicBezTo>
                    <a:pt x="169" y="267"/>
                    <a:pt x="201" y="240"/>
                    <a:pt x="218" y="25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8" name="Google Shape;2928;gfa849bb9b8_2_1820"/>
            <p:cNvSpPr/>
            <p:nvPr/>
          </p:nvSpPr>
          <p:spPr>
            <a:xfrm rot="5400000">
              <a:off x="677327" y="3714082"/>
              <a:ext cx="245120" cy="125785"/>
            </a:xfrm>
            <a:custGeom>
              <a:rect b="b" l="l" r="r" t="t"/>
              <a:pathLst>
                <a:path extrusionOk="0" h="67" w="130">
                  <a:moveTo>
                    <a:pt x="126" y="11"/>
                  </a:moveTo>
                  <a:cubicBezTo>
                    <a:pt x="130" y="23"/>
                    <a:pt x="106" y="42"/>
                    <a:pt x="73" y="55"/>
                  </a:cubicBezTo>
                  <a:cubicBezTo>
                    <a:pt x="39" y="67"/>
                    <a:pt x="9" y="67"/>
                    <a:pt x="4" y="55"/>
                  </a:cubicBezTo>
                  <a:cubicBezTo>
                    <a:pt x="0" y="44"/>
                    <a:pt x="24" y="24"/>
                    <a:pt x="57" y="12"/>
                  </a:cubicBezTo>
                  <a:cubicBezTo>
                    <a:pt x="91" y="0"/>
                    <a:pt x="122" y="0"/>
                    <a:pt x="126" y="11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9" name="Google Shape;2929;gfa849bb9b8_2_1820"/>
            <p:cNvSpPr/>
            <p:nvPr/>
          </p:nvSpPr>
          <p:spPr>
            <a:xfrm rot="5400000">
              <a:off x="709579" y="3627000"/>
              <a:ext cx="196741" cy="90307"/>
            </a:xfrm>
            <a:custGeom>
              <a:rect b="b" l="l" r="r" t="t"/>
              <a:pathLst>
                <a:path extrusionOk="0" h="48" w="104">
                  <a:moveTo>
                    <a:pt x="44" y="48"/>
                  </a:moveTo>
                  <a:cubicBezTo>
                    <a:pt x="44" y="48"/>
                    <a:pt x="36" y="26"/>
                    <a:pt x="104" y="0"/>
                  </a:cubicBezTo>
                  <a:cubicBezTo>
                    <a:pt x="104" y="0"/>
                    <a:pt x="0" y="29"/>
                    <a:pt x="44" y="4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0" name="Google Shape;2930;gfa849bb9b8_2_1820"/>
            <p:cNvSpPr/>
            <p:nvPr/>
          </p:nvSpPr>
          <p:spPr>
            <a:xfrm rot="5400000">
              <a:off x="724093" y="3602810"/>
              <a:ext cx="119335" cy="87082"/>
            </a:xfrm>
            <a:custGeom>
              <a:rect b="b" l="l" r="r" t="t"/>
              <a:pathLst>
                <a:path extrusionOk="0" h="45" w="63">
                  <a:moveTo>
                    <a:pt x="43" y="45"/>
                  </a:moveTo>
                  <a:cubicBezTo>
                    <a:pt x="43" y="45"/>
                    <a:pt x="9" y="30"/>
                    <a:pt x="63" y="0"/>
                  </a:cubicBezTo>
                  <a:cubicBezTo>
                    <a:pt x="63" y="0"/>
                    <a:pt x="0" y="30"/>
                    <a:pt x="4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1" name="Google Shape;2931;gfa849bb9b8_2_1820"/>
            <p:cNvSpPr/>
            <p:nvPr/>
          </p:nvSpPr>
          <p:spPr>
            <a:xfrm rot="5400000">
              <a:off x="883744" y="3578621"/>
              <a:ext cx="164488" cy="212867"/>
            </a:xfrm>
            <a:custGeom>
              <a:rect b="b" l="l" r="r" t="t"/>
              <a:pathLst>
                <a:path extrusionOk="0" h="112" w="86">
                  <a:moveTo>
                    <a:pt x="0" y="0"/>
                  </a:moveTo>
                  <a:cubicBezTo>
                    <a:pt x="1" y="2"/>
                    <a:pt x="27" y="74"/>
                    <a:pt x="27" y="74"/>
                  </a:cubicBezTo>
                  <a:cubicBezTo>
                    <a:pt x="27" y="74"/>
                    <a:pt x="40" y="112"/>
                    <a:pt x="86" y="102"/>
                  </a:cubicBezTo>
                  <a:cubicBezTo>
                    <a:pt x="86" y="102"/>
                    <a:pt x="46" y="104"/>
                    <a:pt x="34" y="68"/>
                  </a:cubicBezTo>
                  <a:cubicBezTo>
                    <a:pt x="22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2" name="Google Shape;2932;gfa849bb9b8_2_1820"/>
            <p:cNvSpPr/>
            <p:nvPr/>
          </p:nvSpPr>
          <p:spPr>
            <a:xfrm rot="5400000">
              <a:off x="867617" y="3652802"/>
              <a:ext cx="103208" cy="87082"/>
            </a:xfrm>
            <a:custGeom>
              <a:rect b="b" l="l" r="r" t="t"/>
              <a:pathLst>
                <a:path extrusionOk="0" h="47" w="55">
                  <a:moveTo>
                    <a:pt x="0" y="0"/>
                  </a:moveTo>
                  <a:cubicBezTo>
                    <a:pt x="0" y="0"/>
                    <a:pt x="7" y="32"/>
                    <a:pt x="28" y="39"/>
                  </a:cubicBezTo>
                  <a:cubicBezTo>
                    <a:pt x="48" y="47"/>
                    <a:pt x="55" y="45"/>
                    <a:pt x="55" y="45"/>
                  </a:cubicBezTo>
                  <a:cubicBezTo>
                    <a:pt x="55" y="45"/>
                    <a:pt x="14" y="4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3" name="Google Shape;2933;gfa849bb9b8_2_1820"/>
            <p:cNvSpPr/>
            <p:nvPr/>
          </p:nvSpPr>
          <p:spPr>
            <a:xfrm rot="5400000">
              <a:off x="1206270" y="3456061"/>
              <a:ext cx="61280" cy="212867"/>
            </a:xfrm>
            <a:custGeom>
              <a:rect b="b" l="l" r="r" t="t"/>
              <a:pathLst>
                <a:path extrusionOk="0" h="113" w="34">
                  <a:moveTo>
                    <a:pt x="33" y="0"/>
                  </a:moveTo>
                  <a:cubicBezTo>
                    <a:pt x="12" y="4"/>
                    <a:pt x="0" y="17"/>
                    <a:pt x="3" y="39"/>
                  </a:cubicBezTo>
                  <a:cubicBezTo>
                    <a:pt x="4" y="49"/>
                    <a:pt x="7" y="59"/>
                    <a:pt x="11" y="69"/>
                  </a:cubicBezTo>
                  <a:cubicBezTo>
                    <a:pt x="16" y="84"/>
                    <a:pt x="20" y="100"/>
                    <a:pt x="29" y="113"/>
                  </a:cubicBezTo>
                  <a:cubicBezTo>
                    <a:pt x="28" y="99"/>
                    <a:pt x="21" y="85"/>
                    <a:pt x="19" y="70"/>
                  </a:cubicBezTo>
                  <a:cubicBezTo>
                    <a:pt x="17" y="59"/>
                    <a:pt x="16" y="44"/>
                    <a:pt x="18" y="33"/>
                  </a:cubicBezTo>
                  <a:cubicBezTo>
                    <a:pt x="20" y="23"/>
                    <a:pt x="26" y="4"/>
                    <a:pt x="34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4" name="Google Shape;2934;gfa849bb9b8_2_1820"/>
            <p:cNvSpPr/>
            <p:nvPr/>
          </p:nvSpPr>
          <p:spPr>
            <a:xfrm rot="5400000">
              <a:off x="1240135" y="3477025"/>
              <a:ext cx="32253" cy="154813"/>
            </a:xfrm>
            <a:custGeom>
              <a:rect b="b" l="l" r="r" t="t"/>
              <a:pathLst>
                <a:path extrusionOk="0" h="82" w="17">
                  <a:moveTo>
                    <a:pt x="17" y="0"/>
                  </a:moveTo>
                  <a:cubicBezTo>
                    <a:pt x="7" y="12"/>
                    <a:pt x="0" y="18"/>
                    <a:pt x="1" y="35"/>
                  </a:cubicBezTo>
                  <a:cubicBezTo>
                    <a:pt x="1" y="43"/>
                    <a:pt x="4" y="50"/>
                    <a:pt x="6" y="58"/>
                  </a:cubicBezTo>
                  <a:cubicBezTo>
                    <a:pt x="8" y="65"/>
                    <a:pt x="9" y="76"/>
                    <a:pt x="15" y="82"/>
                  </a:cubicBezTo>
                  <a:cubicBezTo>
                    <a:pt x="8" y="66"/>
                    <a:pt x="1" y="46"/>
                    <a:pt x="4" y="29"/>
                  </a:cubicBezTo>
                  <a:cubicBezTo>
                    <a:pt x="5" y="21"/>
                    <a:pt x="10" y="5"/>
                    <a:pt x="1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5" name="Google Shape;2935;gfa849bb9b8_2_1820"/>
            <p:cNvSpPr/>
            <p:nvPr/>
          </p:nvSpPr>
          <p:spPr>
            <a:xfrm rot="5400000">
              <a:off x="258043" y="3491539"/>
              <a:ext cx="425735" cy="648278"/>
            </a:xfrm>
            <a:custGeom>
              <a:rect b="b" l="l" r="r" t="t"/>
              <a:pathLst>
                <a:path extrusionOk="0" h="344" w="224">
                  <a:moveTo>
                    <a:pt x="216" y="235"/>
                  </a:moveTo>
                  <a:cubicBezTo>
                    <a:pt x="224" y="290"/>
                    <a:pt x="193" y="327"/>
                    <a:pt x="150" y="333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76" y="344"/>
                    <a:pt x="36" y="317"/>
                    <a:pt x="28" y="263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0" y="66"/>
                    <a:pt x="28" y="17"/>
                    <a:pt x="72" y="11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46" y="0"/>
                    <a:pt x="187" y="39"/>
                    <a:pt x="195" y="93"/>
                  </a:cubicBezTo>
                  <a:lnTo>
                    <a:pt x="216" y="23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6" name="Google Shape;2936;gfa849bb9b8_2_1820"/>
            <p:cNvSpPr/>
            <p:nvPr/>
          </p:nvSpPr>
          <p:spPr>
            <a:xfrm rot="5400000">
              <a:off x="375765" y="3589909"/>
              <a:ext cx="322526" cy="522492"/>
            </a:xfrm>
            <a:custGeom>
              <a:rect b="b" l="l" r="r" t="t"/>
              <a:pathLst>
                <a:path extrusionOk="0" h="278" w="171">
                  <a:moveTo>
                    <a:pt x="168" y="278"/>
                  </a:moveTo>
                  <a:cubicBezTo>
                    <a:pt x="171" y="265"/>
                    <a:pt x="171" y="250"/>
                    <a:pt x="169" y="236"/>
                  </a:cubicBezTo>
                  <a:cubicBezTo>
                    <a:pt x="149" y="94"/>
                    <a:pt x="149" y="94"/>
                    <a:pt x="149" y="94"/>
                  </a:cubicBezTo>
                  <a:cubicBezTo>
                    <a:pt x="141" y="39"/>
                    <a:pt x="99" y="0"/>
                    <a:pt x="56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0" y="16"/>
                    <a:pt x="8" y="70"/>
                  </a:cubicBezTo>
                  <a:cubicBezTo>
                    <a:pt x="16" y="124"/>
                    <a:pt x="31" y="228"/>
                    <a:pt x="31" y="228"/>
                  </a:cubicBezTo>
                  <a:cubicBezTo>
                    <a:pt x="31" y="228"/>
                    <a:pt x="33" y="268"/>
                    <a:pt x="76" y="272"/>
                  </a:cubicBezTo>
                  <a:cubicBezTo>
                    <a:pt x="119" y="276"/>
                    <a:pt x="155" y="257"/>
                    <a:pt x="168" y="27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7" name="Google Shape;2937;gfa849bb9b8_2_1820"/>
            <p:cNvSpPr/>
            <p:nvPr/>
          </p:nvSpPr>
          <p:spPr>
            <a:xfrm rot="5400000">
              <a:off x="83879" y="3801164"/>
              <a:ext cx="248345" cy="103208"/>
            </a:xfrm>
            <a:custGeom>
              <a:rect b="b" l="l" r="r" t="t"/>
              <a:pathLst>
                <a:path extrusionOk="0" h="54" w="132">
                  <a:moveTo>
                    <a:pt x="130" y="18"/>
                  </a:moveTo>
                  <a:cubicBezTo>
                    <a:pt x="132" y="30"/>
                    <a:pt x="104" y="44"/>
                    <a:pt x="69" y="49"/>
                  </a:cubicBezTo>
                  <a:cubicBezTo>
                    <a:pt x="34" y="54"/>
                    <a:pt x="3" y="49"/>
                    <a:pt x="2" y="36"/>
                  </a:cubicBezTo>
                  <a:cubicBezTo>
                    <a:pt x="0" y="24"/>
                    <a:pt x="27" y="10"/>
                    <a:pt x="62" y="5"/>
                  </a:cubicBezTo>
                  <a:cubicBezTo>
                    <a:pt x="98" y="0"/>
                    <a:pt x="128" y="5"/>
                    <a:pt x="130" y="18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8" name="Google Shape;2938;gfa849bb9b8_2_1820"/>
            <p:cNvSpPr/>
            <p:nvPr/>
          </p:nvSpPr>
          <p:spPr>
            <a:xfrm rot="5400000">
              <a:off x="127420" y="3722145"/>
              <a:ext cx="199966" cy="64505"/>
            </a:xfrm>
            <a:custGeom>
              <a:rect b="b" l="l" r="r" t="t"/>
              <a:pathLst>
                <a:path extrusionOk="0" h="34" w="107">
                  <a:moveTo>
                    <a:pt x="38" y="34"/>
                  </a:moveTo>
                  <a:cubicBezTo>
                    <a:pt x="38" y="34"/>
                    <a:pt x="35" y="11"/>
                    <a:pt x="107" y="0"/>
                  </a:cubicBezTo>
                  <a:cubicBezTo>
                    <a:pt x="107" y="0"/>
                    <a:pt x="0" y="7"/>
                    <a:pt x="38" y="34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9" name="Google Shape;2939;gfa849bb9b8_2_1820"/>
            <p:cNvSpPr/>
            <p:nvPr/>
          </p:nvSpPr>
          <p:spPr>
            <a:xfrm rot="5400000">
              <a:off x="145159" y="3685054"/>
              <a:ext cx="129010" cy="74181"/>
            </a:xfrm>
            <a:custGeom>
              <a:rect b="b" l="l" r="r" t="t"/>
              <a:pathLst>
                <a:path extrusionOk="0" h="39" w="68">
                  <a:moveTo>
                    <a:pt x="39" y="39"/>
                  </a:moveTo>
                  <a:cubicBezTo>
                    <a:pt x="39" y="39"/>
                    <a:pt x="9" y="18"/>
                    <a:pt x="68" y="0"/>
                  </a:cubicBezTo>
                  <a:cubicBezTo>
                    <a:pt x="68" y="0"/>
                    <a:pt x="0" y="16"/>
                    <a:pt x="3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0" name="Google Shape;2940;gfa849bb9b8_2_1820"/>
            <p:cNvSpPr/>
            <p:nvPr/>
          </p:nvSpPr>
          <p:spPr>
            <a:xfrm rot="5400000">
              <a:off x="337062" y="3686667"/>
              <a:ext cx="122560" cy="219318"/>
            </a:xfrm>
            <a:custGeom>
              <a:rect b="b" l="l" r="r" t="t"/>
              <a:pathLst>
                <a:path extrusionOk="0" h="117" w="64">
                  <a:moveTo>
                    <a:pt x="0" y="0"/>
                  </a:moveTo>
                  <a:cubicBezTo>
                    <a:pt x="1" y="2"/>
                    <a:pt x="12" y="78"/>
                    <a:pt x="12" y="78"/>
                  </a:cubicBezTo>
                  <a:cubicBezTo>
                    <a:pt x="12" y="78"/>
                    <a:pt x="17" y="117"/>
                    <a:pt x="64" y="117"/>
                  </a:cubicBezTo>
                  <a:cubicBezTo>
                    <a:pt x="64" y="117"/>
                    <a:pt x="24" y="111"/>
                    <a:pt x="20" y="74"/>
                  </a:cubicBezTo>
                  <a:cubicBezTo>
                    <a:pt x="16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1" name="Google Shape;2941;gfa849bb9b8_2_1820"/>
            <p:cNvSpPr/>
            <p:nvPr/>
          </p:nvSpPr>
          <p:spPr>
            <a:xfrm rot="5400000">
              <a:off x="299971" y="3746334"/>
              <a:ext cx="83857" cy="106434"/>
            </a:xfrm>
            <a:custGeom>
              <a:rect b="b" l="l" r="r" t="t"/>
              <a:pathLst>
                <a:path extrusionOk="0" h="56" w="44">
                  <a:moveTo>
                    <a:pt x="0" y="0"/>
                  </a:moveTo>
                  <a:cubicBezTo>
                    <a:pt x="0" y="0"/>
                    <a:pt x="0" y="33"/>
                    <a:pt x="18" y="45"/>
                  </a:cubicBezTo>
                  <a:cubicBezTo>
                    <a:pt x="37" y="56"/>
                    <a:pt x="44" y="56"/>
                    <a:pt x="44" y="56"/>
                  </a:cubicBezTo>
                  <a:cubicBezTo>
                    <a:pt x="44" y="56"/>
                    <a:pt x="4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2" name="Google Shape;2942;gfa849bb9b8_2_1820"/>
            <p:cNvSpPr/>
            <p:nvPr/>
          </p:nvSpPr>
          <p:spPr>
            <a:xfrm rot="5400000">
              <a:off x="635398" y="3643126"/>
              <a:ext cx="74181" cy="206417"/>
            </a:xfrm>
            <a:custGeom>
              <a:rect b="b" l="l" r="r" t="t"/>
              <a:pathLst>
                <a:path extrusionOk="0" h="109" w="40">
                  <a:moveTo>
                    <a:pt x="38" y="0"/>
                  </a:moveTo>
                  <a:cubicBezTo>
                    <a:pt x="17" y="0"/>
                    <a:pt x="3" y="10"/>
                    <a:pt x="1" y="32"/>
                  </a:cubicBezTo>
                  <a:cubicBezTo>
                    <a:pt x="0" y="42"/>
                    <a:pt x="1" y="52"/>
                    <a:pt x="3" y="63"/>
                  </a:cubicBezTo>
                  <a:cubicBezTo>
                    <a:pt x="5" y="78"/>
                    <a:pt x="6" y="95"/>
                    <a:pt x="12" y="109"/>
                  </a:cubicBezTo>
                  <a:cubicBezTo>
                    <a:pt x="13" y="96"/>
                    <a:pt x="9" y="80"/>
                    <a:pt x="10" y="66"/>
                  </a:cubicBezTo>
                  <a:cubicBezTo>
                    <a:pt x="11" y="54"/>
                    <a:pt x="13" y="40"/>
                    <a:pt x="17" y="29"/>
                  </a:cubicBezTo>
                  <a:cubicBezTo>
                    <a:pt x="21" y="20"/>
                    <a:pt x="30" y="3"/>
                    <a:pt x="40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3" name="Google Shape;2943;gfa849bb9b8_2_1820"/>
            <p:cNvSpPr/>
            <p:nvPr/>
          </p:nvSpPr>
          <p:spPr>
            <a:xfrm rot="5400000">
              <a:off x="672489" y="3660865"/>
              <a:ext cx="45154" cy="148362"/>
            </a:xfrm>
            <a:custGeom>
              <a:rect b="b" l="l" r="r" t="t"/>
              <a:pathLst>
                <a:path extrusionOk="0" h="79" w="25">
                  <a:moveTo>
                    <a:pt x="25" y="0"/>
                  </a:moveTo>
                  <a:cubicBezTo>
                    <a:pt x="13" y="9"/>
                    <a:pt x="4" y="14"/>
                    <a:pt x="2" y="31"/>
                  </a:cubicBezTo>
                  <a:cubicBezTo>
                    <a:pt x="1" y="39"/>
                    <a:pt x="1" y="46"/>
                    <a:pt x="2" y="54"/>
                  </a:cubicBezTo>
                  <a:cubicBezTo>
                    <a:pt x="2" y="62"/>
                    <a:pt x="2" y="72"/>
                    <a:pt x="6" y="79"/>
                  </a:cubicBezTo>
                  <a:cubicBezTo>
                    <a:pt x="3" y="62"/>
                    <a:pt x="0" y="41"/>
                    <a:pt x="6" y="25"/>
                  </a:cubicBezTo>
                  <a:cubicBezTo>
                    <a:pt x="9" y="17"/>
                    <a:pt x="17" y="3"/>
                    <a:pt x="25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4" name="Google Shape;2944;gfa849bb9b8_2_1820"/>
            <p:cNvSpPr/>
            <p:nvPr/>
          </p:nvSpPr>
          <p:spPr>
            <a:xfrm rot="5400000">
              <a:off x="-311216" y="3515728"/>
              <a:ext cx="370905" cy="628926"/>
            </a:xfrm>
            <a:custGeom>
              <a:rect b="b" l="l" r="r" t="t"/>
              <a:pathLst>
                <a:path extrusionOk="0" h="333" w="196">
                  <a:moveTo>
                    <a:pt x="191" y="247"/>
                  </a:moveTo>
                  <a:cubicBezTo>
                    <a:pt x="189" y="302"/>
                    <a:pt x="153" y="333"/>
                    <a:pt x="109" y="332"/>
                  </a:cubicBezTo>
                  <a:cubicBezTo>
                    <a:pt x="78" y="331"/>
                    <a:pt x="78" y="331"/>
                    <a:pt x="78" y="331"/>
                  </a:cubicBezTo>
                  <a:cubicBezTo>
                    <a:pt x="34" y="330"/>
                    <a:pt x="0" y="296"/>
                    <a:pt x="1" y="241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7" y="43"/>
                    <a:pt x="44" y="0"/>
                    <a:pt x="88" y="1"/>
                  </a:cubicBezTo>
                  <a:cubicBezTo>
                    <a:pt x="118" y="2"/>
                    <a:pt x="118" y="2"/>
                    <a:pt x="118" y="2"/>
                  </a:cubicBezTo>
                  <a:cubicBezTo>
                    <a:pt x="162" y="3"/>
                    <a:pt x="196" y="49"/>
                    <a:pt x="195" y="103"/>
                  </a:cubicBezTo>
                  <a:lnTo>
                    <a:pt x="191" y="247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5" name="Google Shape;2945;gfa849bb9b8_2_1820"/>
            <p:cNvSpPr/>
            <p:nvPr/>
          </p:nvSpPr>
          <p:spPr>
            <a:xfrm rot="5400000">
              <a:off x="-220909" y="3606035"/>
              <a:ext cx="274147" cy="545069"/>
            </a:xfrm>
            <a:custGeom>
              <a:rect b="b" l="l" r="r" t="t"/>
              <a:pathLst>
                <a:path extrusionOk="0" h="288" w="145">
                  <a:moveTo>
                    <a:pt x="131" y="288"/>
                  </a:moveTo>
                  <a:cubicBezTo>
                    <a:pt x="136" y="275"/>
                    <a:pt x="139" y="261"/>
                    <a:pt x="139" y="246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45" y="48"/>
                    <a:pt x="111" y="2"/>
                    <a:pt x="67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11" y="0"/>
                    <a:pt x="9" y="55"/>
                  </a:cubicBezTo>
                  <a:cubicBezTo>
                    <a:pt x="7" y="109"/>
                    <a:pt x="4" y="214"/>
                    <a:pt x="4" y="214"/>
                  </a:cubicBezTo>
                  <a:cubicBezTo>
                    <a:pt x="4" y="214"/>
                    <a:pt x="0" y="254"/>
                    <a:pt x="41" y="266"/>
                  </a:cubicBezTo>
                  <a:cubicBezTo>
                    <a:pt x="83" y="277"/>
                    <a:pt x="122" y="264"/>
                    <a:pt x="131" y="28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6" name="Google Shape;2946;gfa849bb9b8_2_1820"/>
            <p:cNvSpPr/>
            <p:nvPr/>
          </p:nvSpPr>
          <p:spPr>
            <a:xfrm rot="5400000">
              <a:off x="-514407" y="3780200"/>
              <a:ext cx="245120" cy="90307"/>
            </a:xfrm>
            <a:custGeom>
              <a:rect b="b" l="l" r="r" t="t"/>
              <a:pathLst>
                <a:path extrusionOk="0" h="47" w="130">
                  <a:moveTo>
                    <a:pt x="129" y="26"/>
                  </a:moveTo>
                  <a:cubicBezTo>
                    <a:pt x="129" y="38"/>
                    <a:pt x="100" y="47"/>
                    <a:pt x="64" y="46"/>
                  </a:cubicBezTo>
                  <a:cubicBezTo>
                    <a:pt x="28" y="45"/>
                    <a:pt x="0" y="34"/>
                    <a:pt x="0" y="22"/>
                  </a:cubicBezTo>
                  <a:cubicBezTo>
                    <a:pt x="0" y="10"/>
                    <a:pt x="30" y="0"/>
                    <a:pt x="65" y="1"/>
                  </a:cubicBezTo>
                  <a:cubicBezTo>
                    <a:pt x="101" y="2"/>
                    <a:pt x="130" y="13"/>
                    <a:pt x="129" y="2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7" name="Google Shape;2947;gfa849bb9b8_2_1820"/>
            <p:cNvSpPr/>
            <p:nvPr/>
          </p:nvSpPr>
          <p:spPr>
            <a:xfrm rot="5400000">
              <a:off x="-451515" y="3704406"/>
              <a:ext cx="199966" cy="61280"/>
            </a:xfrm>
            <a:custGeom>
              <a:rect b="b" l="l" r="r" t="t"/>
              <a:pathLst>
                <a:path extrusionOk="0" h="33" w="107">
                  <a:moveTo>
                    <a:pt x="33" y="33"/>
                  </a:moveTo>
                  <a:cubicBezTo>
                    <a:pt x="33" y="33"/>
                    <a:pt x="34" y="10"/>
                    <a:pt x="107" y="11"/>
                  </a:cubicBezTo>
                  <a:cubicBezTo>
                    <a:pt x="107" y="11"/>
                    <a:pt x="0" y="0"/>
                    <a:pt x="33" y="3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8" name="Google Shape;2948;gfa849bb9b8_2_1820"/>
            <p:cNvSpPr/>
            <p:nvPr/>
          </p:nvSpPr>
          <p:spPr>
            <a:xfrm rot="5400000">
              <a:off x="-441839" y="3668928"/>
              <a:ext cx="132236" cy="64505"/>
            </a:xfrm>
            <a:custGeom>
              <a:rect b="b" l="l" r="r" t="t"/>
              <a:pathLst>
                <a:path extrusionOk="0" h="34" w="69">
                  <a:moveTo>
                    <a:pt x="34" y="34"/>
                  </a:moveTo>
                  <a:cubicBezTo>
                    <a:pt x="34" y="34"/>
                    <a:pt x="8" y="8"/>
                    <a:pt x="69" y="0"/>
                  </a:cubicBezTo>
                  <a:cubicBezTo>
                    <a:pt x="69" y="0"/>
                    <a:pt x="0" y="4"/>
                    <a:pt x="34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9" name="Google Shape;2949;gfa849bb9b8_2_1820"/>
            <p:cNvSpPr/>
            <p:nvPr/>
          </p:nvSpPr>
          <p:spPr>
            <a:xfrm rot="5400000">
              <a:off x="-240260" y="3680216"/>
              <a:ext cx="87082" cy="235444"/>
            </a:xfrm>
            <a:custGeom>
              <a:rect b="b" l="l" r="r" t="t"/>
              <a:pathLst>
                <a:path extrusionOk="0" h="126" w="47">
                  <a:moveTo>
                    <a:pt x="4" y="0"/>
                  </a:moveTo>
                  <a:cubicBezTo>
                    <a:pt x="5" y="2"/>
                    <a:pt x="3" y="78"/>
                    <a:pt x="3" y="78"/>
                  </a:cubicBezTo>
                  <a:cubicBezTo>
                    <a:pt x="3" y="78"/>
                    <a:pt x="0" y="118"/>
                    <a:pt x="47" y="126"/>
                  </a:cubicBezTo>
                  <a:cubicBezTo>
                    <a:pt x="47" y="126"/>
                    <a:pt x="9" y="113"/>
                    <a:pt x="11" y="76"/>
                  </a:cubicBezTo>
                  <a:cubicBezTo>
                    <a:pt x="14" y="3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0" name="Google Shape;2950;gfa849bb9b8_2_1820"/>
            <p:cNvSpPr/>
            <p:nvPr/>
          </p:nvSpPr>
          <p:spPr>
            <a:xfrm rot="5400000">
              <a:off x="-288639" y="3728595"/>
              <a:ext cx="74181" cy="119335"/>
            </a:xfrm>
            <a:custGeom>
              <a:rect b="b" l="l" r="r" t="t"/>
              <a:pathLst>
                <a:path extrusionOk="0" h="62" w="40">
                  <a:moveTo>
                    <a:pt x="6" y="0"/>
                  </a:moveTo>
                  <a:cubicBezTo>
                    <a:pt x="6" y="0"/>
                    <a:pt x="0" y="32"/>
                    <a:pt x="16" y="47"/>
                  </a:cubicBezTo>
                  <a:cubicBezTo>
                    <a:pt x="33" y="61"/>
                    <a:pt x="40" y="62"/>
                    <a:pt x="40" y="62"/>
                  </a:cubicBezTo>
                  <a:cubicBezTo>
                    <a:pt x="40" y="62"/>
                    <a:pt x="1" y="48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1" name="Google Shape;2951;gfa849bb9b8_2_1820"/>
            <p:cNvSpPr/>
            <p:nvPr/>
          </p:nvSpPr>
          <p:spPr>
            <a:xfrm rot="5400000">
              <a:off x="37112" y="3706019"/>
              <a:ext cx="96758" cy="199966"/>
            </a:xfrm>
            <a:custGeom>
              <a:rect b="b" l="l" r="r" t="t"/>
              <a:pathLst>
                <a:path extrusionOk="0" h="107" w="50">
                  <a:moveTo>
                    <a:pt x="49" y="3"/>
                  </a:moveTo>
                  <a:cubicBezTo>
                    <a:pt x="28" y="0"/>
                    <a:pt x="12" y="7"/>
                    <a:pt x="7" y="28"/>
                  </a:cubicBezTo>
                  <a:cubicBezTo>
                    <a:pt x="4" y="39"/>
                    <a:pt x="3" y="49"/>
                    <a:pt x="3" y="60"/>
                  </a:cubicBezTo>
                  <a:cubicBezTo>
                    <a:pt x="2" y="75"/>
                    <a:pt x="0" y="92"/>
                    <a:pt x="4" y="107"/>
                  </a:cubicBezTo>
                  <a:cubicBezTo>
                    <a:pt x="8" y="94"/>
                    <a:pt x="6" y="78"/>
                    <a:pt x="10" y="64"/>
                  </a:cubicBezTo>
                  <a:cubicBezTo>
                    <a:pt x="12" y="53"/>
                    <a:pt x="17" y="38"/>
                    <a:pt x="23" y="28"/>
                  </a:cubicBezTo>
                  <a:cubicBezTo>
                    <a:pt x="28" y="20"/>
                    <a:pt x="40" y="5"/>
                    <a:pt x="50" y="4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2" name="Google Shape;2952;gfa849bb9b8_2_1820"/>
            <p:cNvSpPr/>
            <p:nvPr/>
          </p:nvSpPr>
          <p:spPr>
            <a:xfrm rot="5400000">
              <a:off x="75816" y="3725370"/>
              <a:ext cx="64505" cy="141912"/>
            </a:xfrm>
            <a:custGeom>
              <a:rect b="b" l="l" r="r" t="t"/>
              <a:pathLst>
                <a:path extrusionOk="0" h="75" w="35">
                  <a:moveTo>
                    <a:pt x="35" y="0"/>
                  </a:moveTo>
                  <a:cubicBezTo>
                    <a:pt x="21" y="7"/>
                    <a:pt x="12" y="11"/>
                    <a:pt x="7" y="27"/>
                  </a:cubicBezTo>
                  <a:cubicBezTo>
                    <a:pt x="4" y="35"/>
                    <a:pt x="4" y="42"/>
                    <a:pt x="3" y="50"/>
                  </a:cubicBezTo>
                  <a:cubicBezTo>
                    <a:pt x="2" y="57"/>
                    <a:pt x="0" y="68"/>
                    <a:pt x="3" y="75"/>
                  </a:cubicBezTo>
                  <a:cubicBezTo>
                    <a:pt x="3" y="58"/>
                    <a:pt x="3" y="37"/>
                    <a:pt x="12" y="22"/>
                  </a:cubicBezTo>
                  <a:cubicBezTo>
                    <a:pt x="16" y="15"/>
                    <a:pt x="26" y="3"/>
                    <a:pt x="3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3" name="Google Shape;2953;gfa849bb9b8_2_1820"/>
            <p:cNvSpPr/>
            <p:nvPr/>
          </p:nvSpPr>
          <p:spPr>
            <a:xfrm rot="5400000">
              <a:off x="-940142" y="3402844"/>
              <a:ext cx="457987" cy="657953"/>
            </a:xfrm>
            <a:custGeom>
              <a:rect b="b" l="l" r="r" t="t"/>
              <a:pathLst>
                <a:path extrusionOk="0" h="349" w="243">
                  <a:moveTo>
                    <a:pt x="197" y="272"/>
                  </a:moveTo>
                  <a:cubicBezTo>
                    <a:pt x="185" y="325"/>
                    <a:pt x="143" y="349"/>
                    <a:pt x="100" y="339"/>
                  </a:cubicBezTo>
                  <a:cubicBezTo>
                    <a:pt x="70" y="332"/>
                    <a:pt x="70" y="332"/>
                    <a:pt x="70" y="332"/>
                  </a:cubicBezTo>
                  <a:cubicBezTo>
                    <a:pt x="28" y="322"/>
                    <a:pt x="0" y="282"/>
                    <a:pt x="13" y="22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58" y="35"/>
                    <a:pt x="103" y="0"/>
                    <a:pt x="146" y="10"/>
                  </a:cubicBezTo>
                  <a:cubicBezTo>
                    <a:pt x="176" y="17"/>
                    <a:pt x="176" y="17"/>
                    <a:pt x="176" y="17"/>
                  </a:cubicBezTo>
                  <a:cubicBezTo>
                    <a:pt x="218" y="27"/>
                    <a:pt x="243" y="79"/>
                    <a:pt x="230" y="132"/>
                  </a:cubicBezTo>
                  <a:lnTo>
                    <a:pt x="197" y="272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4" name="Google Shape;2954;gfa849bb9b8_2_1820"/>
            <p:cNvSpPr/>
            <p:nvPr/>
          </p:nvSpPr>
          <p:spPr>
            <a:xfrm rot="5400000">
              <a:off x="-854672" y="3497989"/>
              <a:ext cx="348328" cy="577322"/>
            </a:xfrm>
            <a:custGeom>
              <a:rect b="b" l="l" r="r" t="t"/>
              <a:pathLst>
                <a:path extrusionOk="0" h="306" w="184">
                  <a:moveTo>
                    <a:pt x="121" y="306"/>
                  </a:moveTo>
                  <a:cubicBezTo>
                    <a:pt x="129" y="295"/>
                    <a:pt x="135" y="281"/>
                    <a:pt x="138" y="267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84" y="74"/>
                    <a:pt x="159" y="22"/>
                    <a:pt x="117" y="12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61" y="0"/>
                    <a:pt x="49" y="53"/>
                  </a:cubicBezTo>
                  <a:cubicBezTo>
                    <a:pt x="36" y="107"/>
                    <a:pt x="12" y="209"/>
                    <a:pt x="12" y="209"/>
                  </a:cubicBezTo>
                  <a:cubicBezTo>
                    <a:pt x="12" y="209"/>
                    <a:pt x="0" y="247"/>
                    <a:pt x="38" y="267"/>
                  </a:cubicBezTo>
                  <a:cubicBezTo>
                    <a:pt x="76" y="286"/>
                    <a:pt x="117" y="281"/>
                    <a:pt x="121" y="306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5" name="Google Shape;2955;gfa849bb9b8_2_1820"/>
            <p:cNvSpPr/>
            <p:nvPr/>
          </p:nvSpPr>
          <p:spPr>
            <a:xfrm rot="5400000">
              <a:off x="-1096567" y="3617324"/>
              <a:ext cx="251570" cy="112884"/>
            </a:xfrm>
            <a:custGeom>
              <a:rect b="b" l="l" r="r" t="t"/>
              <a:pathLst>
                <a:path extrusionOk="0" h="60" w="132">
                  <a:moveTo>
                    <a:pt x="129" y="45"/>
                  </a:moveTo>
                  <a:cubicBezTo>
                    <a:pt x="126" y="57"/>
                    <a:pt x="96" y="60"/>
                    <a:pt x="61" y="52"/>
                  </a:cubicBezTo>
                  <a:cubicBezTo>
                    <a:pt x="26" y="44"/>
                    <a:pt x="0" y="28"/>
                    <a:pt x="3" y="15"/>
                  </a:cubicBezTo>
                  <a:cubicBezTo>
                    <a:pt x="6" y="3"/>
                    <a:pt x="36" y="0"/>
                    <a:pt x="71" y="8"/>
                  </a:cubicBezTo>
                  <a:cubicBezTo>
                    <a:pt x="106" y="17"/>
                    <a:pt x="132" y="33"/>
                    <a:pt x="129" y="45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6" name="Google Shape;2956;gfa849bb9b8_2_1820"/>
            <p:cNvSpPr/>
            <p:nvPr/>
          </p:nvSpPr>
          <p:spPr>
            <a:xfrm rot="5400000">
              <a:off x="-996584" y="3562494"/>
              <a:ext cx="193516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2"/>
                  </a:cubicBezTo>
                  <a:cubicBezTo>
                    <a:pt x="103" y="32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7" name="Google Shape;2957;gfa849bb9b8_2_1820"/>
            <p:cNvSpPr/>
            <p:nvPr/>
          </p:nvSpPr>
          <p:spPr>
            <a:xfrm rot="5400000">
              <a:off x="-993359" y="3527017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10"/>
                  </a:cubicBezTo>
                  <a:cubicBezTo>
                    <a:pt x="69" y="10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8" name="Google Shape;2958;gfa849bb9b8_2_1820"/>
            <p:cNvSpPr/>
            <p:nvPr/>
          </p:nvSpPr>
          <p:spPr>
            <a:xfrm rot="5400000">
              <a:off x="-819195" y="3539918"/>
              <a:ext cx="87082" cy="251570"/>
            </a:xfrm>
            <a:custGeom>
              <a:rect b="b" l="l" r="r" t="t"/>
              <a:pathLst>
                <a:path extrusionOk="0" h="132" w="45">
                  <a:moveTo>
                    <a:pt x="28" y="0"/>
                  </a:moveTo>
                  <a:cubicBezTo>
                    <a:pt x="28" y="2"/>
                    <a:pt x="11" y="76"/>
                    <a:pt x="11" y="76"/>
                  </a:cubicBezTo>
                  <a:cubicBezTo>
                    <a:pt x="11" y="76"/>
                    <a:pt x="0" y="115"/>
                    <a:pt x="45" y="132"/>
                  </a:cubicBezTo>
                  <a:cubicBezTo>
                    <a:pt x="45" y="132"/>
                    <a:pt x="10" y="112"/>
                    <a:pt x="19" y="76"/>
                  </a:cubicBezTo>
                  <a:cubicBezTo>
                    <a:pt x="29" y="4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9" name="Google Shape;2959;gfa849bb9b8_2_1820"/>
            <p:cNvSpPr/>
            <p:nvPr/>
          </p:nvSpPr>
          <p:spPr>
            <a:xfrm rot="5400000">
              <a:off x="-861123" y="3594747"/>
              <a:ext cx="67730" cy="129010"/>
            </a:xfrm>
            <a:custGeom>
              <a:rect b="b" l="l" r="r" t="t"/>
              <a:pathLst>
                <a:path extrusionOk="0" h="67" w="35">
                  <a:moveTo>
                    <a:pt x="14" y="0"/>
                  </a:moveTo>
                  <a:cubicBezTo>
                    <a:pt x="14" y="0"/>
                    <a:pt x="2" y="30"/>
                    <a:pt x="15" y="48"/>
                  </a:cubicBezTo>
                  <a:cubicBezTo>
                    <a:pt x="28" y="66"/>
                    <a:pt x="35" y="67"/>
                    <a:pt x="35" y="67"/>
                  </a:cubicBezTo>
                  <a:cubicBezTo>
                    <a:pt x="35" y="67"/>
                    <a:pt x="0" y="46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0" name="Google Shape;2960;gfa849bb9b8_2_1820"/>
            <p:cNvSpPr/>
            <p:nvPr/>
          </p:nvSpPr>
          <p:spPr>
            <a:xfrm rot="5400000">
              <a:off x="-561174" y="3659252"/>
              <a:ext cx="129010" cy="190290"/>
            </a:xfrm>
            <a:custGeom>
              <a:rect b="b" l="l" r="r" t="t"/>
              <a:pathLst>
                <a:path extrusionOk="0" h="100" w="67">
                  <a:moveTo>
                    <a:pt x="66" y="8"/>
                  </a:moveTo>
                  <a:cubicBezTo>
                    <a:pt x="46" y="0"/>
                    <a:pt x="29" y="5"/>
                    <a:pt x="19" y="24"/>
                  </a:cubicBezTo>
                  <a:cubicBezTo>
                    <a:pt x="15" y="34"/>
                    <a:pt x="12" y="43"/>
                    <a:pt x="9" y="54"/>
                  </a:cubicBezTo>
                  <a:cubicBezTo>
                    <a:pt x="6" y="69"/>
                    <a:pt x="0" y="85"/>
                    <a:pt x="1" y="100"/>
                  </a:cubicBezTo>
                  <a:cubicBezTo>
                    <a:pt x="7" y="88"/>
                    <a:pt x="9" y="72"/>
                    <a:pt x="16" y="59"/>
                  </a:cubicBezTo>
                  <a:cubicBezTo>
                    <a:pt x="20" y="49"/>
                    <a:pt x="27" y="36"/>
                    <a:pt x="36" y="27"/>
                  </a:cubicBezTo>
                  <a:cubicBezTo>
                    <a:pt x="42" y="20"/>
                    <a:pt x="57" y="8"/>
                    <a:pt x="67" y="9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1" name="Google Shape;2961;gfa849bb9b8_2_1820"/>
            <p:cNvSpPr/>
            <p:nvPr/>
          </p:nvSpPr>
          <p:spPr>
            <a:xfrm rot="5400000">
              <a:off x="-522470" y="3685054"/>
              <a:ext cx="90307" cy="125785"/>
            </a:xfrm>
            <a:custGeom>
              <a:rect b="b" l="l" r="r" t="t"/>
              <a:pathLst>
                <a:path extrusionOk="0" h="67" w="48">
                  <a:moveTo>
                    <a:pt x="48" y="0"/>
                  </a:moveTo>
                  <a:cubicBezTo>
                    <a:pt x="33" y="4"/>
                    <a:pt x="24" y="6"/>
                    <a:pt x="15" y="21"/>
                  </a:cubicBezTo>
                  <a:cubicBezTo>
                    <a:pt x="11" y="28"/>
                    <a:pt x="10" y="35"/>
                    <a:pt x="7" y="42"/>
                  </a:cubicBezTo>
                  <a:cubicBezTo>
                    <a:pt x="5" y="50"/>
                    <a:pt x="0" y="59"/>
                    <a:pt x="1" y="67"/>
                  </a:cubicBezTo>
                  <a:cubicBezTo>
                    <a:pt x="5" y="50"/>
                    <a:pt x="10" y="30"/>
                    <a:pt x="21" y="17"/>
                  </a:cubicBezTo>
                  <a:cubicBezTo>
                    <a:pt x="27" y="11"/>
                    <a:pt x="39" y="1"/>
                    <a:pt x="4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2" name="Google Shape;2962;gfa849bb9b8_2_1820"/>
            <p:cNvSpPr/>
            <p:nvPr/>
          </p:nvSpPr>
          <p:spPr>
            <a:xfrm rot="5400000">
              <a:off x="-1527139" y="3260932"/>
              <a:ext cx="451537" cy="657953"/>
            </a:xfrm>
            <a:custGeom>
              <a:rect b="b" l="l" r="r" t="t"/>
              <a:pathLst>
                <a:path extrusionOk="0" h="348" w="239">
                  <a:moveTo>
                    <a:pt x="197" y="270"/>
                  </a:moveTo>
                  <a:cubicBezTo>
                    <a:pt x="185" y="323"/>
                    <a:pt x="143" y="348"/>
                    <a:pt x="100" y="338"/>
                  </a:cubicBezTo>
                  <a:cubicBezTo>
                    <a:pt x="70" y="331"/>
                    <a:pt x="70" y="331"/>
                    <a:pt x="70" y="331"/>
                  </a:cubicBezTo>
                  <a:cubicBezTo>
                    <a:pt x="27" y="322"/>
                    <a:pt x="0" y="283"/>
                    <a:pt x="11" y="22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54" y="36"/>
                    <a:pt x="98" y="0"/>
                    <a:pt x="141" y="9"/>
                  </a:cubicBezTo>
                  <a:cubicBezTo>
                    <a:pt x="171" y="16"/>
                    <a:pt x="171" y="16"/>
                    <a:pt x="171" y="16"/>
                  </a:cubicBezTo>
                  <a:cubicBezTo>
                    <a:pt x="214" y="25"/>
                    <a:pt x="239" y="76"/>
                    <a:pt x="227" y="130"/>
                  </a:cubicBezTo>
                  <a:lnTo>
                    <a:pt x="197" y="270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3" name="Google Shape;2963;gfa849bb9b8_2_1820"/>
            <p:cNvSpPr/>
            <p:nvPr/>
          </p:nvSpPr>
          <p:spPr>
            <a:xfrm rot="5400000">
              <a:off x="-1436832" y="3357690"/>
              <a:ext cx="341878" cy="574097"/>
            </a:xfrm>
            <a:custGeom>
              <a:rect b="b" l="l" r="r" t="t"/>
              <a:pathLst>
                <a:path extrusionOk="0" h="305" w="181">
                  <a:moveTo>
                    <a:pt x="122" y="305"/>
                  </a:moveTo>
                  <a:cubicBezTo>
                    <a:pt x="129" y="294"/>
                    <a:pt x="135" y="281"/>
                    <a:pt x="138" y="266"/>
                  </a:cubicBezTo>
                  <a:cubicBezTo>
                    <a:pt x="169" y="126"/>
                    <a:pt x="169" y="126"/>
                    <a:pt x="169" y="126"/>
                  </a:cubicBezTo>
                  <a:cubicBezTo>
                    <a:pt x="181" y="72"/>
                    <a:pt x="156" y="21"/>
                    <a:pt x="113" y="12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58" y="0"/>
                    <a:pt x="46" y="54"/>
                  </a:cubicBezTo>
                  <a:cubicBezTo>
                    <a:pt x="34" y="107"/>
                    <a:pt x="12" y="210"/>
                    <a:pt x="12" y="210"/>
                  </a:cubicBezTo>
                  <a:cubicBezTo>
                    <a:pt x="12" y="210"/>
                    <a:pt x="0" y="248"/>
                    <a:pt x="38" y="267"/>
                  </a:cubicBezTo>
                  <a:cubicBezTo>
                    <a:pt x="77" y="286"/>
                    <a:pt x="118" y="281"/>
                    <a:pt x="122" y="305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4" name="Google Shape;2964;gfa849bb9b8_2_1820"/>
            <p:cNvSpPr/>
            <p:nvPr/>
          </p:nvSpPr>
          <p:spPr>
            <a:xfrm rot="5400000">
              <a:off x="-1685177" y="3480250"/>
              <a:ext cx="248345" cy="112884"/>
            </a:xfrm>
            <a:custGeom>
              <a:rect b="b" l="l" r="r" t="t"/>
              <a:pathLst>
                <a:path extrusionOk="0" h="60" w="132">
                  <a:moveTo>
                    <a:pt x="129" y="44"/>
                  </a:moveTo>
                  <a:cubicBezTo>
                    <a:pt x="126" y="56"/>
                    <a:pt x="96" y="60"/>
                    <a:pt x="61" y="52"/>
                  </a:cubicBezTo>
                  <a:cubicBezTo>
                    <a:pt x="26" y="44"/>
                    <a:pt x="0" y="28"/>
                    <a:pt x="3" y="16"/>
                  </a:cubicBezTo>
                  <a:cubicBezTo>
                    <a:pt x="5" y="4"/>
                    <a:pt x="36" y="0"/>
                    <a:pt x="71" y="8"/>
                  </a:cubicBezTo>
                  <a:cubicBezTo>
                    <a:pt x="105" y="16"/>
                    <a:pt x="132" y="32"/>
                    <a:pt x="129" y="4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5" name="Google Shape;2965;gfa849bb9b8_2_1820"/>
            <p:cNvSpPr/>
            <p:nvPr/>
          </p:nvSpPr>
          <p:spPr>
            <a:xfrm rot="5400000">
              <a:off x="-1591645" y="3422196"/>
              <a:ext cx="196741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1"/>
                  </a:cubicBezTo>
                  <a:cubicBezTo>
                    <a:pt x="103" y="31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6" name="Google Shape;2966;gfa849bb9b8_2_1820"/>
            <p:cNvSpPr/>
            <p:nvPr/>
          </p:nvSpPr>
          <p:spPr>
            <a:xfrm rot="5400000">
              <a:off x="-1583582" y="3388330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9"/>
                  </a:cubicBezTo>
                  <a:cubicBezTo>
                    <a:pt x="69" y="9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7" name="Google Shape;2967;gfa849bb9b8_2_1820"/>
            <p:cNvSpPr/>
            <p:nvPr/>
          </p:nvSpPr>
          <p:spPr>
            <a:xfrm rot="5400000">
              <a:off x="-1406192" y="3401231"/>
              <a:ext cx="83857" cy="248345"/>
            </a:xfrm>
            <a:custGeom>
              <a:rect b="b" l="l" r="r" t="t"/>
              <a:pathLst>
                <a:path extrusionOk="0" h="131" w="45">
                  <a:moveTo>
                    <a:pt x="26" y="0"/>
                  </a:moveTo>
                  <a:cubicBezTo>
                    <a:pt x="26" y="2"/>
                    <a:pt x="10" y="76"/>
                    <a:pt x="10" y="76"/>
                  </a:cubicBezTo>
                  <a:cubicBezTo>
                    <a:pt x="10" y="76"/>
                    <a:pt x="0" y="115"/>
                    <a:pt x="45" y="131"/>
                  </a:cubicBezTo>
                  <a:cubicBezTo>
                    <a:pt x="45" y="131"/>
                    <a:pt x="9" y="112"/>
                    <a:pt x="19" y="76"/>
                  </a:cubicBezTo>
                  <a:cubicBezTo>
                    <a:pt x="28" y="39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8" name="Google Shape;2968;gfa849bb9b8_2_1820"/>
            <p:cNvSpPr/>
            <p:nvPr/>
          </p:nvSpPr>
          <p:spPr>
            <a:xfrm rot="5400000">
              <a:off x="-1148171" y="3514115"/>
              <a:ext cx="122560" cy="190290"/>
            </a:xfrm>
            <a:custGeom>
              <a:rect b="b" l="l" r="r" t="t"/>
              <a:pathLst>
                <a:path extrusionOk="0" h="101" w="65">
                  <a:moveTo>
                    <a:pt x="64" y="8"/>
                  </a:moveTo>
                  <a:cubicBezTo>
                    <a:pt x="45" y="0"/>
                    <a:pt x="28" y="5"/>
                    <a:pt x="18" y="24"/>
                  </a:cubicBezTo>
                  <a:cubicBezTo>
                    <a:pt x="13" y="34"/>
                    <a:pt x="11" y="44"/>
                    <a:pt x="8" y="54"/>
                  </a:cubicBezTo>
                  <a:cubicBezTo>
                    <a:pt x="5" y="69"/>
                    <a:pt x="0" y="85"/>
                    <a:pt x="1" y="101"/>
                  </a:cubicBezTo>
                  <a:cubicBezTo>
                    <a:pt x="7" y="88"/>
                    <a:pt x="9" y="73"/>
                    <a:pt x="15" y="59"/>
                  </a:cubicBezTo>
                  <a:cubicBezTo>
                    <a:pt x="19" y="49"/>
                    <a:pt x="26" y="36"/>
                    <a:pt x="34" y="27"/>
                  </a:cubicBezTo>
                  <a:cubicBezTo>
                    <a:pt x="41" y="20"/>
                    <a:pt x="56" y="7"/>
                    <a:pt x="65" y="8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9" name="Google Shape;2969;gfa849bb9b8_2_1820"/>
            <p:cNvSpPr/>
            <p:nvPr/>
          </p:nvSpPr>
          <p:spPr>
            <a:xfrm rot="5400000">
              <a:off x="-2102849" y="3156111"/>
              <a:ext cx="428960" cy="651503"/>
            </a:xfrm>
            <a:custGeom>
              <a:rect b="b" l="l" r="r" t="t"/>
              <a:pathLst>
                <a:path extrusionOk="0" h="345" w="228">
                  <a:moveTo>
                    <a:pt x="196" y="265"/>
                  </a:moveTo>
                  <a:cubicBezTo>
                    <a:pt x="187" y="319"/>
                    <a:pt x="146" y="345"/>
                    <a:pt x="103" y="338"/>
                  </a:cubicBezTo>
                  <a:cubicBezTo>
                    <a:pt x="72" y="333"/>
                    <a:pt x="72" y="333"/>
                    <a:pt x="72" y="333"/>
                  </a:cubicBezTo>
                  <a:cubicBezTo>
                    <a:pt x="29" y="326"/>
                    <a:pt x="0" y="288"/>
                    <a:pt x="9" y="234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41" y="38"/>
                    <a:pt x="84" y="0"/>
                    <a:pt x="127" y="8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201" y="20"/>
                    <a:pt x="228" y="70"/>
                    <a:pt x="219" y="124"/>
                  </a:cubicBezTo>
                  <a:lnTo>
                    <a:pt x="196" y="26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gfa849bb9b8_2_1820"/>
            <p:cNvSpPr/>
            <p:nvPr/>
          </p:nvSpPr>
          <p:spPr>
            <a:xfrm rot="5400000">
              <a:off x="-2017379" y="3248031"/>
              <a:ext cx="325751" cy="570871"/>
            </a:xfrm>
            <a:custGeom>
              <a:rect b="b" l="l" r="r" t="t"/>
              <a:pathLst>
                <a:path extrusionOk="0" h="302" w="172">
                  <a:moveTo>
                    <a:pt x="125" y="302"/>
                  </a:moveTo>
                  <a:cubicBezTo>
                    <a:pt x="132" y="290"/>
                    <a:pt x="137" y="276"/>
                    <a:pt x="139" y="261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72" y="66"/>
                    <a:pt x="144" y="16"/>
                    <a:pt x="101" y="9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4"/>
                    <a:pt x="45" y="0"/>
                    <a:pt x="36" y="54"/>
                  </a:cubicBezTo>
                  <a:cubicBezTo>
                    <a:pt x="27" y="108"/>
                    <a:pt x="10" y="212"/>
                    <a:pt x="10" y="212"/>
                  </a:cubicBezTo>
                  <a:cubicBezTo>
                    <a:pt x="10" y="212"/>
                    <a:pt x="0" y="250"/>
                    <a:pt x="39" y="268"/>
                  </a:cubicBezTo>
                  <a:cubicBezTo>
                    <a:pt x="79" y="285"/>
                    <a:pt x="119" y="277"/>
                    <a:pt x="125" y="30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gfa849bb9b8_2_1820"/>
            <p:cNvSpPr/>
            <p:nvPr/>
          </p:nvSpPr>
          <p:spPr>
            <a:xfrm rot="5400000">
              <a:off x="-2277013" y="3385105"/>
              <a:ext cx="248345" cy="109659"/>
            </a:xfrm>
            <a:custGeom>
              <a:rect b="b" l="l" r="r" t="t"/>
              <a:pathLst>
                <a:path extrusionOk="0" h="57" w="132">
                  <a:moveTo>
                    <a:pt x="130" y="39"/>
                  </a:moveTo>
                  <a:cubicBezTo>
                    <a:pt x="128" y="52"/>
                    <a:pt x="98" y="57"/>
                    <a:pt x="62" y="51"/>
                  </a:cubicBezTo>
                  <a:cubicBezTo>
                    <a:pt x="27" y="45"/>
                    <a:pt x="0" y="30"/>
                    <a:pt x="2" y="18"/>
                  </a:cubicBezTo>
                  <a:cubicBezTo>
                    <a:pt x="4" y="6"/>
                    <a:pt x="34" y="0"/>
                    <a:pt x="70" y="6"/>
                  </a:cubicBezTo>
                  <a:cubicBezTo>
                    <a:pt x="105" y="12"/>
                    <a:pt x="132" y="27"/>
                    <a:pt x="130" y="39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gfa849bb9b8_2_1820"/>
            <p:cNvSpPr/>
            <p:nvPr/>
          </p:nvSpPr>
          <p:spPr>
            <a:xfrm rot="5400000">
              <a:off x="-2189931" y="3323825"/>
              <a:ext cx="196741" cy="70956"/>
            </a:xfrm>
            <a:custGeom>
              <a:rect b="b" l="l" r="r" t="t"/>
              <a:pathLst>
                <a:path extrusionOk="0" h="38" w="105">
                  <a:moveTo>
                    <a:pt x="29" y="38"/>
                  </a:moveTo>
                  <a:cubicBezTo>
                    <a:pt x="29" y="38"/>
                    <a:pt x="33" y="14"/>
                    <a:pt x="105" y="26"/>
                  </a:cubicBezTo>
                  <a:cubicBezTo>
                    <a:pt x="105" y="26"/>
                    <a:pt x="0" y="0"/>
                    <a:pt x="29" y="3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gfa849bb9b8_2_1820"/>
            <p:cNvSpPr/>
            <p:nvPr/>
          </p:nvSpPr>
          <p:spPr>
            <a:xfrm rot="5400000">
              <a:off x="-2185093" y="3289960"/>
              <a:ext cx="132236" cy="67730"/>
            </a:xfrm>
            <a:custGeom>
              <a:rect b="b" l="l" r="r" t="t"/>
              <a:pathLst>
                <a:path extrusionOk="0" h="35" w="69">
                  <a:moveTo>
                    <a:pt x="30" y="35"/>
                  </a:moveTo>
                  <a:cubicBezTo>
                    <a:pt x="30" y="35"/>
                    <a:pt x="8" y="5"/>
                    <a:pt x="69" y="6"/>
                  </a:cubicBezTo>
                  <a:cubicBezTo>
                    <a:pt x="69" y="6"/>
                    <a:pt x="0" y="0"/>
                    <a:pt x="3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gfa849bb9b8_2_1820"/>
            <p:cNvSpPr/>
            <p:nvPr/>
          </p:nvSpPr>
          <p:spPr>
            <a:xfrm rot="5400000">
              <a:off x="-1998028" y="3302861"/>
              <a:ext cx="83857" cy="245120"/>
            </a:xfrm>
            <a:custGeom>
              <a:rect b="b" l="l" r="r" t="t"/>
              <a:pathLst>
                <a:path extrusionOk="0" h="130" w="45">
                  <a:moveTo>
                    <a:pt x="20" y="0"/>
                  </a:moveTo>
                  <a:cubicBezTo>
                    <a:pt x="20" y="2"/>
                    <a:pt x="8" y="77"/>
                    <a:pt x="8" y="77"/>
                  </a:cubicBezTo>
                  <a:cubicBezTo>
                    <a:pt x="8" y="77"/>
                    <a:pt x="0" y="116"/>
                    <a:pt x="45" y="130"/>
                  </a:cubicBezTo>
                  <a:cubicBezTo>
                    <a:pt x="45" y="130"/>
                    <a:pt x="9" y="112"/>
                    <a:pt x="16" y="76"/>
                  </a:cubicBezTo>
                  <a:cubicBezTo>
                    <a:pt x="24" y="39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gfa849bb9b8_2_1820"/>
            <p:cNvSpPr/>
            <p:nvPr/>
          </p:nvSpPr>
          <p:spPr>
            <a:xfrm rot="5400000">
              <a:off x="-2044794" y="3356078"/>
              <a:ext cx="70956" cy="125785"/>
            </a:xfrm>
            <a:custGeom>
              <a:rect b="b" l="l" r="r" t="t"/>
              <a:pathLst>
                <a:path extrusionOk="0" h="66" w="36">
                  <a:moveTo>
                    <a:pt x="11" y="0"/>
                  </a:moveTo>
                  <a:cubicBezTo>
                    <a:pt x="11" y="0"/>
                    <a:pt x="1" y="31"/>
                    <a:pt x="15" y="48"/>
                  </a:cubicBezTo>
                  <a:cubicBezTo>
                    <a:pt x="29" y="65"/>
                    <a:pt x="36" y="66"/>
                    <a:pt x="36" y="66"/>
                  </a:cubicBezTo>
                  <a:cubicBezTo>
                    <a:pt x="36" y="66"/>
                    <a:pt x="0" y="47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gfa849bb9b8_2_1820"/>
            <p:cNvSpPr/>
            <p:nvPr/>
          </p:nvSpPr>
          <p:spPr>
            <a:xfrm rot="5400000">
              <a:off x="-1735169" y="3391556"/>
              <a:ext cx="119335" cy="193516"/>
            </a:xfrm>
            <a:custGeom>
              <a:rect b="b" l="l" r="r" t="t"/>
              <a:pathLst>
                <a:path extrusionOk="0" h="102" w="62">
                  <a:moveTo>
                    <a:pt x="61" y="6"/>
                  </a:moveTo>
                  <a:cubicBezTo>
                    <a:pt x="41" y="0"/>
                    <a:pt x="24" y="5"/>
                    <a:pt x="15" y="25"/>
                  </a:cubicBezTo>
                  <a:cubicBezTo>
                    <a:pt x="11" y="35"/>
                    <a:pt x="9" y="45"/>
                    <a:pt x="7" y="55"/>
                  </a:cubicBezTo>
                  <a:cubicBezTo>
                    <a:pt x="5" y="71"/>
                    <a:pt x="0" y="87"/>
                    <a:pt x="2" y="102"/>
                  </a:cubicBezTo>
                  <a:cubicBezTo>
                    <a:pt x="7" y="90"/>
                    <a:pt x="8" y="74"/>
                    <a:pt x="14" y="60"/>
                  </a:cubicBezTo>
                  <a:cubicBezTo>
                    <a:pt x="18" y="50"/>
                    <a:pt x="24" y="36"/>
                    <a:pt x="32" y="27"/>
                  </a:cubicBezTo>
                  <a:cubicBezTo>
                    <a:pt x="38" y="20"/>
                    <a:pt x="52" y="6"/>
                    <a:pt x="62" y="7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gfa849bb9b8_2_1820"/>
            <p:cNvSpPr/>
            <p:nvPr/>
          </p:nvSpPr>
          <p:spPr>
            <a:xfrm rot="5400000">
              <a:off x="-1696466" y="3414132"/>
              <a:ext cx="83857" cy="132236"/>
            </a:xfrm>
            <a:custGeom>
              <a:rect b="b" l="l" r="r" t="t"/>
              <a:pathLst>
                <a:path extrusionOk="0" h="70" w="44">
                  <a:moveTo>
                    <a:pt x="44" y="0"/>
                  </a:moveTo>
                  <a:cubicBezTo>
                    <a:pt x="29" y="5"/>
                    <a:pt x="20" y="8"/>
                    <a:pt x="12" y="23"/>
                  </a:cubicBezTo>
                  <a:cubicBezTo>
                    <a:pt x="9" y="30"/>
                    <a:pt x="8" y="37"/>
                    <a:pt x="5" y="45"/>
                  </a:cubicBezTo>
                  <a:cubicBezTo>
                    <a:pt x="4" y="52"/>
                    <a:pt x="0" y="62"/>
                    <a:pt x="1" y="70"/>
                  </a:cubicBezTo>
                  <a:cubicBezTo>
                    <a:pt x="4" y="53"/>
                    <a:pt x="7" y="32"/>
                    <a:pt x="18" y="18"/>
                  </a:cubicBezTo>
                  <a:cubicBezTo>
                    <a:pt x="23" y="12"/>
                    <a:pt x="35" y="1"/>
                    <a:pt x="43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gfa849bb9b8_2_1820"/>
            <p:cNvSpPr/>
            <p:nvPr/>
          </p:nvSpPr>
          <p:spPr>
            <a:xfrm rot="5400000">
              <a:off x="-2447952" y="3456061"/>
              <a:ext cx="38703" cy="35478"/>
            </a:xfrm>
            <a:custGeom>
              <a:rect b="b" l="l" r="r" t="t"/>
              <a:pathLst>
                <a:path extrusionOk="0" h="18" w="21">
                  <a:moveTo>
                    <a:pt x="20" y="11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3" y="17"/>
                    <a:pt x="0" y="12"/>
                    <a:pt x="0" y="7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7" y="1"/>
                    <a:pt x="21" y="6"/>
                    <a:pt x="2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gfa849bb9b8_2_1820"/>
            <p:cNvSpPr/>
            <p:nvPr/>
          </p:nvSpPr>
          <p:spPr>
            <a:xfrm rot="5400000">
              <a:off x="-2239922" y="3393168"/>
              <a:ext cx="154813" cy="70956"/>
            </a:xfrm>
            <a:custGeom>
              <a:rect b="b" l="l" r="r" t="t"/>
              <a:pathLst>
                <a:path extrusionOk="0" h="38" w="83">
                  <a:moveTo>
                    <a:pt x="82" y="25"/>
                  </a:moveTo>
                  <a:cubicBezTo>
                    <a:pt x="81" y="34"/>
                    <a:pt x="61" y="38"/>
                    <a:pt x="39" y="34"/>
                  </a:cubicBezTo>
                  <a:cubicBezTo>
                    <a:pt x="17" y="30"/>
                    <a:pt x="0" y="21"/>
                    <a:pt x="2" y="12"/>
                  </a:cubicBezTo>
                  <a:cubicBezTo>
                    <a:pt x="3" y="3"/>
                    <a:pt x="22" y="0"/>
                    <a:pt x="44" y="3"/>
                  </a:cubicBezTo>
                  <a:cubicBezTo>
                    <a:pt x="67" y="7"/>
                    <a:pt x="83" y="17"/>
                    <a:pt x="82" y="25"/>
                  </a:cubicBezTo>
                  <a:close/>
                </a:path>
              </a:pathLst>
            </a:custGeom>
            <a:solidFill>
              <a:srgbClr val="CDB1D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0" name="Google Shape;2980;gfa849bb9b8_2_1820"/>
            <p:cNvSpPr/>
            <p:nvPr/>
          </p:nvSpPr>
          <p:spPr>
            <a:xfrm rot="5400000">
              <a:off x="-2260886" y="3385105"/>
              <a:ext cx="148362" cy="106434"/>
            </a:xfrm>
            <a:custGeom>
              <a:rect b="b" l="l" r="r" t="t"/>
              <a:pathLst>
                <a:path extrusionOk="0" h="56" w="78">
                  <a:moveTo>
                    <a:pt x="0" y="21"/>
                  </a:moveTo>
                  <a:cubicBezTo>
                    <a:pt x="0" y="21"/>
                    <a:pt x="5" y="0"/>
                    <a:pt x="41" y="6"/>
                  </a:cubicBezTo>
                  <a:cubicBezTo>
                    <a:pt x="76" y="12"/>
                    <a:pt x="78" y="33"/>
                    <a:pt x="78" y="33"/>
                  </a:cubicBezTo>
                  <a:cubicBezTo>
                    <a:pt x="78" y="33"/>
                    <a:pt x="34" y="56"/>
                    <a:pt x="0" y="21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1" name="Google Shape;2981;gfa849bb9b8_2_1820"/>
            <p:cNvSpPr/>
            <p:nvPr/>
          </p:nvSpPr>
          <p:spPr>
            <a:xfrm rot="5400000">
              <a:off x="-2204444" y="3377042"/>
              <a:ext cx="112884" cy="35478"/>
            </a:xfrm>
            <a:custGeom>
              <a:rect b="b" l="l" r="r" t="t"/>
              <a:pathLst>
                <a:path extrusionOk="0" h="18" w="59">
                  <a:moveTo>
                    <a:pt x="12" y="18"/>
                  </a:moveTo>
                  <a:cubicBezTo>
                    <a:pt x="12" y="18"/>
                    <a:pt x="14" y="1"/>
                    <a:pt x="59" y="5"/>
                  </a:cubicBezTo>
                  <a:cubicBezTo>
                    <a:pt x="59" y="5"/>
                    <a:pt x="38" y="0"/>
                    <a:pt x="15" y="7"/>
                  </a:cubicBezTo>
                  <a:cubicBezTo>
                    <a:pt x="0" y="11"/>
                    <a:pt x="7" y="16"/>
                    <a:pt x="12" y="18"/>
                  </a:cubicBezTo>
                  <a:close/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2" name="Google Shape;2982;gfa849bb9b8_2_1820"/>
            <p:cNvSpPr/>
            <p:nvPr/>
          </p:nvSpPr>
          <p:spPr>
            <a:xfrm rot="5400000">
              <a:off x="-2199607" y="3491539"/>
              <a:ext cx="41928" cy="45154"/>
            </a:xfrm>
            <a:custGeom>
              <a:rect b="b" l="l" r="r" t="t"/>
              <a:pathLst>
                <a:path extrusionOk="0" h="24" w="22">
                  <a:moveTo>
                    <a:pt x="0" y="0"/>
                  </a:moveTo>
                  <a:cubicBezTo>
                    <a:pt x="5" y="2"/>
                    <a:pt x="9" y="7"/>
                    <a:pt x="10" y="12"/>
                  </a:cubicBezTo>
                  <a:cubicBezTo>
                    <a:pt x="11" y="15"/>
                    <a:pt x="11" y="24"/>
                    <a:pt x="16" y="19"/>
                  </a:cubicBezTo>
                  <a:cubicBezTo>
                    <a:pt x="22" y="13"/>
                    <a:pt x="5" y="3"/>
                    <a:pt x="2" y="1"/>
                  </a:cubicBezTo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3" name="Google Shape;2983;gfa849bb9b8_2_1820"/>
            <p:cNvSpPr/>
            <p:nvPr/>
          </p:nvSpPr>
          <p:spPr>
            <a:xfrm rot="5400000">
              <a:off x="-3947699" y="2623944"/>
              <a:ext cx="2557634" cy="999831"/>
            </a:xfrm>
            <a:custGeom>
              <a:rect b="b" l="l" r="r" t="t"/>
              <a:pathLst>
                <a:path extrusionOk="0" h="529" w="1355">
                  <a:moveTo>
                    <a:pt x="806" y="2"/>
                  </a:moveTo>
                  <a:cubicBezTo>
                    <a:pt x="806" y="2"/>
                    <a:pt x="771" y="113"/>
                    <a:pt x="616" y="122"/>
                  </a:cubicBezTo>
                  <a:cubicBezTo>
                    <a:pt x="507" y="128"/>
                    <a:pt x="449" y="174"/>
                    <a:pt x="429" y="182"/>
                  </a:cubicBezTo>
                  <a:cubicBezTo>
                    <a:pt x="389" y="197"/>
                    <a:pt x="328" y="155"/>
                    <a:pt x="242" y="187"/>
                  </a:cubicBezTo>
                  <a:cubicBezTo>
                    <a:pt x="156" y="218"/>
                    <a:pt x="105" y="273"/>
                    <a:pt x="3" y="282"/>
                  </a:cubicBezTo>
                  <a:cubicBezTo>
                    <a:pt x="3" y="282"/>
                    <a:pt x="0" y="287"/>
                    <a:pt x="4" y="290"/>
                  </a:cubicBezTo>
                  <a:cubicBezTo>
                    <a:pt x="4" y="290"/>
                    <a:pt x="84" y="286"/>
                    <a:pt x="181" y="226"/>
                  </a:cubicBezTo>
                  <a:cubicBezTo>
                    <a:pt x="229" y="197"/>
                    <a:pt x="278" y="178"/>
                    <a:pt x="358" y="193"/>
                  </a:cubicBezTo>
                  <a:cubicBezTo>
                    <a:pt x="382" y="198"/>
                    <a:pt x="411" y="199"/>
                    <a:pt x="411" y="199"/>
                  </a:cubicBezTo>
                  <a:cubicBezTo>
                    <a:pt x="411" y="199"/>
                    <a:pt x="268" y="257"/>
                    <a:pt x="206" y="518"/>
                  </a:cubicBezTo>
                  <a:cubicBezTo>
                    <a:pt x="206" y="518"/>
                    <a:pt x="212" y="523"/>
                    <a:pt x="215" y="519"/>
                  </a:cubicBezTo>
                  <a:cubicBezTo>
                    <a:pt x="215" y="519"/>
                    <a:pt x="238" y="315"/>
                    <a:pt x="420" y="209"/>
                  </a:cubicBezTo>
                  <a:cubicBezTo>
                    <a:pt x="465" y="183"/>
                    <a:pt x="495" y="159"/>
                    <a:pt x="564" y="150"/>
                  </a:cubicBezTo>
                  <a:cubicBezTo>
                    <a:pt x="564" y="150"/>
                    <a:pt x="507" y="180"/>
                    <a:pt x="573" y="269"/>
                  </a:cubicBezTo>
                  <a:cubicBezTo>
                    <a:pt x="639" y="357"/>
                    <a:pt x="666" y="417"/>
                    <a:pt x="649" y="508"/>
                  </a:cubicBezTo>
                  <a:cubicBezTo>
                    <a:pt x="649" y="508"/>
                    <a:pt x="649" y="513"/>
                    <a:pt x="656" y="506"/>
                  </a:cubicBezTo>
                  <a:cubicBezTo>
                    <a:pt x="656" y="506"/>
                    <a:pt x="689" y="409"/>
                    <a:pt x="620" y="313"/>
                  </a:cubicBezTo>
                  <a:cubicBezTo>
                    <a:pt x="560" y="229"/>
                    <a:pt x="525" y="178"/>
                    <a:pt x="591" y="145"/>
                  </a:cubicBezTo>
                  <a:cubicBezTo>
                    <a:pt x="591" y="145"/>
                    <a:pt x="772" y="150"/>
                    <a:pt x="837" y="31"/>
                  </a:cubicBezTo>
                  <a:cubicBezTo>
                    <a:pt x="837" y="31"/>
                    <a:pt x="832" y="143"/>
                    <a:pt x="878" y="198"/>
                  </a:cubicBezTo>
                  <a:cubicBezTo>
                    <a:pt x="878" y="198"/>
                    <a:pt x="889" y="241"/>
                    <a:pt x="890" y="268"/>
                  </a:cubicBezTo>
                  <a:cubicBezTo>
                    <a:pt x="891" y="315"/>
                    <a:pt x="845" y="398"/>
                    <a:pt x="871" y="514"/>
                  </a:cubicBezTo>
                  <a:cubicBezTo>
                    <a:pt x="871" y="514"/>
                    <a:pt x="875" y="517"/>
                    <a:pt x="878" y="514"/>
                  </a:cubicBezTo>
                  <a:cubicBezTo>
                    <a:pt x="878" y="514"/>
                    <a:pt x="856" y="429"/>
                    <a:pt x="893" y="311"/>
                  </a:cubicBezTo>
                  <a:cubicBezTo>
                    <a:pt x="904" y="272"/>
                    <a:pt x="893" y="219"/>
                    <a:pt x="888" y="210"/>
                  </a:cubicBezTo>
                  <a:cubicBezTo>
                    <a:pt x="888" y="210"/>
                    <a:pt x="914" y="248"/>
                    <a:pt x="1042" y="265"/>
                  </a:cubicBezTo>
                  <a:cubicBezTo>
                    <a:pt x="1180" y="283"/>
                    <a:pt x="1252" y="397"/>
                    <a:pt x="1254" y="526"/>
                  </a:cubicBezTo>
                  <a:cubicBezTo>
                    <a:pt x="1254" y="526"/>
                    <a:pt x="1257" y="529"/>
                    <a:pt x="1259" y="526"/>
                  </a:cubicBezTo>
                  <a:cubicBezTo>
                    <a:pt x="1259" y="526"/>
                    <a:pt x="1258" y="285"/>
                    <a:pt x="1055" y="258"/>
                  </a:cubicBezTo>
                  <a:cubicBezTo>
                    <a:pt x="1055" y="258"/>
                    <a:pt x="1135" y="260"/>
                    <a:pt x="1177" y="238"/>
                  </a:cubicBezTo>
                  <a:cubicBezTo>
                    <a:pt x="1231" y="209"/>
                    <a:pt x="1304" y="174"/>
                    <a:pt x="1352" y="177"/>
                  </a:cubicBezTo>
                  <a:cubicBezTo>
                    <a:pt x="1352" y="177"/>
                    <a:pt x="1355" y="172"/>
                    <a:pt x="1352" y="170"/>
                  </a:cubicBezTo>
                  <a:cubicBezTo>
                    <a:pt x="1352" y="170"/>
                    <a:pt x="1280" y="163"/>
                    <a:pt x="1194" y="212"/>
                  </a:cubicBezTo>
                  <a:cubicBezTo>
                    <a:pt x="1131" y="249"/>
                    <a:pt x="1088" y="233"/>
                    <a:pt x="1040" y="241"/>
                  </a:cubicBezTo>
                  <a:cubicBezTo>
                    <a:pt x="1005" y="247"/>
                    <a:pt x="875" y="228"/>
                    <a:pt x="876" y="102"/>
                  </a:cubicBezTo>
                  <a:cubicBezTo>
                    <a:pt x="876" y="35"/>
                    <a:pt x="883" y="14"/>
                    <a:pt x="883" y="14"/>
                  </a:cubicBezTo>
                  <a:cubicBezTo>
                    <a:pt x="883" y="14"/>
                    <a:pt x="816" y="0"/>
                    <a:pt x="806" y="2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4" name="Google Shape;2984;gfa849bb9b8_2_1820"/>
            <p:cNvSpPr/>
            <p:nvPr/>
          </p:nvSpPr>
          <p:spPr>
            <a:xfrm rot="5400000">
              <a:off x="-2841434" y="1633788"/>
              <a:ext cx="254796" cy="212867"/>
            </a:xfrm>
            <a:custGeom>
              <a:rect b="b" l="l" r="r" t="t"/>
              <a:pathLst>
                <a:path extrusionOk="0" h="113" w="135">
                  <a:moveTo>
                    <a:pt x="134" y="49"/>
                  </a:moveTo>
                  <a:cubicBezTo>
                    <a:pt x="118" y="49"/>
                    <a:pt x="105" y="47"/>
                    <a:pt x="98" y="45"/>
                  </a:cubicBezTo>
                  <a:cubicBezTo>
                    <a:pt x="84" y="32"/>
                    <a:pt x="19" y="0"/>
                    <a:pt x="19" y="0"/>
                  </a:cubicBezTo>
                  <a:cubicBezTo>
                    <a:pt x="9" y="0"/>
                    <a:pt x="1" y="8"/>
                    <a:pt x="1" y="18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5"/>
                    <a:pt x="8" y="113"/>
                    <a:pt x="18" y="113"/>
                  </a:cubicBezTo>
                  <a:cubicBezTo>
                    <a:pt x="18" y="113"/>
                    <a:pt x="84" y="77"/>
                    <a:pt x="98" y="62"/>
                  </a:cubicBezTo>
                  <a:cubicBezTo>
                    <a:pt x="105" y="61"/>
                    <a:pt x="127" y="58"/>
                    <a:pt x="135" y="58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5" name="Google Shape;2985;gfa849bb9b8_2_1820"/>
            <p:cNvSpPr/>
            <p:nvPr/>
          </p:nvSpPr>
          <p:spPr>
            <a:xfrm rot="5400000">
              <a:off x="-2723787" y="1783763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gfa849bb9b8_2_1820"/>
            <p:cNvSpPr/>
            <p:nvPr/>
          </p:nvSpPr>
          <p:spPr>
            <a:xfrm rot="5400000">
              <a:off x="-2727012" y="1777312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gfa849bb9b8_2_1820"/>
            <p:cNvSpPr/>
            <p:nvPr/>
          </p:nvSpPr>
          <p:spPr>
            <a:xfrm rot="5400000">
              <a:off x="-2757577" y="1746672"/>
              <a:ext cx="54829" cy="19352"/>
            </a:xfrm>
            <a:custGeom>
              <a:rect b="b" l="l" r="r" t="t"/>
              <a:pathLst>
                <a:path extrusionOk="0" h="10" w="29">
                  <a:moveTo>
                    <a:pt x="29" y="0"/>
                  </a:moveTo>
                  <a:cubicBezTo>
                    <a:pt x="29" y="0"/>
                    <a:pt x="27" y="7"/>
                    <a:pt x="0" y="5"/>
                  </a:cubicBezTo>
                  <a:cubicBezTo>
                    <a:pt x="0" y="5"/>
                    <a:pt x="29" y="1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2988;gfa849bb9b8_2_1820"/>
            <p:cNvSpPr/>
            <p:nvPr/>
          </p:nvSpPr>
          <p:spPr>
            <a:xfrm rot="5400000">
              <a:off x="-2735000" y="1530580"/>
              <a:ext cx="41928" cy="199966"/>
            </a:xfrm>
            <a:custGeom>
              <a:rect b="b" l="l" r="r" t="t"/>
              <a:pathLst>
                <a:path extrusionOk="0" h="106" w="23">
                  <a:moveTo>
                    <a:pt x="14" y="106"/>
                  </a:moveTo>
                  <a:cubicBezTo>
                    <a:pt x="0" y="105"/>
                    <a:pt x="4" y="82"/>
                    <a:pt x="4" y="53"/>
                  </a:cubicBezTo>
                  <a:cubicBezTo>
                    <a:pt x="4" y="24"/>
                    <a:pt x="3" y="1"/>
                    <a:pt x="14" y="1"/>
                  </a:cubicBezTo>
                  <a:cubicBezTo>
                    <a:pt x="19" y="0"/>
                    <a:pt x="23" y="24"/>
                    <a:pt x="23" y="53"/>
                  </a:cubicBezTo>
                  <a:cubicBezTo>
                    <a:pt x="23" y="82"/>
                    <a:pt x="19" y="106"/>
                    <a:pt x="14" y="106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2989;gfa849bb9b8_2_1820"/>
            <p:cNvSpPr/>
            <p:nvPr/>
          </p:nvSpPr>
          <p:spPr>
            <a:xfrm rot="5400000">
              <a:off x="-2712423" y="1585409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5" y="0"/>
                  </a:moveTo>
                  <a:cubicBezTo>
                    <a:pt x="27" y="15"/>
                    <a:pt x="11" y="81"/>
                    <a:pt x="11" y="81"/>
                  </a:cubicBezTo>
                  <a:cubicBezTo>
                    <a:pt x="15" y="4"/>
                    <a:pt x="0" y="1"/>
                    <a:pt x="0" y="1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2990;gfa849bb9b8_2_1820"/>
            <p:cNvSpPr/>
            <p:nvPr/>
          </p:nvSpPr>
          <p:spPr>
            <a:xfrm rot="5400000">
              <a:off x="-2680171" y="1607986"/>
              <a:ext cx="29027" cy="103208"/>
            </a:xfrm>
            <a:custGeom>
              <a:rect b="b" l="l" r="r" t="t"/>
              <a:pathLst>
                <a:path extrusionOk="0" h="55" w="16">
                  <a:moveTo>
                    <a:pt x="0" y="0"/>
                  </a:moveTo>
                  <a:cubicBezTo>
                    <a:pt x="0" y="0"/>
                    <a:pt x="14" y="14"/>
                    <a:pt x="10" y="55"/>
                  </a:cubicBezTo>
                  <a:cubicBezTo>
                    <a:pt x="10" y="55"/>
                    <a:pt x="16" y="1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2991;gfa849bb9b8_2_1820"/>
            <p:cNvSpPr/>
            <p:nvPr/>
          </p:nvSpPr>
          <p:spPr>
            <a:xfrm rot="5400000">
              <a:off x="-2651104" y="1624150"/>
              <a:ext cx="12900" cy="22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gfa849bb9b8_2_1820"/>
            <p:cNvSpPr/>
            <p:nvPr/>
          </p:nvSpPr>
          <p:spPr>
            <a:xfrm rot="5400000">
              <a:off x="-2675481" y="1616050"/>
              <a:ext cx="6600" cy="19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gfa849bb9b8_2_1820"/>
            <p:cNvSpPr/>
            <p:nvPr/>
          </p:nvSpPr>
          <p:spPr>
            <a:xfrm rot="5400000">
              <a:off x="-2793055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3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1" y="2"/>
                    <a:pt x="2" y="0"/>
                    <a:pt x="3" y="0"/>
                  </a:cubicBez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4" y="10"/>
                    <a:pt x="3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2994;gfa849bb9b8_2_1820"/>
            <p:cNvSpPr/>
            <p:nvPr/>
          </p:nvSpPr>
          <p:spPr>
            <a:xfrm rot="5400000">
              <a:off x="-2764027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2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4" y="0"/>
                    <a:pt x="5" y="2"/>
                    <a:pt x="4" y="5"/>
                  </a:cubicBezTo>
                  <a:cubicBezTo>
                    <a:pt x="4" y="8"/>
                    <a:pt x="4" y="10"/>
                    <a:pt x="2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2995;gfa849bb9b8_2_1820"/>
            <p:cNvSpPr/>
            <p:nvPr/>
          </p:nvSpPr>
          <p:spPr>
            <a:xfrm rot="5400000">
              <a:off x="-2691532" y="1625725"/>
              <a:ext cx="162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gfa849bb9b8_2_1820"/>
            <p:cNvSpPr/>
            <p:nvPr/>
          </p:nvSpPr>
          <p:spPr>
            <a:xfrm rot="5400000">
              <a:off x="-2723712" y="1612824"/>
              <a:ext cx="9676" cy="29027"/>
            </a:xfrm>
            <a:custGeom>
              <a:rect b="b" l="l" r="r" t="t"/>
              <a:pathLst>
                <a:path extrusionOk="0" h="15" w="6">
                  <a:moveTo>
                    <a:pt x="3" y="15"/>
                  </a:moveTo>
                  <a:cubicBezTo>
                    <a:pt x="1" y="15"/>
                    <a:pt x="0" y="12"/>
                    <a:pt x="0" y="8"/>
                  </a:cubicBezTo>
                  <a:cubicBezTo>
                    <a:pt x="0" y="3"/>
                    <a:pt x="1" y="0"/>
                    <a:pt x="3" y="0"/>
                  </a:cubicBezTo>
                  <a:cubicBezTo>
                    <a:pt x="5" y="0"/>
                    <a:pt x="6" y="4"/>
                    <a:pt x="6" y="8"/>
                  </a:cubicBezTo>
                  <a:cubicBezTo>
                    <a:pt x="6" y="12"/>
                    <a:pt x="4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2997;gfa849bb9b8_2_1820"/>
            <p:cNvSpPr/>
            <p:nvPr/>
          </p:nvSpPr>
          <p:spPr>
            <a:xfrm rot="5400000">
              <a:off x="-2731811" y="1630526"/>
              <a:ext cx="129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gfa849bb9b8_2_1820"/>
            <p:cNvSpPr/>
            <p:nvPr/>
          </p:nvSpPr>
          <p:spPr>
            <a:xfrm rot="5400000">
              <a:off x="-2765640" y="1625725"/>
              <a:ext cx="12901" cy="25802"/>
            </a:xfrm>
            <a:custGeom>
              <a:rect b="b" l="l" r="r" t="t"/>
              <a:pathLst>
                <a:path extrusionOk="0" h="15" w="7">
                  <a:moveTo>
                    <a:pt x="3" y="15"/>
                  </a:moveTo>
                  <a:cubicBezTo>
                    <a:pt x="2" y="15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5" y="0"/>
                    <a:pt x="7" y="3"/>
                    <a:pt x="7" y="7"/>
                  </a:cubicBezTo>
                  <a:cubicBezTo>
                    <a:pt x="7" y="11"/>
                    <a:pt x="5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2999;gfa849bb9b8_2_1820"/>
            <p:cNvSpPr/>
            <p:nvPr/>
          </p:nvSpPr>
          <p:spPr>
            <a:xfrm rot="5400000">
              <a:off x="-3367151" y="2062748"/>
              <a:ext cx="209642" cy="270922"/>
            </a:xfrm>
            <a:custGeom>
              <a:rect b="b" l="l" r="r" t="t"/>
              <a:pathLst>
                <a:path extrusionOk="0" h="143" w="112">
                  <a:moveTo>
                    <a:pt x="76" y="0"/>
                  </a:moveTo>
                  <a:cubicBezTo>
                    <a:pt x="72" y="16"/>
                    <a:pt x="67" y="28"/>
                    <a:pt x="64" y="35"/>
                  </a:cubicBezTo>
                  <a:cubicBezTo>
                    <a:pt x="47" y="45"/>
                    <a:pt x="2" y="102"/>
                    <a:pt x="2" y="102"/>
                  </a:cubicBezTo>
                  <a:cubicBezTo>
                    <a:pt x="0" y="111"/>
                    <a:pt x="6" y="121"/>
                    <a:pt x="15" y="123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100" y="143"/>
                    <a:pt x="109" y="137"/>
                    <a:pt x="112" y="128"/>
                  </a:cubicBezTo>
                  <a:cubicBezTo>
                    <a:pt x="112" y="128"/>
                    <a:pt x="92" y="55"/>
                    <a:pt x="81" y="38"/>
                  </a:cubicBezTo>
                  <a:cubicBezTo>
                    <a:pt x="81" y="31"/>
                    <a:pt x="83" y="9"/>
                    <a:pt x="84" y="2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3000;gfa849bb9b8_2_1820"/>
            <p:cNvSpPr/>
            <p:nvPr/>
          </p:nvSpPr>
          <p:spPr>
            <a:xfrm rot="5400000">
              <a:off x="-3213951" y="2235299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3001;gfa849bb9b8_2_1820"/>
            <p:cNvSpPr/>
            <p:nvPr/>
          </p:nvSpPr>
          <p:spPr>
            <a:xfrm rot="5400000">
              <a:off x="-3218789" y="2240137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3002;gfa849bb9b8_2_1820"/>
            <p:cNvSpPr/>
            <p:nvPr/>
          </p:nvSpPr>
          <p:spPr>
            <a:xfrm rot="5400000">
              <a:off x="-3247817" y="2217560"/>
              <a:ext cx="19352" cy="54829"/>
            </a:xfrm>
            <a:custGeom>
              <a:rect b="b" l="l" r="r" t="t"/>
              <a:pathLst>
                <a:path extrusionOk="0" h="30" w="11">
                  <a:moveTo>
                    <a:pt x="2" y="0"/>
                  </a:moveTo>
                  <a:cubicBezTo>
                    <a:pt x="2" y="0"/>
                    <a:pt x="9" y="4"/>
                    <a:pt x="0" y="30"/>
                  </a:cubicBezTo>
                  <a:cubicBezTo>
                    <a:pt x="0" y="30"/>
                    <a:pt x="11" y="3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3003;gfa849bb9b8_2_1820"/>
            <p:cNvSpPr/>
            <p:nvPr/>
          </p:nvSpPr>
          <p:spPr>
            <a:xfrm rot="5400000">
              <a:off x="-3462296" y="2157893"/>
              <a:ext cx="199966" cy="77406"/>
            </a:xfrm>
            <a:custGeom>
              <a:rect b="b" l="l" r="r" t="t"/>
              <a:pathLst>
                <a:path extrusionOk="0" h="42" w="106">
                  <a:moveTo>
                    <a:pt x="105" y="29"/>
                  </a:moveTo>
                  <a:cubicBezTo>
                    <a:pt x="101" y="42"/>
                    <a:pt x="80" y="33"/>
                    <a:pt x="51" y="27"/>
                  </a:cubicBezTo>
                  <a:cubicBezTo>
                    <a:pt x="23" y="20"/>
                    <a:pt x="0" y="16"/>
                    <a:pt x="2" y="5"/>
                  </a:cubicBezTo>
                  <a:cubicBezTo>
                    <a:pt x="3" y="0"/>
                    <a:pt x="27" y="1"/>
                    <a:pt x="56" y="8"/>
                  </a:cubicBezTo>
                  <a:cubicBezTo>
                    <a:pt x="84" y="14"/>
                    <a:pt x="106" y="24"/>
                    <a:pt x="105" y="29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3004;gfa849bb9b8_2_1820"/>
            <p:cNvSpPr/>
            <p:nvPr/>
          </p:nvSpPr>
          <p:spPr>
            <a:xfrm rot="5400000">
              <a:off x="-3392953" y="2146605"/>
              <a:ext cx="151587" cy="58055"/>
            </a:xfrm>
            <a:custGeom>
              <a:rect b="b" l="l" r="r" t="t"/>
              <a:pathLst>
                <a:path extrusionOk="0" h="30" w="80">
                  <a:moveTo>
                    <a:pt x="0" y="18"/>
                  </a:moveTo>
                  <a:cubicBezTo>
                    <a:pt x="19" y="0"/>
                    <a:pt x="80" y="30"/>
                    <a:pt x="80" y="30"/>
                  </a:cubicBezTo>
                  <a:cubicBezTo>
                    <a:pt x="6" y="9"/>
                    <a:pt x="0" y="22"/>
                    <a:pt x="0" y="22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3005;gfa849bb9b8_2_1820"/>
            <p:cNvSpPr/>
            <p:nvPr/>
          </p:nvSpPr>
          <p:spPr>
            <a:xfrm rot="5400000">
              <a:off x="-3368764" y="2138541"/>
              <a:ext cx="106434" cy="29027"/>
            </a:xfrm>
            <a:custGeom>
              <a:rect b="b" l="l" r="r" t="t"/>
              <a:pathLst>
                <a:path extrusionOk="0" h="16" w="56">
                  <a:moveTo>
                    <a:pt x="0" y="13"/>
                  </a:moveTo>
                  <a:cubicBezTo>
                    <a:pt x="0" y="13"/>
                    <a:pt x="18" y="3"/>
                    <a:pt x="56" y="16"/>
                  </a:cubicBezTo>
                  <a:cubicBezTo>
                    <a:pt x="56" y="16"/>
                    <a:pt x="15" y="0"/>
                    <a:pt x="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3006;gfa849bb9b8_2_1820"/>
            <p:cNvSpPr/>
            <p:nvPr/>
          </p:nvSpPr>
          <p:spPr>
            <a:xfrm rot="5400000">
              <a:off x="-3299421" y="2104676"/>
              <a:ext cx="122560" cy="138686"/>
            </a:xfrm>
            <a:custGeom>
              <a:rect b="b" l="l" r="r" t="t"/>
              <a:pathLst>
                <a:path extrusionOk="0" h="75" w="65">
                  <a:moveTo>
                    <a:pt x="59" y="4"/>
                  </a:moveTo>
                  <a:cubicBezTo>
                    <a:pt x="56" y="15"/>
                    <a:pt x="50" y="22"/>
                    <a:pt x="41" y="29"/>
                  </a:cubicBezTo>
                  <a:cubicBezTo>
                    <a:pt x="32" y="36"/>
                    <a:pt x="25" y="44"/>
                    <a:pt x="18" y="52"/>
                  </a:cubicBezTo>
                  <a:cubicBezTo>
                    <a:pt x="14" y="56"/>
                    <a:pt x="11" y="60"/>
                    <a:pt x="7" y="65"/>
                  </a:cubicBezTo>
                  <a:cubicBezTo>
                    <a:pt x="6" y="66"/>
                    <a:pt x="0" y="71"/>
                    <a:pt x="1" y="73"/>
                  </a:cubicBezTo>
                  <a:cubicBezTo>
                    <a:pt x="2" y="75"/>
                    <a:pt x="7" y="73"/>
                    <a:pt x="9" y="73"/>
                  </a:cubicBezTo>
                  <a:cubicBezTo>
                    <a:pt x="13" y="72"/>
                    <a:pt x="16" y="71"/>
                    <a:pt x="20" y="72"/>
                  </a:cubicBezTo>
                  <a:cubicBezTo>
                    <a:pt x="28" y="73"/>
                    <a:pt x="34" y="73"/>
                    <a:pt x="38" y="66"/>
                  </a:cubicBezTo>
                  <a:cubicBezTo>
                    <a:pt x="40" y="63"/>
                    <a:pt x="40" y="60"/>
                    <a:pt x="42" y="57"/>
                  </a:cubicBezTo>
                  <a:cubicBezTo>
                    <a:pt x="43" y="54"/>
                    <a:pt x="44" y="52"/>
                    <a:pt x="46" y="49"/>
                  </a:cubicBezTo>
                  <a:cubicBezTo>
                    <a:pt x="48" y="44"/>
                    <a:pt x="50" y="39"/>
                    <a:pt x="53" y="34"/>
                  </a:cubicBezTo>
                  <a:cubicBezTo>
                    <a:pt x="57" y="28"/>
                    <a:pt x="59" y="21"/>
                    <a:pt x="62" y="14"/>
                  </a:cubicBezTo>
                  <a:cubicBezTo>
                    <a:pt x="63" y="12"/>
                    <a:pt x="65" y="6"/>
                    <a:pt x="65" y="3"/>
                  </a:cubicBezTo>
                  <a:cubicBezTo>
                    <a:pt x="64" y="0"/>
                    <a:pt x="58" y="2"/>
                    <a:pt x="59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3007;gfa849bb9b8_2_1820"/>
            <p:cNvSpPr/>
            <p:nvPr/>
          </p:nvSpPr>
          <p:spPr>
            <a:xfrm rot="5400000">
              <a:off x="-3349412" y="2122415"/>
              <a:ext cx="22577" cy="16126"/>
            </a:xfrm>
            <a:custGeom>
              <a:rect b="b" l="l" r="r" t="t"/>
              <a:pathLst>
                <a:path extrusionOk="0" h="7" w="12">
                  <a:moveTo>
                    <a:pt x="12" y="5"/>
                  </a:moveTo>
                  <a:cubicBezTo>
                    <a:pt x="12" y="6"/>
                    <a:pt x="9" y="7"/>
                    <a:pt x="6" y="6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1" y="0"/>
                    <a:pt x="4" y="0"/>
                    <a:pt x="7" y="0"/>
                  </a:cubicBezTo>
                  <a:cubicBezTo>
                    <a:pt x="10" y="1"/>
                    <a:pt x="12" y="3"/>
                    <a:pt x="12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3008;gfa849bb9b8_2_1820"/>
            <p:cNvSpPr/>
            <p:nvPr/>
          </p:nvSpPr>
          <p:spPr>
            <a:xfrm rot="5400000">
              <a:off x="-3363926" y="2149830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4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3009;gfa849bb9b8_2_1820"/>
            <p:cNvSpPr/>
            <p:nvPr/>
          </p:nvSpPr>
          <p:spPr>
            <a:xfrm rot="5400000">
              <a:off x="-3391341" y="2264327"/>
              <a:ext cx="19352" cy="6451"/>
            </a:xfrm>
            <a:custGeom>
              <a:rect b="b" l="l" r="r" t="t"/>
              <a:pathLst>
                <a:path extrusionOk="0" h="5" w="11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8" y="1"/>
                    <a:pt x="11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3010;gfa849bb9b8_2_1820"/>
            <p:cNvSpPr/>
            <p:nvPr/>
          </p:nvSpPr>
          <p:spPr>
            <a:xfrm rot="5400000">
              <a:off x="-3386503" y="2236912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8" y="1"/>
                    <a:pt x="10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3011;gfa849bb9b8_2_1820"/>
            <p:cNvSpPr/>
            <p:nvPr/>
          </p:nvSpPr>
          <p:spPr>
            <a:xfrm rot="5400000">
              <a:off x="-3359088" y="2161118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7"/>
                    <a:pt x="0" y="4"/>
                    <a:pt x="0" y="2"/>
                  </a:cubicBezTo>
                  <a:cubicBezTo>
                    <a:pt x="1" y="0"/>
                    <a:pt x="4" y="0"/>
                    <a:pt x="8" y="0"/>
                  </a:cubicBezTo>
                  <a:cubicBezTo>
                    <a:pt x="12" y="1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3012;gfa849bb9b8_2_1820"/>
            <p:cNvSpPr/>
            <p:nvPr/>
          </p:nvSpPr>
          <p:spPr>
            <a:xfrm rot="5400000">
              <a:off x="-3380052" y="2194983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1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3013;gfa849bb9b8_2_1820"/>
            <p:cNvSpPr/>
            <p:nvPr/>
          </p:nvSpPr>
          <p:spPr>
            <a:xfrm rot="5400000">
              <a:off x="-3363926" y="2201434"/>
              <a:ext cx="29027" cy="19352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3014;gfa849bb9b8_2_1820"/>
            <p:cNvSpPr/>
            <p:nvPr/>
          </p:nvSpPr>
          <p:spPr>
            <a:xfrm rot="5400000">
              <a:off x="-3376827" y="2236912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3015;gfa849bb9b8_2_1820"/>
            <p:cNvSpPr/>
            <p:nvPr/>
          </p:nvSpPr>
          <p:spPr>
            <a:xfrm rot="5400000">
              <a:off x="-3292970" y="2124028"/>
              <a:ext cx="93533" cy="96758"/>
            </a:xfrm>
            <a:custGeom>
              <a:rect b="b" l="l" r="r" t="t"/>
              <a:pathLst>
                <a:path extrusionOk="0" h="52" w="49">
                  <a:moveTo>
                    <a:pt x="49" y="0"/>
                  </a:moveTo>
                  <a:cubicBezTo>
                    <a:pt x="49" y="0"/>
                    <a:pt x="12" y="29"/>
                    <a:pt x="0" y="52"/>
                  </a:cubicBezTo>
                  <a:cubicBezTo>
                    <a:pt x="0" y="52"/>
                    <a:pt x="24" y="25"/>
                    <a:pt x="49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3016;gfa849bb9b8_2_1820"/>
            <p:cNvSpPr/>
            <p:nvPr/>
          </p:nvSpPr>
          <p:spPr>
            <a:xfrm rot="5400000">
              <a:off x="-3341349" y="2914217"/>
              <a:ext cx="212867" cy="267697"/>
            </a:xfrm>
            <a:custGeom>
              <a:rect b="b" l="l" r="r" t="t"/>
              <a:pathLst>
                <a:path extrusionOk="0" h="141" w="113">
                  <a:moveTo>
                    <a:pt x="70" y="0"/>
                  </a:moveTo>
                  <a:cubicBezTo>
                    <a:pt x="68" y="16"/>
                    <a:pt x="63" y="28"/>
                    <a:pt x="60" y="35"/>
                  </a:cubicBezTo>
                  <a:cubicBezTo>
                    <a:pt x="44" y="47"/>
                    <a:pt x="2" y="106"/>
                    <a:pt x="2" y="106"/>
                  </a:cubicBezTo>
                  <a:cubicBezTo>
                    <a:pt x="0" y="115"/>
                    <a:pt x="7" y="125"/>
                    <a:pt x="16" y="126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102" y="141"/>
                    <a:pt x="111" y="135"/>
                    <a:pt x="113" y="125"/>
                  </a:cubicBezTo>
                  <a:cubicBezTo>
                    <a:pt x="113" y="125"/>
                    <a:pt x="89" y="54"/>
                    <a:pt x="77" y="38"/>
                  </a:cubicBezTo>
                  <a:cubicBezTo>
                    <a:pt x="77" y="30"/>
                    <a:pt x="75" y="21"/>
                    <a:pt x="78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3017;gfa849bb9b8_2_1820"/>
            <p:cNvSpPr/>
            <p:nvPr/>
          </p:nvSpPr>
          <p:spPr>
            <a:xfrm rot="5400000">
              <a:off x="-3186537" y="3078705"/>
              <a:ext cx="6451" cy="3225"/>
            </a:xfrm>
            <a:custGeom>
              <a:rect b="b" l="l" r="r" t="t"/>
              <a:pathLst>
                <a:path extrusionOk="0" h="3" w="4">
                  <a:moveTo>
                    <a:pt x="4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3018;gfa849bb9b8_2_1820"/>
            <p:cNvSpPr/>
            <p:nvPr/>
          </p:nvSpPr>
          <p:spPr>
            <a:xfrm rot="5400000">
              <a:off x="-3192987" y="3081930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9" name="Google Shape;3019;gfa849bb9b8_2_1820"/>
            <p:cNvSpPr/>
            <p:nvPr/>
          </p:nvSpPr>
          <p:spPr>
            <a:xfrm rot="5400000">
              <a:off x="-3218789" y="3059354"/>
              <a:ext cx="16126" cy="58055"/>
            </a:xfrm>
            <a:custGeom>
              <a:rect b="b" l="l" r="r" t="t"/>
              <a:pathLst>
                <a:path extrusionOk="0" h="30" w="9">
                  <a:moveTo>
                    <a:pt x="0" y="0"/>
                  </a:moveTo>
                  <a:cubicBezTo>
                    <a:pt x="0" y="0"/>
                    <a:pt x="6" y="3"/>
                    <a:pt x="0" y="30"/>
                  </a:cubicBezTo>
                  <a:cubicBezTo>
                    <a:pt x="0" y="30"/>
                    <a:pt x="9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0" name="Google Shape;3020;gfa849bb9b8_2_1820"/>
            <p:cNvSpPr/>
            <p:nvPr/>
          </p:nvSpPr>
          <p:spPr>
            <a:xfrm rot="5400000">
              <a:off x="-3436494" y="3012587"/>
              <a:ext cx="199966" cy="70956"/>
            </a:xfrm>
            <a:custGeom>
              <a:rect b="b" l="l" r="r" t="t"/>
              <a:pathLst>
                <a:path extrusionOk="0" h="37" w="107">
                  <a:moveTo>
                    <a:pt x="105" y="24"/>
                  </a:moveTo>
                  <a:cubicBezTo>
                    <a:pt x="102" y="37"/>
                    <a:pt x="80" y="29"/>
                    <a:pt x="52" y="24"/>
                  </a:cubicBezTo>
                  <a:cubicBezTo>
                    <a:pt x="23" y="20"/>
                    <a:pt x="0" y="17"/>
                    <a:pt x="2" y="6"/>
                  </a:cubicBezTo>
                  <a:cubicBezTo>
                    <a:pt x="2" y="1"/>
                    <a:pt x="27" y="0"/>
                    <a:pt x="55" y="5"/>
                  </a:cubicBezTo>
                  <a:cubicBezTo>
                    <a:pt x="84" y="10"/>
                    <a:pt x="107" y="19"/>
                    <a:pt x="105" y="24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1" name="Google Shape;3021;gfa849bb9b8_2_1820"/>
            <p:cNvSpPr/>
            <p:nvPr/>
          </p:nvSpPr>
          <p:spPr>
            <a:xfrm rot="5400000">
              <a:off x="-3367151" y="2998074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19"/>
                  </a:moveTo>
                  <a:cubicBezTo>
                    <a:pt x="18" y="0"/>
                    <a:pt x="81" y="27"/>
                    <a:pt x="81" y="27"/>
                  </a:cubicBezTo>
                  <a:cubicBezTo>
                    <a:pt x="5" y="10"/>
                    <a:pt x="0" y="24"/>
                    <a:pt x="0" y="24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2" name="Google Shape;3022;gfa849bb9b8_2_1820"/>
            <p:cNvSpPr/>
            <p:nvPr/>
          </p:nvSpPr>
          <p:spPr>
            <a:xfrm rot="5400000">
              <a:off x="-3344574" y="2991623"/>
              <a:ext cx="106434" cy="25802"/>
            </a:xfrm>
            <a:custGeom>
              <a:rect b="b" l="l" r="r" t="t"/>
              <a:pathLst>
                <a:path extrusionOk="0" h="14" w="56">
                  <a:moveTo>
                    <a:pt x="0" y="14"/>
                  </a:moveTo>
                  <a:cubicBezTo>
                    <a:pt x="0" y="14"/>
                    <a:pt x="16" y="3"/>
                    <a:pt x="56" y="14"/>
                  </a:cubicBezTo>
                  <a:cubicBezTo>
                    <a:pt x="56" y="14"/>
                    <a:pt x="13" y="0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3" name="Google Shape;3023;gfa849bb9b8_2_1820"/>
            <p:cNvSpPr/>
            <p:nvPr/>
          </p:nvSpPr>
          <p:spPr>
            <a:xfrm rot="5400000">
              <a:off x="-3272006" y="2944857"/>
              <a:ext cx="116109" cy="148362"/>
            </a:xfrm>
            <a:custGeom>
              <a:rect b="b" l="l" r="r" t="t"/>
              <a:pathLst>
                <a:path extrusionOk="0" h="78" w="62">
                  <a:moveTo>
                    <a:pt x="56" y="4"/>
                  </a:moveTo>
                  <a:cubicBezTo>
                    <a:pt x="54" y="15"/>
                    <a:pt x="48" y="22"/>
                    <a:pt x="39" y="30"/>
                  </a:cubicBezTo>
                  <a:cubicBezTo>
                    <a:pt x="31" y="37"/>
                    <a:pt x="24" y="46"/>
                    <a:pt x="18" y="54"/>
                  </a:cubicBezTo>
                  <a:cubicBezTo>
                    <a:pt x="14" y="59"/>
                    <a:pt x="11" y="63"/>
                    <a:pt x="8" y="67"/>
                  </a:cubicBezTo>
                  <a:cubicBezTo>
                    <a:pt x="6" y="69"/>
                    <a:pt x="0" y="74"/>
                    <a:pt x="1" y="76"/>
                  </a:cubicBezTo>
                  <a:cubicBezTo>
                    <a:pt x="3" y="78"/>
                    <a:pt x="8" y="76"/>
                    <a:pt x="9" y="76"/>
                  </a:cubicBezTo>
                  <a:cubicBezTo>
                    <a:pt x="13" y="74"/>
                    <a:pt x="17" y="73"/>
                    <a:pt x="21" y="74"/>
                  </a:cubicBezTo>
                  <a:cubicBezTo>
                    <a:pt x="28" y="74"/>
                    <a:pt x="35" y="74"/>
                    <a:pt x="39" y="67"/>
                  </a:cubicBezTo>
                  <a:cubicBezTo>
                    <a:pt x="40" y="64"/>
                    <a:pt x="40" y="61"/>
                    <a:pt x="41" y="58"/>
                  </a:cubicBezTo>
                  <a:cubicBezTo>
                    <a:pt x="43" y="55"/>
                    <a:pt x="44" y="52"/>
                    <a:pt x="45" y="49"/>
                  </a:cubicBezTo>
                  <a:cubicBezTo>
                    <a:pt x="47" y="44"/>
                    <a:pt x="49" y="39"/>
                    <a:pt x="51" y="35"/>
                  </a:cubicBezTo>
                  <a:cubicBezTo>
                    <a:pt x="55" y="28"/>
                    <a:pt x="57" y="21"/>
                    <a:pt x="59" y="14"/>
                  </a:cubicBezTo>
                  <a:cubicBezTo>
                    <a:pt x="60" y="11"/>
                    <a:pt x="62" y="5"/>
                    <a:pt x="61" y="3"/>
                  </a:cubicBezTo>
                  <a:cubicBezTo>
                    <a:pt x="60" y="0"/>
                    <a:pt x="55" y="2"/>
                    <a:pt x="56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4" name="Google Shape;3024;gfa849bb9b8_2_1820"/>
            <p:cNvSpPr/>
            <p:nvPr/>
          </p:nvSpPr>
          <p:spPr>
            <a:xfrm rot="5400000">
              <a:off x="-3328448" y="2972272"/>
              <a:ext cx="22577" cy="12901"/>
            </a:xfrm>
            <a:custGeom>
              <a:rect b="b" l="l" r="r" t="t"/>
              <a:pathLst>
                <a:path extrusionOk="0" h="7" w="12">
                  <a:moveTo>
                    <a:pt x="12" y="4"/>
                  </a:moveTo>
                  <a:cubicBezTo>
                    <a:pt x="11" y="6"/>
                    <a:pt x="9" y="7"/>
                    <a:pt x="5" y="6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10" y="1"/>
                    <a:pt x="12" y="2"/>
                    <a:pt x="12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5" name="Google Shape;3025;gfa849bb9b8_2_1820"/>
            <p:cNvSpPr/>
            <p:nvPr/>
          </p:nvSpPr>
          <p:spPr>
            <a:xfrm rot="5400000">
              <a:off x="-3342962" y="2999686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2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6" name="Google Shape;3026;gfa849bb9b8_2_1820"/>
            <p:cNvSpPr/>
            <p:nvPr/>
          </p:nvSpPr>
          <p:spPr>
            <a:xfrm rot="5400000">
              <a:off x="-3363926" y="3110958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4"/>
                  </a:moveTo>
                  <a:cubicBezTo>
                    <a:pt x="11" y="5"/>
                    <a:pt x="8" y="6"/>
                    <a:pt x="6" y="5"/>
                  </a:cubicBezTo>
                  <a:cubicBezTo>
                    <a:pt x="3" y="5"/>
                    <a:pt x="0" y="4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7" name="Google Shape;3027;gfa849bb9b8_2_1820"/>
            <p:cNvSpPr/>
            <p:nvPr/>
          </p:nvSpPr>
          <p:spPr>
            <a:xfrm rot="5400000">
              <a:off x="-3360701" y="3088381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3"/>
                  </a:moveTo>
                  <a:cubicBezTo>
                    <a:pt x="9" y="4"/>
                    <a:pt x="7" y="5"/>
                    <a:pt x="5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0"/>
                    <a:pt x="3" y="0"/>
                    <a:pt x="5" y="0"/>
                  </a:cubicBezTo>
                  <a:cubicBezTo>
                    <a:pt x="8" y="1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8" name="Google Shape;3028;gfa849bb9b8_2_1820"/>
            <p:cNvSpPr/>
            <p:nvPr/>
          </p:nvSpPr>
          <p:spPr>
            <a:xfrm rot="5400000">
              <a:off x="-3333286" y="3012587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8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9" name="Google Shape;3029;gfa849bb9b8_2_1820"/>
            <p:cNvSpPr/>
            <p:nvPr/>
          </p:nvSpPr>
          <p:spPr>
            <a:xfrm rot="5400000">
              <a:off x="-3352638" y="3044840"/>
              <a:ext cx="29027" cy="16126"/>
            </a:xfrm>
            <a:custGeom>
              <a:rect b="b" l="l" r="r" t="t"/>
              <a:pathLst>
                <a:path extrusionOk="0" h="8" w="15">
                  <a:moveTo>
                    <a:pt x="14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0" name="Google Shape;3030;gfa849bb9b8_2_1820"/>
            <p:cNvSpPr/>
            <p:nvPr/>
          </p:nvSpPr>
          <p:spPr>
            <a:xfrm rot="5400000">
              <a:off x="-3336511" y="3051290"/>
              <a:ext cx="29027" cy="16126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8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1" name="Google Shape;3031;gfa849bb9b8_2_1820"/>
            <p:cNvSpPr/>
            <p:nvPr/>
          </p:nvSpPr>
          <p:spPr>
            <a:xfrm rot="5400000">
              <a:off x="-3346187" y="3086768"/>
              <a:ext cx="25802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5" y="7"/>
                    <a:pt x="11" y="8"/>
                    <a:pt x="7" y="7"/>
                  </a:cubicBezTo>
                  <a:cubicBezTo>
                    <a:pt x="3" y="6"/>
                    <a:pt x="0" y="4"/>
                    <a:pt x="0" y="3"/>
                  </a:cubicBezTo>
                  <a:cubicBezTo>
                    <a:pt x="1" y="1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2" name="Google Shape;3032;gfa849bb9b8_2_1820"/>
            <p:cNvSpPr/>
            <p:nvPr/>
          </p:nvSpPr>
          <p:spPr>
            <a:xfrm rot="5400000">
              <a:off x="-3267168" y="2965821"/>
              <a:ext cx="87082" cy="103208"/>
            </a:xfrm>
            <a:custGeom>
              <a:rect b="b" l="l" r="r" t="t"/>
              <a:pathLst>
                <a:path extrusionOk="0" h="54" w="45">
                  <a:moveTo>
                    <a:pt x="45" y="0"/>
                  </a:moveTo>
                  <a:cubicBezTo>
                    <a:pt x="45" y="0"/>
                    <a:pt x="10" y="31"/>
                    <a:pt x="0" y="54"/>
                  </a:cubicBezTo>
                  <a:cubicBezTo>
                    <a:pt x="0" y="54"/>
                    <a:pt x="22" y="25"/>
                    <a:pt x="4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3" name="Google Shape;3033;gfa849bb9b8_2_1820"/>
            <p:cNvSpPr/>
            <p:nvPr/>
          </p:nvSpPr>
          <p:spPr>
            <a:xfrm rot="5400000">
              <a:off x="-3363926" y="3443160"/>
              <a:ext cx="203191" cy="270922"/>
            </a:xfrm>
            <a:custGeom>
              <a:rect b="b" l="l" r="r" t="t"/>
              <a:pathLst>
                <a:path extrusionOk="0" h="143" w="109">
                  <a:moveTo>
                    <a:pt x="6" y="1"/>
                  </a:moveTo>
                  <a:cubicBezTo>
                    <a:pt x="10" y="20"/>
                    <a:pt x="14" y="32"/>
                    <a:pt x="15" y="39"/>
                  </a:cubicBezTo>
                  <a:cubicBezTo>
                    <a:pt x="7" y="57"/>
                    <a:pt x="0" y="129"/>
                    <a:pt x="0" y="129"/>
                  </a:cubicBezTo>
                  <a:cubicBezTo>
                    <a:pt x="3" y="139"/>
                    <a:pt x="13" y="143"/>
                    <a:pt x="22" y="140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104" y="110"/>
                    <a:pt x="109" y="100"/>
                    <a:pt x="106" y="91"/>
                  </a:cubicBezTo>
                  <a:cubicBezTo>
                    <a:pt x="106" y="91"/>
                    <a:pt x="49" y="41"/>
                    <a:pt x="31" y="33"/>
                  </a:cubicBezTo>
                  <a:cubicBezTo>
                    <a:pt x="29" y="31"/>
                    <a:pt x="24" y="31"/>
                    <a:pt x="13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4" name="Google Shape;3034;gfa849bb9b8_2_1820"/>
            <p:cNvSpPr/>
            <p:nvPr/>
          </p:nvSpPr>
          <p:spPr>
            <a:xfrm rot="5400000">
              <a:off x="-3205888" y="3533467"/>
              <a:ext cx="6451" cy="3225"/>
            </a:xfrm>
            <a:custGeom>
              <a:rect b="b" l="l" r="r" t="t"/>
              <a:pathLst>
                <a:path extrusionOk="0" h="3" w="4">
                  <a:moveTo>
                    <a:pt x="3" y="1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5" name="Google Shape;3035;gfa849bb9b8_2_1820"/>
            <p:cNvSpPr/>
            <p:nvPr/>
          </p:nvSpPr>
          <p:spPr>
            <a:xfrm rot="5400000">
              <a:off x="-3210726" y="3538305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1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6" name="Google Shape;3036;gfa849bb9b8_2_1820"/>
            <p:cNvSpPr/>
            <p:nvPr/>
          </p:nvSpPr>
          <p:spPr>
            <a:xfrm rot="5400000">
              <a:off x="-3234916" y="3520566"/>
              <a:ext cx="25802" cy="54829"/>
            </a:xfrm>
            <a:custGeom>
              <a:rect b="b" l="l" r="r" t="t"/>
              <a:pathLst>
                <a:path extrusionOk="0" h="29" w="15">
                  <a:moveTo>
                    <a:pt x="0" y="3"/>
                  </a:moveTo>
                  <a:cubicBezTo>
                    <a:pt x="0" y="3"/>
                    <a:pt x="7" y="3"/>
                    <a:pt x="15" y="29"/>
                  </a:cubicBezTo>
                  <a:cubicBezTo>
                    <a:pt x="15" y="29"/>
                    <a:pt x="9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7" name="Google Shape;3037;gfa849bb9b8_2_1820"/>
            <p:cNvSpPr/>
            <p:nvPr/>
          </p:nvSpPr>
          <p:spPr>
            <a:xfrm rot="5400000">
              <a:off x="-3451008" y="3530242"/>
              <a:ext cx="199966" cy="99983"/>
            </a:xfrm>
            <a:custGeom>
              <a:rect b="b" l="l" r="r" t="t"/>
              <a:pathLst>
                <a:path extrusionOk="0" h="52" w="105">
                  <a:moveTo>
                    <a:pt x="101" y="5"/>
                  </a:moveTo>
                  <a:cubicBezTo>
                    <a:pt x="105" y="19"/>
                    <a:pt x="82" y="23"/>
                    <a:pt x="55" y="33"/>
                  </a:cubicBezTo>
                  <a:cubicBezTo>
                    <a:pt x="28" y="43"/>
                    <a:pt x="6" y="52"/>
                    <a:pt x="2" y="42"/>
                  </a:cubicBezTo>
                  <a:cubicBezTo>
                    <a:pt x="0" y="37"/>
                    <a:pt x="21" y="24"/>
                    <a:pt x="48" y="14"/>
                  </a:cubicBezTo>
                  <a:cubicBezTo>
                    <a:pt x="75" y="4"/>
                    <a:pt x="99" y="0"/>
                    <a:pt x="101" y="5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8" name="Google Shape;3038;gfa849bb9b8_2_1820"/>
            <p:cNvSpPr/>
            <p:nvPr/>
          </p:nvSpPr>
          <p:spPr>
            <a:xfrm rot="5400000">
              <a:off x="-3412305" y="3510890"/>
              <a:ext cx="138686" cy="70956"/>
            </a:xfrm>
            <a:custGeom>
              <a:rect b="b" l="l" r="r" t="t"/>
              <a:pathLst>
                <a:path extrusionOk="0" h="37" w="73">
                  <a:moveTo>
                    <a:pt x="0" y="34"/>
                  </a:moveTo>
                  <a:cubicBezTo>
                    <a:pt x="6" y="8"/>
                    <a:pt x="73" y="0"/>
                    <a:pt x="73" y="0"/>
                  </a:cubicBezTo>
                  <a:cubicBezTo>
                    <a:pt x="0" y="23"/>
                    <a:pt x="2" y="37"/>
                    <a:pt x="2" y="3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9" name="Google Shape;3039;gfa849bb9b8_2_1820"/>
            <p:cNvSpPr/>
            <p:nvPr/>
          </p:nvSpPr>
          <p:spPr>
            <a:xfrm rot="5400000">
              <a:off x="-3391341" y="3499602"/>
              <a:ext cx="90307" cy="51604"/>
            </a:xfrm>
            <a:custGeom>
              <a:rect b="b" l="l" r="r" t="t"/>
              <a:pathLst>
                <a:path extrusionOk="0" h="28" w="48">
                  <a:moveTo>
                    <a:pt x="0" y="28"/>
                  </a:moveTo>
                  <a:cubicBezTo>
                    <a:pt x="0" y="28"/>
                    <a:pt x="9" y="10"/>
                    <a:pt x="48" y="0"/>
                  </a:cubicBezTo>
                  <a:cubicBezTo>
                    <a:pt x="48" y="0"/>
                    <a:pt x="5" y="9"/>
                    <a:pt x="0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0" name="Google Shape;3040;gfa849bb9b8_2_1820"/>
            <p:cNvSpPr/>
            <p:nvPr/>
          </p:nvSpPr>
          <p:spPr>
            <a:xfrm rot="5400000">
              <a:off x="-3288132" y="3415745"/>
              <a:ext cx="54829" cy="183840"/>
            </a:xfrm>
            <a:custGeom>
              <a:rect b="b" l="l" r="r" t="t"/>
              <a:pathLst>
                <a:path extrusionOk="0" h="97" w="29">
                  <a:moveTo>
                    <a:pt x="12" y="6"/>
                  </a:moveTo>
                  <a:cubicBezTo>
                    <a:pt x="16" y="16"/>
                    <a:pt x="15" y="26"/>
                    <a:pt x="11" y="36"/>
                  </a:cubicBezTo>
                  <a:cubicBezTo>
                    <a:pt x="8" y="47"/>
                    <a:pt x="6" y="57"/>
                    <a:pt x="5" y="68"/>
                  </a:cubicBezTo>
                  <a:cubicBezTo>
                    <a:pt x="4" y="74"/>
                    <a:pt x="3" y="79"/>
                    <a:pt x="2" y="85"/>
                  </a:cubicBezTo>
                  <a:cubicBezTo>
                    <a:pt x="2" y="87"/>
                    <a:pt x="0" y="95"/>
                    <a:pt x="2" y="96"/>
                  </a:cubicBezTo>
                  <a:cubicBezTo>
                    <a:pt x="4" y="97"/>
                    <a:pt x="7" y="92"/>
                    <a:pt x="8" y="91"/>
                  </a:cubicBezTo>
                  <a:cubicBezTo>
                    <a:pt x="11" y="88"/>
                    <a:pt x="13" y="85"/>
                    <a:pt x="17" y="84"/>
                  </a:cubicBezTo>
                  <a:cubicBezTo>
                    <a:pt x="24" y="81"/>
                    <a:pt x="29" y="77"/>
                    <a:pt x="29" y="69"/>
                  </a:cubicBezTo>
                  <a:cubicBezTo>
                    <a:pt x="29" y="66"/>
                    <a:pt x="27" y="63"/>
                    <a:pt x="27" y="60"/>
                  </a:cubicBezTo>
                  <a:cubicBezTo>
                    <a:pt x="27" y="57"/>
                    <a:pt x="26" y="54"/>
                    <a:pt x="26" y="51"/>
                  </a:cubicBezTo>
                  <a:cubicBezTo>
                    <a:pt x="25" y="45"/>
                    <a:pt x="24" y="40"/>
                    <a:pt x="24" y="35"/>
                  </a:cubicBezTo>
                  <a:cubicBezTo>
                    <a:pt x="24" y="27"/>
                    <a:pt x="22" y="20"/>
                    <a:pt x="20" y="13"/>
                  </a:cubicBezTo>
                  <a:cubicBezTo>
                    <a:pt x="20" y="10"/>
                    <a:pt x="19" y="4"/>
                    <a:pt x="17" y="2"/>
                  </a:cubicBezTo>
                  <a:cubicBezTo>
                    <a:pt x="15" y="0"/>
                    <a:pt x="10" y="4"/>
                    <a:pt x="12" y="6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1" name="Google Shape;3041;gfa849bb9b8_2_1820"/>
            <p:cNvSpPr/>
            <p:nvPr/>
          </p:nvSpPr>
          <p:spPr>
            <a:xfrm rot="5400000">
              <a:off x="-3381665" y="3502827"/>
              <a:ext cx="22577" cy="16126"/>
            </a:xfrm>
            <a:custGeom>
              <a:rect b="b" l="l" r="r" t="t"/>
              <a:pathLst>
                <a:path extrusionOk="0" h="8" w="12">
                  <a:moveTo>
                    <a:pt x="12" y="2"/>
                  </a:moveTo>
                  <a:cubicBezTo>
                    <a:pt x="12" y="3"/>
                    <a:pt x="10" y="6"/>
                    <a:pt x="7" y="7"/>
                  </a:cubicBezTo>
                  <a:cubicBezTo>
                    <a:pt x="4" y="8"/>
                    <a:pt x="1" y="7"/>
                    <a:pt x="1" y="6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1" y="0"/>
                    <a:pt x="12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2" name="Google Shape;3042;gfa849bb9b8_2_1820"/>
            <p:cNvSpPr/>
            <p:nvPr/>
          </p:nvSpPr>
          <p:spPr>
            <a:xfrm rot="5400000">
              <a:off x="-3380052" y="3536692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1"/>
                  </a:moveTo>
                  <a:cubicBezTo>
                    <a:pt x="11" y="3"/>
                    <a:pt x="9" y="4"/>
                    <a:pt x="6" y="5"/>
                  </a:cubicBezTo>
                  <a:cubicBezTo>
                    <a:pt x="4" y="6"/>
                    <a:pt x="1" y="6"/>
                    <a:pt x="1" y="5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0" y="0"/>
                    <a:pt x="11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3" name="Google Shape;3043;gfa849bb9b8_2_1820"/>
            <p:cNvSpPr/>
            <p:nvPr/>
          </p:nvSpPr>
          <p:spPr>
            <a:xfrm rot="5400000">
              <a:off x="-3339737" y="3644739"/>
              <a:ext cx="19352" cy="12901"/>
            </a:xfrm>
            <a:custGeom>
              <a:rect b="b" l="l" r="r" t="t"/>
              <a:pathLst>
                <a:path extrusionOk="0" h="7" w="10">
                  <a:moveTo>
                    <a:pt x="10" y="2"/>
                  </a:moveTo>
                  <a:cubicBezTo>
                    <a:pt x="10" y="3"/>
                    <a:pt x="9" y="5"/>
                    <a:pt x="6" y="6"/>
                  </a:cubicBezTo>
                  <a:cubicBezTo>
                    <a:pt x="3" y="7"/>
                    <a:pt x="1" y="6"/>
                    <a:pt x="0" y="5"/>
                  </a:cubicBezTo>
                  <a:cubicBezTo>
                    <a:pt x="0" y="4"/>
                    <a:pt x="2" y="2"/>
                    <a:pt x="4" y="1"/>
                  </a:cubicBezTo>
                  <a:cubicBezTo>
                    <a:pt x="7" y="0"/>
                    <a:pt x="10" y="0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4" name="Google Shape;3044;gfa849bb9b8_2_1820"/>
            <p:cNvSpPr/>
            <p:nvPr/>
          </p:nvSpPr>
          <p:spPr>
            <a:xfrm rot="5400000">
              <a:off x="-3351025" y="3620549"/>
              <a:ext cx="19352" cy="9676"/>
            </a:xfrm>
            <a:custGeom>
              <a:rect b="b" l="l" r="r" t="t"/>
              <a:pathLst>
                <a:path extrusionOk="0" h="6" w="10">
                  <a:moveTo>
                    <a:pt x="9" y="1"/>
                  </a:moveTo>
                  <a:cubicBezTo>
                    <a:pt x="10" y="2"/>
                    <a:pt x="8" y="4"/>
                    <a:pt x="6" y="5"/>
                  </a:cubicBezTo>
                  <a:cubicBezTo>
                    <a:pt x="3" y="6"/>
                    <a:pt x="1" y="5"/>
                    <a:pt x="0" y="4"/>
                  </a:cubicBezTo>
                  <a:cubicBezTo>
                    <a:pt x="0" y="3"/>
                    <a:pt x="2" y="2"/>
                    <a:pt x="4" y="1"/>
                  </a:cubicBezTo>
                  <a:cubicBezTo>
                    <a:pt x="7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5" name="Google Shape;3045;gfa849bb9b8_2_1820"/>
            <p:cNvSpPr/>
            <p:nvPr/>
          </p:nvSpPr>
          <p:spPr>
            <a:xfrm rot="5400000">
              <a:off x="-3363926" y="3539918"/>
              <a:ext cx="25802" cy="16126"/>
            </a:xfrm>
            <a:custGeom>
              <a:rect b="b" l="l" r="r" t="t"/>
              <a:pathLst>
                <a:path extrusionOk="0" h="9" w="15">
                  <a:moveTo>
                    <a:pt x="15" y="2"/>
                  </a:moveTo>
                  <a:cubicBezTo>
                    <a:pt x="15" y="4"/>
                    <a:pt x="13" y="7"/>
                    <a:pt x="9" y="8"/>
                  </a:cubicBezTo>
                  <a:cubicBezTo>
                    <a:pt x="5" y="9"/>
                    <a:pt x="1" y="9"/>
                    <a:pt x="1" y="7"/>
                  </a:cubicBezTo>
                  <a:cubicBezTo>
                    <a:pt x="0" y="5"/>
                    <a:pt x="3" y="2"/>
                    <a:pt x="6" y="1"/>
                  </a:cubicBezTo>
                  <a:cubicBezTo>
                    <a:pt x="10" y="0"/>
                    <a:pt x="14" y="0"/>
                    <a:pt x="15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6" name="Google Shape;3046;gfa849bb9b8_2_1820"/>
            <p:cNvSpPr/>
            <p:nvPr/>
          </p:nvSpPr>
          <p:spPr>
            <a:xfrm rot="5400000">
              <a:off x="-3365539" y="3580233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4"/>
                    <a:pt x="12" y="6"/>
                    <a:pt x="8" y="8"/>
                  </a:cubicBezTo>
                  <a:cubicBezTo>
                    <a:pt x="5" y="9"/>
                    <a:pt x="1" y="9"/>
                    <a:pt x="0" y="7"/>
                  </a:cubicBezTo>
                  <a:cubicBezTo>
                    <a:pt x="0" y="6"/>
                    <a:pt x="2" y="3"/>
                    <a:pt x="6" y="2"/>
                  </a:cubicBezTo>
                  <a:cubicBezTo>
                    <a:pt x="10" y="0"/>
                    <a:pt x="14" y="1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7" name="Google Shape;3047;gfa849bb9b8_2_1820"/>
            <p:cNvSpPr/>
            <p:nvPr/>
          </p:nvSpPr>
          <p:spPr>
            <a:xfrm rot="5400000">
              <a:off x="-3349412" y="3577008"/>
              <a:ext cx="32253" cy="19352"/>
            </a:xfrm>
            <a:custGeom>
              <a:rect b="b" l="l" r="r" t="t"/>
              <a:pathLst>
                <a:path extrusionOk="0" h="10" w="17">
                  <a:moveTo>
                    <a:pt x="16" y="2"/>
                  </a:moveTo>
                  <a:cubicBezTo>
                    <a:pt x="17" y="4"/>
                    <a:pt x="14" y="7"/>
                    <a:pt x="10" y="9"/>
                  </a:cubicBezTo>
                  <a:cubicBezTo>
                    <a:pt x="5" y="10"/>
                    <a:pt x="1" y="10"/>
                    <a:pt x="1" y="8"/>
                  </a:cubicBezTo>
                  <a:cubicBezTo>
                    <a:pt x="0" y="6"/>
                    <a:pt x="3" y="4"/>
                    <a:pt x="7" y="2"/>
                  </a:cubicBezTo>
                  <a:cubicBezTo>
                    <a:pt x="11" y="0"/>
                    <a:pt x="15" y="1"/>
                    <a:pt x="16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8" name="Google Shape;3048;gfa849bb9b8_2_1820"/>
            <p:cNvSpPr/>
            <p:nvPr/>
          </p:nvSpPr>
          <p:spPr>
            <a:xfrm rot="5400000">
              <a:off x="-3341349" y="3610873"/>
              <a:ext cx="29027" cy="19352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3"/>
                    <a:pt x="12" y="6"/>
                    <a:pt x="9" y="7"/>
                  </a:cubicBezTo>
                  <a:cubicBezTo>
                    <a:pt x="5" y="9"/>
                    <a:pt x="1" y="8"/>
                    <a:pt x="1" y="7"/>
                  </a:cubicBezTo>
                  <a:cubicBezTo>
                    <a:pt x="0" y="5"/>
                    <a:pt x="3" y="3"/>
                    <a:pt x="6" y="1"/>
                  </a:cubicBezTo>
                  <a:cubicBezTo>
                    <a:pt x="10" y="0"/>
                    <a:pt x="14" y="0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9" name="Google Shape;3049;gfa849bb9b8_2_1820"/>
            <p:cNvSpPr/>
            <p:nvPr/>
          </p:nvSpPr>
          <p:spPr>
            <a:xfrm rot="5400000">
              <a:off x="-3284907" y="3431871"/>
              <a:ext cx="29027" cy="132236"/>
            </a:xfrm>
            <a:custGeom>
              <a:rect b="b" l="l" r="r" t="t"/>
              <a:pathLst>
                <a:path extrusionOk="0" h="70" w="15">
                  <a:moveTo>
                    <a:pt x="15" y="0"/>
                  </a:moveTo>
                  <a:cubicBezTo>
                    <a:pt x="15" y="0"/>
                    <a:pt x="0" y="44"/>
                    <a:pt x="2" y="70"/>
                  </a:cubicBezTo>
                  <a:cubicBezTo>
                    <a:pt x="2" y="70"/>
                    <a:pt x="7" y="34"/>
                    <a:pt x="1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0" name="Google Shape;3050;gfa849bb9b8_2_1820"/>
            <p:cNvSpPr/>
            <p:nvPr/>
          </p:nvSpPr>
          <p:spPr>
            <a:xfrm rot="5400000">
              <a:off x="-3381665" y="4093050"/>
              <a:ext cx="212867" cy="264471"/>
            </a:xfrm>
            <a:custGeom>
              <a:rect b="b" l="l" r="r" t="t"/>
              <a:pathLst>
                <a:path extrusionOk="0" h="140" w="113">
                  <a:moveTo>
                    <a:pt x="49" y="4"/>
                  </a:moveTo>
                  <a:cubicBezTo>
                    <a:pt x="50" y="25"/>
                    <a:pt x="46" y="35"/>
                    <a:pt x="44" y="42"/>
                  </a:cubicBezTo>
                  <a:cubicBezTo>
                    <a:pt x="31" y="57"/>
                    <a:pt x="0" y="123"/>
                    <a:pt x="0" y="123"/>
                  </a:cubicBezTo>
                  <a:cubicBezTo>
                    <a:pt x="0" y="133"/>
                    <a:pt x="8" y="140"/>
                    <a:pt x="18" y="140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105" y="139"/>
                    <a:pt x="113" y="131"/>
                    <a:pt x="113" y="121"/>
                  </a:cubicBezTo>
                  <a:cubicBezTo>
                    <a:pt x="113" y="121"/>
                    <a:pt x="76" y="56"/>
                    <a:pt x="61" y="42"/>
                  </a:cubicBezTo>
                  <a:cubicBezTo>
                    <a:pt x="57" y="29"/>
                    <a:pt x="55" y="21"/>
                    <a:pt x="54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1" name="Google Shape;3051;gfa849bb9b8_2_1820"/>
            <p:cNvSpPr/>
            <p:nvPr/>
          </p:nvSpPr>
          <p:spPr>
            <a:xfrm rot="5400000">
              <a:off x="-3238253" y="4230161"/>
              <a:ext cx="66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gfa849bb9b8_2_1820"/>
            <p:cNvSpPr/>
            <p:nvPr/>
          </p:nvSpPr>
          <p:spPr>
            <a:xfrm rot="5400000">
              <a:off x="-3241366" y="4233349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3" name="Google Shape;3053;gfa849bb9b8_2_1820"/>
            <p:cNvSpPr/>
            <p:nvPr/>
          </p:nvSpPr>
          <p:spPr>
            <a:xfrm rot="5400000">
              <a:off x="-3268781" y="4212385"/>
              <a:ext cx="16126" cy="54829"/>
            </a:xfrm>
            <a:custGeom>
              <a:rect b="b" l="l" r="r" t="t"/>
              <a:pathLst>
                <a:path extrusionOk="0" h="29" w="9">
                  <a:moveTo>
                    <a:pt x="0" y="0"/>
                  </a:moveTo>
                  <a:cubicBezTo>
                    <a:pt x="0" y="0"/>
                    <a:pt x="7" y="2"/>
                    <a:pt x="5" y="29"/>
                  </a:cubicBezTo>
                  <a:cubicBezTo>
                    <a:pt x="5" y="2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4" name="Google Shape;3054;gfa849bb9b8_2_1820"/>
            <p:cNvSpPr/>
            <p:nvPr/>
          </p:nvSpPr>
          <p:spPr>
            <a:xfrm rot="5400000">
              <a:off x="-3484873" y="4202709"/>
              <a:ext cx="199966" cy="45154"/>
            </a:xfrm>
            <a:custGeom>
              <a:rect b="b" l="l" r="r" t="t"/>
              <a:pathLst>
                <a:path extrusionOk="0" h="24" w="106">
                  <a:moveTo>
                    <a:pt x="106" y="10"/>
                  </a:moveTo>
                  <a:cubicBezTo>
                    <a:pt x="105" y="24"/>
                    <a:pt x="83" y="20"/>
                    <a:pt x="54" y="20"/>
                  </a:cubicBezTo>
                  <a:cubicBezTo>
                    <a:pt x="24" y="21"/>
                    <a:pt x="2" y="23"/>
                    <a:pt x="1" y="11"/>
                  </a:cubicBezTo>
                  <a:cubicBezTo>
                    <a:pt x="0" y="6"/>
                    <a:pt x="24" y="1"/>
                    <a:pt x="53" y="1"/>
                  </a:cubicBezTo>
                  <a:cubicBezTo>
                    <a:pt x="82" y="0"/>
                    <a:pt x="106" y="4"/>
                    <a:pt x="106" y="10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5" name="Google Shape;3055;gfa849bb9b8_2_1820"/>
            <p:cNvSpPr/>
            <p:nvPr/>
          </p:nvSpPr>
          <p:spPr>
            <a:xfrm rot="5400000">
              <a:off x="-3434882" y="4172069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22"/>
                  </a:moveTo>
                  <a:cubicBezTo>
                    <a:pt x="14" y="0"/>
                    <a:pt x="81" y="15"/>
                    <a:pt x="81" y="15"/>
                  </a:cubicBezTo>
                  <a:cubicBezTo>
                    <a:pt x="4" y="13"/>
                    <a:pt x="1" y="27"/>
                    <a:pt x="1" y="2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6" name="Google Shape;3056;gfa849bb9b8_2_1820"/>
            <p:cNvSpPr/>
            <p:nvPr/>
          </p:nvSpPr>
          <p:spPr>
            <a:xfrm rot="5400000">
              <a:off x="-3413918" y="4160780"/>
              <a:ext cx="103208" cy="32253"/>
            </a:xfrm>
            <a:custGeom>
              <a:rect b="b" l="l" r="r" t="t"/>
              <a:pathLst>
                <a:path extrusionOk="0" h="16" w="55">
                  <a:moveTo>
                    <a:pt x="0" y="16"/>
                  </a:moveTo>
                  <a:cubicBezTo>
                    <a:pt x="0" y="16"/>
                    <a:pt x="14" y="2"/>
                    <a:pt x="55" y="6"/>
                  </a:cubicBezTo>
                  <a:cubicBezTo>
                    <a:pt x="55" y="6"/>
                    <a:pt x="11" y="0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7" name="Google Shape;3057;gfa849bb9b8_2_1820"/>
            <p:cNvSpPr/>
            <p:nvPr/>
          </p:nvSpPr>
          <p:spPr>
            <a:xfrm rot="5400000">
              <a:off x="-3321998" y="4094663"/>
              <a:ext cx="90307" cy="164488"/>
            </a:xfrm>
            <a:custGeom>
              <a:rect b="b" l="l" r="r" t="t"/>
              <a:pathLst>
                <a:path extrusionOk="0" h="88" w="48">
                  <a:moveTo>
                    <a:pt x="41" y="5"/>
                  </a:moveTo>
                  <a:cubicBezTo>
                    <a:pt x="42" y="16"/>
                    <a:pt x="37" y="24"/>
                    <a:pt x="30" y="33"/>
                  </a:cubicBezTo>
                  <a:cubicBezTo>
                    <a:pt x="23" y="42"/>
                    <a:pt x="19" y="51"/>
                    <a:pt x="13" y="61"/>
                  </a:cubicBezTo>
                  <a:cubicBezTo>
                    <a:pt x="11" y="66"/>
                    <a:pt x="9" y="71"/>
                    <a:pt x="6" y="76"/>
                  </a:cubicBezTo>
                  <a:cubicBezTo>
                    <a:pt x="5" y="78"/>
                    <a:pt x="0" y="84"/>
                    <a:pt x="2" y="86"/>
                  </a:cubicBezTo>
                  <a:cubicBezTo>
                    <a:pt x="3" y="88"/>
                    <a:pt x="8" y="84"/>
                    <a:pt x="9" y="84"/>
                  </a:cubicBezTo>
                  <a:cubicBezTo>
                    <a:pt x="13" y="82"/>
                    <a:pt x="16" y="80"/>
                    <a:pt x="20" y="80"/>
                  </a:cubicBezTo>
                  <a:cubicBezTo>
                    <a:pt x="28" y="79"/>
                    <a:pt x="34" y="78"/>
                    <a:pt x="36" y="69"/>
                  </a:cubicBezTo>
                  <a:cubicBezTo>
                    <a:pt x="37" y="67"/>
                    <a:pt x="37" y="64"/>
                    <a:pt x="37" y="61"/>
                  </a:cubicBezTo>
                  <a:cubicBezTo>
                    <a:pt x="38" y="58"/>
                    <a:pt x="39" y="54"/>
                    <a:pt x="39" y="51"/>
                  </a:cubicBezTo>
                  <a:cubicBezTo>
                    <a:pt x="40" y="46"/>
                    <a:pt x="42" y="41"/>
                    <a:pt x="43" y="36"/>
                  </a:cubicBezTo>
                  <a:cubicBezTo>
                    <a:pt x="45" y="29"/>
                    <a:pt x="46" y="21"/>
                    <a:pt x="47" y="14"/>
                  </a:cubicBezTo>
                  <a:cubicBezTo>
                    <a:pt x="47" y="11"/>
                    <a:pt x="48" y="5"/>
                    <a:pt x="47" y="2"/>
                  </a:cubicBezTo>
                  <a:cubicBezTo>
                    <a:pt x="46" y="0"/>
                    <a:pt x="40" y="3"/>
                    <a:pt x="41" y="5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8" name="Google Shape;3058;gfa849bb9b8_2_1820"/>
            <p:cNvSpPr/>
            <p:nvPr/>
          </p:nvSpPr>
          <p:spPr>
            <a:xfrm rot="5400000">
              <a:off x="-3396140" y="4149454"/>
              <a:ext cx="22500" cy="129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gfa849bb9b8_2_1820"/>
            <p:cNvSpPr/>
            <p:nvPr/>
          </p:nvSpPr>
          <p:spPr>
            <a:xfrm rot="5400000">
              <a:off x="-3407467" y="4180132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2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8" y="0"/>
                    <a:pt x="11" y="1"/>
                    <a:pt x="11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0" name="Google Shape;3060;gfa849bb9b8_2_1820"/>
            <p:cNvSpPr/>
            <p:nvPr/>
          </p:nvSpPr>
          <p:spPr>
            <a:xfrm rot="5400000">
              <a:off x="-3402629" y="4294629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3" y="5"/>
                    <a:pt x="0" y="4"/>
                    <a:pt x="0" y="3"/>
                  </a:cubicBezTo>
                  <a:cubicBezTo>
                    <a:pt x="0" y="2"/>
                    <a:pt x="2" y="1"/>
                    <a:pt x="5" y="0"/>
                  </a:cubicBezTo>
                  <a:cubicBezTo>
                    <a:pt x="8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1" name="Google Shape;3061;gfa849bb9b8_2_1820"/>
            <p:cNvSpPr/>
            <p:nvPr/>
          </p:nvSpPr>
          <p:spPr>
            <a:xfrm rot="5400000">
              <a:off x="-3404242" y="4270439"/>
              <a:ext cx="19352" cy="6451"/>
            </a:xfrm>
            <a:custGeom>
              <a:rect b="b" l="l" r="r" t="t"/>
              <a:pathLst>
                <a:path extrusionOk="0" h="4" w="10">
                  <a:moveTo>
                    <a:pt x="10" y="2"/>
                  </a:moveTo>
                  <a:cubicBezTo>
                    <a:pt x="10" y="3"/>
                    <a:pt x="8" y="4"/>
                    <a:pt x="5" y="4"/>
                  </a:cubicBezTo>
                  <a:cubicBezTo>
                    <a:pt x="3" y="4"/>
                    <a:pt x="0" y="4"/>
                    <a:pt x="0" y="2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8" y="0"/>
                    <a:pt x="10" y="1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2" name="Google Shape;3062;gfa849bb9b8_2_1820"/>
            <p:cNvSpPr/>
            <p:nvPr/>
          </p:nvSpPr>
          <p:spPr>
            <a:xfrm rot="5400000">
              <a:off x="-3391341" y="4189808"/>
              <a:ext cx="25802" cy="12901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7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3" y="0"/>
                    <a:pt x="7" y="0"/>
                  </a:cubicBezTo>
                  <a:cubicBezTo>
                    <a:pt x="11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3" name="Google Shape;3063;gfa849bb9b8_2_1820"/>
            <p:cNvSpPr/>
            <p:nvPr/>
          </p:nvSpPr>
          <p:spPr>
            <a:xfrm rot="5400000">
              <a:off x="-3405854" y="4223673"/>
              <a:ext cx="25802" cy="16126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7"/>
                    <a:pt x="1" y="5"/>
                    <a:pt x="1" y="3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2" y="0"/>
                    <a:pt x="15" y="2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4" name="Google Shape;3064;gfa849bb9b8_2_1820"/>
            <p:cNvSpPr/>
            <p:nvPr/>
          </p:nvSpPr>
          <p:spPr>
            <a:xfrm rot="5400000">
              <a:off x="-3389728" y="4230124"/>
              <a:ext cx="29027" cy="12901"/>
            </a:xfrm>
            <a:custGeom>
              <a:rect b="b" l="l" r="r" t="t"/>
              <a:pathLst>
                <a:path extrusionOk="0" h="7" w="16">
                  <a:moveTo>
                    <a:pt x="16" y="3"/>
                  </a:moveTo>
                  <a:cubicBezTo>
                    <a:pt x="16" y="5"/>
                    <a:pt x="13" y="6"/>
                    <a:pt x="8" y="7"/>
                  </a:cubicBezTo>
                  <a:cubicBezTo>
                    <a:pt x="4" y="7"/>
                    <a:pt x="0" y="5"/>
                    <a:pt x="0" y="3"/>
                  </a:cubicBezTo>
                  <a:cubicBezTo>
                    <a:pt x="0" y="1"/>
                    <a:pt x="3" y="0"/>
                    <a:pt x="8" y="0"/>
                  </a:cubicBezTo>
                  <a:cubicBezTo>
                    <a:pt x="13" y="0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5" name="Google Shape;3065;gfa849bb9b8_2_1820"/>
            <p:cNvSpPr/>
            <p:nvPr/>
          </p:nvSpPr>
          <p:spPr>
            <a:xfrm rot="5400000">
              <a:off x="-3392953" y="4265601"/>
              <a:ext cx="29027" cy="12901"/>
            </a:xfrm>
            <a:custGeom>
              <a:rect b="b" l="l" r="r" t="t"/>
              <a:pathLst>
                <a:path extrusionOk="0" h="6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6"/>
                    <a:pt x="0" y="5"/>
                    <a:pt x="0" y="3"/>
                  </a:cubicBezTo>
                  <a:cubicBezTo>
                    <a:pt x="0" y="2"/>
                    <a:pt x="3" y="0"/>
                    <a:pt x="8" y="0"/>
                  </a:cubicBezTo>
                  <a:cubicBezTo>
                    <a:pt x="12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6" name="Google Shape;3066;gfa849bb9b8_2_1820"/>
            <p:cNvSpPr/>
            <p:nvPr/>
          </p:nvSpPr>
          <p:spPr>
            <a:xfrm rot="5400000">
              <a:off x="-3317160" y="4118852"/>
              <a:ext cx="64505" cy="116109"/>
            </a:xfrm>
            <a:custGeom>
              <a:rect b="b" l="l" r="r" t="t"/>
              <a:pathLst>
                <a:path extrusionOk="0" h="61" w="34">
                  <a:moveTo>
                    <a:pt x="34" y="0"/>
                  </a:moveTo>
                  <a:cubicBezTo>
                    <a:pt x="34" y="0"/>
                    <a:pt x="6" y="36"/>
                    <a:pt x="0" y="61"/>
                  </a:cubicBezTo>
                  <a:cubicBezTo>
                    <a:pt x="0" y="61"/>
                    <a:pt x="16" y="29"/>
                    <a:pt x="34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7" name="Google Shape;3067;gfa849bb9b8_2_1820"/>
            <p:cNvSpPr/>
            <p:nvPr/>
          </p:nvSpPr>
          <p:spPr>
            <a:xfrm rot="5400000">
              <a:off x="-2630179" y="4405900"/>
              <a:ext cx="264471" cy="212867"/>
            </a:xfrm>
            <a:custGeom>
              <a:rect b="b" l="l" r="r" t="t"/>
              <a:pathLst>
                <a:path extrusionOk="0" h="113" w="140">
                  <a:moveTo>
                    <a:pt x="2" y="59"/>
                  </a:moveTo>
                  <a:cubicBezTo>
                    <a:pt x="23" y="59"/>
                    <a:pt x="34" y="63"/>
                    <a:pt x="41" y="65"/>
                  </a:cubicBezTo>
                  <a:cubicBezTo>
                    <a:pt x="55" y="79"/>
                    <a:pt x="119" y="112"/>
                    <a:pt x="119" y="112"/>
                  </a:cubicBezTo>
                  <a:cubicBezTo>
                    <a:pt x="129" y="113"/>
                    <a:pt x="138" y="105"/>
                    <a:pt x="138" y="95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0" y="8"/>
                    <a:pt x="132" y="0"/>
                    <a:pt x="123" y="0"/>
                  </a:cubicBezTo>
                  <a:cubicBezTo>
                    <a:pt x="123" y="0"/>
                    <a:pt x="56" y="34"/>
                    <a:pt x="41" y="48"/>
                  </a:cubicBezTo>
                  <a:cubicBezTo>
                    <a:pt x="29" y="52"/>
                    <a:pt x="13" y="51"/>
                    <a:pt x="0" y="53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8" name="Google Shape;3068;gfa849bb9b8_2_1820"/>
            <p:cNvSpPr/>
            <p:nvPr/>
          </p:nvSpPr>
          <p:spPr>
            <a:xfrm rot="5400000">
              <a:off x="-2522133" y="4523622"/>
              <a:ext cx="48379" cy="199966"/>
            </a:xfrm>
            <a:custGeom>
              <a:rect b="b" l="l" r="r" t="t"/>
              <a:pathLst>
                <a:path extrusionOk="0" h="106" w="26">
                  <a:moveTo>
                    <a:pt x="12" y="1"/>
                  </a:moveTo>
                  <a:cubicBezTo>
                    <a:pt x="26" y="2"/>
                    <a:pt x="21" y="24"/>
                    <a:pt x="20" y="53"/>
                  </a:cubicBezTo>
                  <a:cubicBezTo>
                    <a:pt x="20" y="82"/>
                    <a:pt x="20" y="105"/>
                    <a:pt x="9" y="106"/>
                  </a:cubicBezTo>
                  <a:cubicBezTo>
                    <a:pt x="4" y="106"/>
                    <a:pt x="0" y="82"/>
                    <a:pt x="1" y="53"/>
                  </a:cubicBezTo>
                  <a:cubicBezTo>
                    <a:pt x="1" y="24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9" name="Google Shape;3069;gfa849bb9b8_2_1820"/>
            <p:cNvSpPr/>
            <p:nvPr/>
          </p:nvSpPr>
          <p:spPr>
            <a:xfrm rot="5400000">
              <a:off x="-2551160" y="4513947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22" y="81"/>
                  </a:moveTo>
                  <a:cubicBezTo>
                    <a:pt x="0" y="66"/>
                    <a:pt x="18" y="0"/>
                    <a:pt x="18" y="0"/>
                  </a:cubicBezTo>
                  <a:cubicBezTo>
                    <a:pt x="13" y="77"/>
                    <a:pt x="27" y="80"/>
                    <a:pt x="27" y="80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0" name="Google Shape;3070;gfa849bb9b8_2_1820"/>
            <p:cNvSpPr/>
            <p:nvPr/>
          </p:nvSpPr>
          <p:spPr>
            <a:xfrm rot="5400000">
              <a:off x="-2562448" y="4541361"/>
              <a:ext cx="29027" cy="106434"/>
            </a:xfrm>
            <a:custGeom>
              <a:rect b="b" l="l" r="r" t="t"/>
              <a:pathLst>
                <a:path extrusionOk="0" h="56" w="16">
                  <a:moveTo>
                    <a:pt x="16" y="56"/>
                  </a:moveTo>
                  <a:cubicBezTo>
                    <a:pt x="16" y="56"/>
                    <a:pt x="3" y="41"/>
                    <a:pt x="8" y="0"/>
                  </a:cubicBezTo>
                  <a:cubicBezTo>
                    <a:pt x="8" y="0"/>
                    <a:pt x="0" y="44"/>
                    <a:pt x="16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1" name="Google Shape;3071;gfa849bb9b8_2_1820"/>
            <p:cNvSpPr/>
            <p:nvPr/>
          </p:nvSpPr>
          <p:spPr>
            <a:xfrm rot="5400000">
              <a:off x="-2573737" y="4604254"/>
              <a:ext cx="12901" cy="22577"/>
            </a:xfrm>
            <a:custGeom>
              <a:rect b="b" l="l" r="r" t="t"/>
              <a:pathLst>
                <a:path extrusionOk="0" h="12" w="6">
                  <a:moveTo>
                    <a:pt x="3" y="1"/>
                  </a:moveTo>
                  <a:cubicBezTo>
                    <a:pt x="5" y="1"/>
                    <a:pt x="6" y="3"/>
                    <a:pt x="6" y="7"/>
                  </a:cubicBezTo>
                  <a:cubicBezTo>
                    <a:pt x="6" y="10"/>
                    <a:pt x="5" y="12"/>
                    <a:pt x="3" y="12"/>
                  </a:cubicBezTo>
                  <a:cubicBezTo>
                    <a:pt x="1" y="12"/>
                    <a:pt x="0" y="10"/>
                    <a:pt x="0" y="6"/>
                  </a:cubicBezTo>
                  <a:cubicBezTo>
                    <a:pt x="0" y="3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2" name="Google Shape;3072;gfa849bb9b8_2_1820"/>
            <p:cNvSpPr/>
            <p:nvPr/>
          </p:nvSpPr>
          <p:spPr>
            <a:xfrm rot="5400000">
              <a:off x="-2544710" y="4617155"/>
              <a:ext cx="6451" cy="22577"/>
            </a:xfrm>
            <a:custGeom>
              <a:rect b="b" l="l" r="r" t="t"/>
              <a:pathLst>
                <a:path extrusionOk="0" h="11" w="5">
                  <a:moveTo>
                    <a:pt x="3" y="0"/>
                  </a:moveTo>
                  <a:cubicBezTo>
                    <a:pt x="4" y="0"/>
                    <a:pt x="5" y="3"/>
                    <a:pt x="5" y="5"/>
                  </a:cubicBezTo>
                  <a:cubicBezTo>
                    <a:pt x="5" y="8"/>
                    <a:pt x="4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3" name="Google Shape;3073;gfa849bb9b8_2_1820"/>
            <p:cNvSpPr/>
            <p:nvPr/>
          </p:nvSpPr>
          <p:spPr>
            <a:xfrm rot="5400000">
              <a:off x="-2430213" y="4621993"/>
              <a:ext cx="9676" cy="22577"/>
            </a:xfrm>
            <a:custGeom>
              <a:rect b="b" l="l" r="r" t="t"/>
              <a:pathLst>
                <a:path extrusionOk="0" h="11" w="5">
                  <a:moveTo>
                    <a:pt x="2" y="0"/>
                  </a:move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3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4" name="Google Shape;3074;gfa849bb9b8_2_1820"/>
            <p:cNvSpPr/>
            <p:nvPr/>
          </p:nvSpPr>
          <p:spPr>
            <a:xfrm rot="5400000">
              <a:off x="-2454402" y="4623605"/>
              <a:ext cx="6451" cy="16126"/>
            </a:xfrm>
            <a:custGeom>
              <a:rect b="b" l="l" r="r" t="t"/>
              <a:pathLst>
                <a:path extrusionOk="0" h="9" w="4">
                  <a:moveTo>
                    <a:pt x="2" y="0"/>
                  </a:moveTo>
                  <a:cubicBezTo>
                    <a:pt x="4" y="0"/>
                    <a:pt x="4" y="2"/>
                    <a:pt x="4" y="5"/>
                  </a:cubicBezTo>
                  <a:cubicBezTo>
                    <a:pt x="4" y="7"/>
                    <a:pt x="3" y="9"/>
                    <a:pt x="2" y="9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5" name="Google Shape;3075;gfa849bb9b8_2_1820"/>
            <p:cNvSpPr/>
            <p:nvPr/>
          </p:nvSpPr>
          <p:spPr>
            <a:xfrm rot="5400000">
              <a:off x="-2536646" y="4599416"/>
              <a:ext cx="16126" cy="29027"/>
            </a:xfrm>
            <a:custGeom>
              <a:rect b="b" l="l" r="r" t="t"/>
              <a:pathLst>
                <a:path extrusionOk="0" h="14" w="8">
                  <a:moveTo>
                    <a:pt x="4" y="0"/>
                  </a:moveTo>
                  <a:cubicBezTo>
                    <a:pt x="6" y="0"/>
                    <a:pt x="8" y="3"/>
                    <a:pt x="7" y="7"/>
                  </a:cubicBezTo>
                  <a:cubicBezTo>
                    <a:pt x="7" y="11"/>
                    <a:pt x="6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6" name="Google Shape;3076;gfa849bb9b8_2_1820"/>
            <p:cNvSpPr/>
            <p:nvPr/>
          </p:nvSpPr>
          <p:spPr>
            <a:xfrm rot="5400000">
              <a:off x="-2499556" y="4613930"/>
              <a:ext cx="12901" cy="29027"/>
            </a:xfrm>
            <a:custGeom>
              <a:rect b="b" l="l" r="r" t="t"/>
              <a:pathLst>
                <a:path extrusionOk="0" h="15" w="7">
                  <a:moveTo>
                    <a:pt x="4" y="1"/>
                  </a:moveTo>
                  <a:cubicBezTo>
                    <a:pt x="5" y="1"/>
                    <a:pt x="7" y="4"/>
                    <a:pt x="7" y="8"/>
                  </a:cubicBezTo>
                  <a:cubicBezTo>
                    <a:pt x="7" y="12"/>
                    <a:pt x="5" y="15"/>
                    <a:pt x="3" y="15"/>
                  </a:cubicBezTo>
                  <a:cubicBezTo>
                    <a:pt x="2" y="15"/>
                    <a:pt x="0" y="12"/>
                    <a:pt x="0" y="8"/>
                  </a:cubicBezTo>
                  <a:cubicBezTo>
                    <a:pt x="0" y="4"/>
                    <a:pt x="2" y="0"/>
                    <a:pt x="4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7" name="Google Shape;3077;gfa849bb9b8_2_1820"/>
            <p:cNvSpPr/>
            <p:nvPr/>
          </p:nvSpPr>
          <p:spPr>
            <a:xfrm rot="5400000">
              <a:off x="-2494718" y="4596191"/>
              <a:ext cx="12901" cy="32253"/>
            </a:xfrm>
            <a:custGeom>
              <a:rect b="b" l="l" r="r" t="t"/>
              <a:pathLst>
                <a:path extrusionOk="0" h="17" w="7">
                  <a:moveTo>
                    <a:pt x="4" y="0"/>
                  </a:moveTo>
                  <a:cubicBezTo>
                    <a:pt x="5" y="0"/>
                    <a:pt x="7" y="4"/>
                    <a:pt x="7" y="8"/>
                  </a:cubicBezTo>
                  <a:cubicBezTo>
                    <a:pt x="7" y="13"/>
                    <a:pt x="5" y="17"/>
                    <a:pt x="3" y="17"/>
                  </a:cubicBezTo>
                  <a:cubicBezTo>
                    <a:pt x="1" y="16"/>
                    <a:pt x="0" y="13"/>
                    <a:pt x="0" y="8"/>
                  </a:cubicBezTo>
                  <a:cubicBezTo>
                    <a:pt x="0" y="4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8" name="Google Shape;3078;gfa849bb9b8_2_1820"/>
            <p:cNvSpPr/>
            <p:nvPr/>
          </p:nvSpPr>
          <p:spPr>
            <a:xfrm rot="5400000">
              <a:off x="-2459240" y="4602641"/>
              <a:ext cx="12901" cy="25802"/>
            </a:xfrm>
            <a:custGeom>
              <a:rect b="b" l="l" r="r" t="t"/>
              <a:pathLst>
                <a:path extrusionOk="0" h="14" w="6">
                  <a:moveTo>
                    <a:pt x="3" y="0"/>
                  </a:moveTo>
                  <a:cubicBezTo>
                    <a:pt x="5" y="0"/>
                    <a:pt x="6" y="3"/>
                    <a:pt x="6" y="7"/>
                  </a:cubicBezTo>
                  <a:cubicBezTo>
                    <a:pt x="6" y="11"/>
                    <a:pt x="5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9" name="Google Shape;3079;gfa849bb9b8_2_1820"/>
            <p:cNvSpPr/>
            <p:nvPr/>
          </p:nvSpPr>
          <p:spPr>
            <a:xfrm rot="5400000">
              <a:off x="-2714036" y="1648302"/>
              <a:ext cx="83857" cy="103208"/>
            </a:xfrm>
            <a:custGeom>
              <a:rect b="b" l="l" r="r" t="t"/>
              <a:pathLst>
                <a:path extrusionOk="0" h="55" w="44">
                  <a:moveTo>
                    <a:pt x="0" y="0"/>
                  </a:moveTo>
                  <a:cubicBezTo>
                    <a:pt x="6" y="9"/>
                    <a:pt x="7" y="19"/>
                    <a:pt x="7" y="30"/>
                  </a:cubicBezTo>
                  <a:cubicBezTo>
                    <a:pt x="7" y="38"/>
                    <a:pt x="6" y="47"/>
                    <a:pt x="6" y="55"/>
                  </a:cubicBezTo>
                  <a:cubicBezTo>
                    <a:pt x="9" y="45"/>
                    <a:pt x="18" y="38"/>
                    <a:pt x="26" y="32"/>
                  </a:cubicBezTo>
                  <a:cubicBezTo>
                    <a:pt x="29" y="29"/>
                    <a:pt x="33" y="28"/>
                    <a:pt x="37" y="26"/>
                  </a:cubicBezTo>
                  <a:cubicBezTo>
                    <a:pt x="39" y="26"/>
                    <a:pt x="43" y="25"/>
                    <a:pt x="44" y="24"/>
                  </a:cubicBezTo>
                  <a:cubicBezTo>
                    <a:pt x="41" y="20"/>
                    <a:pt x="36" y="18"/>
                    <a:pt x="32" y="16"/>
                  </a:cubicBezTo>
                  <a:cubicBezTo>
                    <a:pt x="28" y="14"/>
                    <a:pt x="23" y="11"/>
                    <a:pt x="18" y="10"/>
                  </a:cubicBezTo>
                  <a:cubicBezTo>
                    <a:pt x="12" y="7"/>
                    <a:pt x="5" y="4"/>
                    <a:pt x="0" y="0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0" name="Google Shape;3080;gfa849bb9b8_2_1820"/>
            <p:cNvSpPr/>
            <p:nvPr/>
          </p:nvSpPr>
          <p:spPr>
            <a:xfrm rot="5400000">
              <a:off x="-2691459" y="1654752"/>
              <a:ext cx="51604" cy="77406"/>
            </a:xfrm>
            <a:custGeom>
              <a:rect b="b" l="l" r="r" t="t"/>
              <a:pathLst>
                <a:path extrusionOk="0" h="40" w="27">
                  <a:moveTo>
                    <a:pt x="3" y="40"/>
                  </a:moveTo>
                  <a:cubicBezTo>
                    <a:pt x="4" y="34"/>
                    <a:pt x="3" y="26"/>
                    <a:pt x="3" y="19"/>
                  </a:cubicBezTo>
                  <a:cubicBezTo>
                    <a:pt x="2" y="12"/>
                    <a:pt x="3" y="6"/>
                    <a:pt x="0" y="0"/>
                  </a:cubicBezTo>
                  <a:cubicBezTo>
                    <a:pt x="2" y="1"/>
                    <a:pt x="4" y="3"/>
                    <a:pt x="7" y="4"/>
                  </a:cubicBezTo>
                  <a:cubicBezTo>
                    <a:pt x="9" y="5"/>
                    <a:pt x="12" y="6"/>
                    <a:pt x="15" y="7"/>
                  </a:cubicBezTo>
                  <a:cubicBezTo>
                    <a:pt x="20" y="8"/>
                    <a:pt x="24" y="10"/>
                    <a:pt x="27" y="12"/>
                  </a:cubicBezTo>
                  <a:cubicBezTo>
                    <a:pt x="26" y="11"/>
                    <a:pt x="23" y="11"/>
                    <a:pt x="21" y="10"/>
                  </a:cubicBezTo>
                  <a:cubicBezTo>
                    <a:pt x="19" y="9"/>
                    <a:pt x="17" y="8"/>
                    <a:pt x="15" y="8"/>
                  </a:cubicBezTo>
                  <a:cubicBezTo>
                    <a:pt x="11" y="7"/>
                    <a:pt x="7" y="6"/>
                    <a:pt x="4" y="4"/>
                  </a:cubicBezTo>
                  <a:cubicBezTo>
                    <a:pt x="3" y="10"/>
                    <a:pt x="3" y="17"/>
                    <a:pt x="3" y="23"/>
                  </a:cubicBezTo>
                  <a:cubicBezTo>
                    <a:pt x="3" y="26"/>
                    <a:pt x="3" y="29"/>
                    <a:pt x="3" y="31"/>
                  </a:cubicBezTo>
                  <a:cubicBezTo>
                    <a:pt x="3" y="33"/>
                    <a:pt x="4" y="36"/>
                    <a:pt x="4" y="38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1" name="Google Shape;3081;gfa849bb9b8_2_1820"/>
            <p:cNvSpPr/>
            <p:nvPr/>
          </p:nvSpPr>
          <p:spPr>
            <a:xfrm rot="5400000">
              <a:off x="-2804343" y="1645076"/>
              <a:ext cx="48379" cy="61280"/>
            </a:xfrm>
            <a:custGeom>
              <a:rect b="b" l="l" r="r" t="t"/>
              <a:pathLst>
                <a:path extrusionOk="0" h="32" w="24">
                  <a:moveTo>
                    <a:pt x="6" y="0"/>
                  </a:moveTo>
                  <a:cubicBezTo>
                    <a:pt x="5" y="6"/>
                    <a:pt x="5" y="12"/>
                    <a:pt x="3" y="19"/>
                  </a:cubicBezTo>
                  <a:cubicBezTo>
                    <a:pt x="2" y="23"/>
                    <a:pt x="1" y="27"/>
                    <a:pt x="0" y="32"/>
                  </a:cubicBezTo>
                  <a:cubicBezTo>
                    <a:pt x="4" y="29"/>
                    <a:pt x="8" y="26"/>
                    <a:pt x="13" y="24"/>
                  </a:cubicBezTo>
                  <a:cubicBezTo>
                    <a:pt x="16" y="22"/>
                    <a:pt x="21" y="21"/>
                    <a:pt x="24" y="18"/>
                  </a:cubicBezTo>
                  <a:cubicBezTo>
                    <a:pt x="21" y="18"/>
                    <a:pt x="18" y="19"/>
                    <a:pt x="15" y="19"/>
                  </a:cubicBezTo>
                  <a:cubicBezTo>
                    <a:pt x="12" y="19"/>
                    <a:pt x="9" y="16"/>
                    <a:pt x="8" y="13"/>
                  </a:cubicBezTo>
                  <a:cubicBezTo>
                    <a:pt x="8" y="11"/>
                    <a:pt x="8" y="8"/>
                    <a:pt x="8" y="5"/>
                  </a:cubicBezTo>
                  <a:cubicBezTo>
                    <a:pt x="8" y="4"/>
                    <a:pt x="7" y="3"/>
                    <a:pt x="7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2" name="Google Shape;3082;gfa849bb9b8_2_1820"/>
            <p:cNvSpPr/>
            <p:nvPr/>
          </p:nvSpPr>
          <p:spPr>
            <a:xfrm rot="5400000">
              <a:off x="-2551160" y="4449441"/>
              <a:ext cx="80632" cy="109659"/>
            </a:xfrm>
            <a:custGeom>
              <a:rect b="b" l="l" r="r" t="t"/>
              <a:pathLst>
                <a:path extrusionOk="0" h="58" w="42">
                  <a:moveTo>
                    <a:pt x="20" y="0"/>
                  </a:moveTo>
                  <a:cubicBezTo>
                    <a:pt x="15" y="2"/>
                    <a:pt x="7" y="7"/>
                    <a:pt x="4" y="12"/>
                  </a:cubicBezTo>
                  <a:cubicBezTo>
                    <a:pt x="0" y="17"/>
                    <a:pt x="2" y="22"/>
                    <a:pt x="4" y="28"/>
                  </a:cubicBezTo>
                  <a:cubicBezTo>
                    <a:pt x="6" y="35"/>
                    <a:pt x="14" y="39"/>
                    <a:pt x="19" y="44"/>
                  </a:cubicBezTo>
                  <a:cubicBezTo>
                    <a:pt x="23" y="47"/>
                    <a:pt x="27" y="50"/>
                    <a:pt x="31" y="53"/>
                  </a:cubicBezTo>
                  <a:cubicBezTo>
                    <a:pt x="34" y="55"/>
                    <a:pt x="39" y="56"/>
                    <a:pt x="42" y="58"/>
                  </a:cubicBezTo>
                  <a:cubicBezTo>
                    <a:pt x="37" y="55"/>
                    <a:pt x="33" y="50"/>
                    <a:pt x="30" y="45"/>
                  </a:cubicBezTo>
                  <a:cubicBezTo>
                    <a:pt x="26" y="40"/>
                    <a:pt x="19" y="35"/>
                    <a:pt x="18" y="29"/>
                  </a:cubicBezTo>
                  <a:cubicBezTo>
                    <a:pt x="15" y="21"/>
                    <a:pt x="17" y="8"/>
                    <a:pt x="21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3" name="Google Shape;3083;gfa849bb9b8_2_1820"/>
            <p:cNvSpPr/>
            <p:nvPr/>
          </p:nvSpPr>
          <p:spPr>
            <a:xfrm rot="5400000">
              <a:off x="-2507619" y="4454279"/>
              <a:ext cx="19352" cy="58055"/>
            </a:xfrm>
            <a:custGeom>
              <a:rect b="b" l="l" r="r" t="t"/>
              <a:pathLst>
                <a:path extrusionOk="0" h="30" w="9">
                  <a:moveTo>
                    <a:pt x="7" y="0"/>
                  </a:moveTo>
                  <a:cubicBezTo>
                    <a:pt x="2" y="2"/>
                    <a:pt x="0" y="11"/>
                    <a:pt x="0" y="15"/>
                  </a:cubicBezTo>
                  <a:cubicBezTo>
                    <a:pt x="0" y="22"/>
                    <a:pt x="4" y="26"/>
                    <a:pt x="9" y="30"/>
                  </a:cubicBezTo>
                  <a:cubicBezTo>
                    <a:pt x="3" y="23"/>
                    <a:pt x="0" y="9"/>
                    <a:pt x="6" y="1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84" name="Google Shape;3084;gfa849bb9b8_2_18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85" name="Google Shape;3085;gfa849bb9b8_2_1820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6" name="Google Shape;3086;gfa849bb9b8_2_1820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7" name="Google Shape;3087;gfa849bb9b8_2_1820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8" name="Google Shape;3088;gfa849bb9b8_2_1820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9" name="Google Shape;3089;gfa849bb9b8_2_1820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90" name="Google Shape;3090;gfa849bb9b8_2_1820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091" name="Google Shape;3091;gfa849bb9b8_2_1820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3092" name="Google Shape;3092;gfa849bb9b8_2_1820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3" name="Google Shape;3093;gfa849bb9b8_2_1820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94" name="Google Shape;3094;gfa849bb9b8_2_18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. Muscle adaptation to exercise">
  <p:cSld name="TITLE_9">
    <p:spTree>
      <p:nvGrpSpPr>
        <p:cNvPr id="3095" name="Shape 3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6" name="Google Shape;3096;gfa849bb9b8_2_208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097" name="Google Shape;3097;gfa849bb9b8_2_2086"/>
          <p:cNvGrpSpPr/>
          <p:nvPr/>
        </p:nvGrpSpPr>
        <p:grpSpPr>
          <a:xfrm>
            <a:off x="0" y="2407518"/>
            <a:ext cx="4450568" cy="4450568"/>
            <a:chOff x="0" y="1981200"/>
            <a:chExt cx="4876800" cy="4876800"/>
          </a:xfrm>
        </p:grpSpPr>
        <p:grpSp>
          <p:nvGrpSpPr>
            <p:cNvPr id="3098" name="Google Shape;3098;gfa849bb9b8_2_2086"/>
            <p:cNvGrpSpPr/>
            <p:nvPr/>
          </p:nvGrpSpPr>
          <p:grpSpPr>
            <a:xfrm>
              <a:off x="0" y="3152775"/>
              <a:ext cx="4876800" cy="3705225"/>
              <a:chOff x="0" y="3152775"/>
              <a:chExt cx="4876800" cy="3705225"/>
            </a:xfrm>
          </p:grpSpPr>
          <p:sp>
            <p:nvSpPr>
              <p:cNvPr id="3099" name="Google Shape;3099;gfa849bb9b8_2_2086"/>
              <p:cNvSpPr/>
              <p:nvPr/>
            </p:nvSpPr>
            <p:spPr>
              <a:xfrm>
                <a:off x="0" y="5915025"/>
                <a:ext cx="1600200" cy="942975"/>
              </a:xfrm>
              <a:custGeom>
                <a:rect b="b" l="l" r="r" t="t"/>
                <a:pathLst>
                  <a:path extrusionOk="0" h="942975" w="1600200">
                    <a:moveTo>
                      <a:pt x="1600200" y="19050"/>
                    </a:moveTo>
                    <a:cubicBezTo>
                      <a:pt x="1600200" y="447675"/>
                      <a:pt x="1285875" y="685800"/>
                      <a:pt x="1285875" y="942975"/>
                    </a:cubicBezTo>
                    <a:lnTo>
                      <a:pt x="0" y="942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9D8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0" name="Google Shape;3100;gfa849bb9b8_2_2086"/>
              <p:cNvSpPr/>
              <p:nvPr/>
            </p:nvSpPr>
            <p:spPr>
              <a:xfrm>
                <a:off x="0" y="3152775"/>
                <a:ext cx="4876800" cy="3705225"/>
              </a:xfrm>
              <a:custGeom>
                <a:rect b="b" l="l" r="r" t="t"/>
                <a:pathLst>
                  <a:path extrusionOk="0" h="3705225" w="4876800">
                    <a:moveTo>
                      <a:pt x="0" y="695325"/>
                    </a:moveTo>
                    <a:lnTo>
                      <a:pt x="371475" y="1190625"/>
                    </a:lnTo>
                    <a:cubicBezTo>
                      <a:pt x="371475" y="1190625"/>
                      <a:pt x="704850" y="914400"/>
                      <a:pt x="1152525" y="914400"/>
                    </a:cubicBezTo>
                    <a:cubicBezTo>
                      <a:pt x="1485900" y="914400"/>
                      <a:pt x="1924050" y="1381125"/>
                      <a:pt x="1924050" y="1381125"/>
                    </a:cubicBezTo>
                    <a:cubicBezTo>
                      <a:pt x="1924050" y="1381125"/>
                      <a:pt x="2552700" y="1343025"/>
                      <a:pt x="2781300" y="1343025"/>
                    </a:cubicBezTo>
                    <a:cubicBezTo>
                      <a:pt x="3181350" y="1343025"/>
                      <a:pt x="3676650" y="1990725"/>
                      <a:pt x="3676650" y="1990725"/>
                    </a:cubicBezTo>
                    <a:cubicBezTo>
                      <a:pt x="3676650" y="1990725"/>
                      <a:pt x="3476625" y="1838325"/>
                      <a:pt x="3476625" y="1428750"/>
                    </a:cubicBezTo>
                    <a:cubicBezTo>
                      <a:pt x="3476625" y="1143000"/>
                      <a:pt x="3619500" y="942975"/>
                      <a:pt x="3619500" y="66675"/>
                    </a:cubicBezTo>
                    <a:lnTo>
                      <a:pt x="3990975" y="0"/>
                    </a:lnTo>
                    <a:cubicBezTo>
                      <a:pt x="3990975" y="0"/>
                      <a:pt x="4876800" y="1762125"/>
                      <a:pt x="4876800" y="2600325"/>
                    </a:cubicBezTo>
                    <a:cubicBezTo>
                      <a:pt x="4876800" y="2690184"/>
                      <a:pt x="4686300" y="2924175"/>
                      <a:pt x="4581525" y="2924175"/>
                    </a:cubicBezTo>
                    <a:cubicBezTo>
                      <a:pt x="4476750" y="2924175"/>
                      <a:pt x="3162300" y="3190875"/>
                      <a:pt x="2600325" y="3190875"/>
                    </a:cubicBezTo>
                    <a:cubicBezTo>
                      <a:pt x="2276475" y="3190875"/>
                      <a:pt x="1590675" y="2781300"/>
                      <a:pt x="1247775" y="2781300"/>
                    </a:cubicBezTo>
                    <a:cubicBezTo>
                      <a:pt x="904875" y="2781300"/>
                      <a:pt x="838200" y="3705225"/>
                      <a:pt x="304800" y="3705225"/>
                    </a:cubicBezTo>
                    <a:lnTo>
                      <a:pt x="0" y="3705225"/>
                    </a:lnTo>
                    <a:close/>
                  </a:path>
                </a:pathLst>
              </a:custGeom>
              <a:solidFill>
                <a:srgbClr val="F0C7A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01" name="Google Shape;3101;gfa849bb9b8_2_2086"/>
              <p:cNvGrpSpPr/>
              <p:nvPr/>
            </p:nvGrpSpPr>
            <p:grpSpPr>
              <a:xfrm>
                <a:off x="0" y="4196543"/>
                <a:ext cx="4603881" cy="1547032"/>
                <a:chOff x="0" y="4196543"/>
                <a:chExt cx="4603881" cy="1547032"/>
              </a:xfrm>
            </p:grpSpPr>
            <p:sp>
              <p:nvSpPr>
                <p:cNvPr id="3102" name="Google Shape;3102;gfa849bb9b8_2_2086"/>
                <p:cNvSpPr/>
                <p:nvPr/>
              </p:nvSpPr>
              <p:spPr>
                <a:xfrm>
                  <a:off x="0" y="4196543"/>
                  <a:ext cx="371475" cy="479098"/>
                </a:xfrm>
                <a:custGeom>
                  <a:rect b="b" l="l" r="r" t="t"/>
                  <a:pathLst>
                    <a:path extrusionOk="0" h="479098" w="371475">
                      <a:moveTo>
                        <a:pt x="261337" y="0"/>
                      </a:moveTo>
                      <a:lnTo>
                        <a:pt x="0" y="322926"/>
                      </a:lnTo>
                      <a:lnTo>
                        <a:pt x="0" y="479098"/>
                      </a:lnTo>
                      <a:lnTo>
                        <a:pt x="371475" y="146856"/>
                      </a:ln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3" name="Google Shape;3103;gfa849bb9b8_2_2086"/>
                <p:cNvSpPr/>
                <p:nvPr/>
              </p:nvSpPr>
              <p:spPr>
                <a:xfrm>
                  <a:off x="1266825" y="4430706"/>
                  <a:ext cx="657225" cy="322268"/>
                </a:xfrm>
                <a:custGeom>
                  <a:rect b="b" l="l" r="r" t="t"/>
                  <a:pathLst>
                    <a:path extrusionOk="0" h="322268" w="657225">
                      <a:moveTo>
                        <a:pt x="550964" y="0"/>
                      </a:moveTo>
                      <a:cubicBezTo>
                        <a:pt x="287322" y="51502"/>
                        <a:pt x="0" y="265119"/>
                        <a:pt x="0" y="265119"/>
                      </a:cubicBezTo>
                      <a:lnTo>
                        <a:pt x="57150" y="322269"/>
                      </a:lnTo>
                      <a:cubicBezTo>
                        <a:pt x="152400" y="227019"/>
                        <a:pt x="657225" y="103194"/>
                        <a:pt x="657225" y="103194"/>
                      </a:cubicBezTo>
                      <a:cubicBezTo>
                        <a:pt x="657225" y="103194"/>
                        <a:pt x="616687" y="60036"/>
                        <a:pt x="550964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4" name="Google Shape;3104;gfa849bb9b8_2_2086"/>
                <p:cNvSpPr/>
                <p:nvPr/>
              </p:nvSpPr>
              <p:spPr>
                <a:xfrm>
                  <a:off x="1666875" y="5210175"/>
                  <a:ext cx="1771650" cy="533400"/>
                </a:xfrm>
                <a:custGeom>
                  <a:rect b="b" l="l" r="r" t="t"/>
                  <a:pathLst>
                    <a:path extrusionOk="0" h="533400" w="1771650">
                      <a:moveTo>
                        <a:pt x="47625" y="0"/>
                      </a:moveTo>
                      <a:cubicBezTo>
                        <a:pt x="47625" y="0"/>
                        <a:pt x="733425" y="409575"/>
                        <a:pt x="933450" y="409575"/>
                      </a:cubicBezTo>
                      <a:cubicBezTo>
                        <a:pt x="1133475" y="409575"/>
                        <a:pt x="1724025" y="247650"/>
                        <a:pt x="1724025" y="247650"/>
                      </a:cubicBezTo>
                      <a:lnTo>
                        <a:pt x="1771650" y="295275"/>
                      </a:lnTo>
                      <a:cubicBezTo>
                        <a:pt x="1771650" y="295275"/>
                        <a:pt x="1247775" y="533400"/>
                        <a:pt x="904875" y="533400"/>
                      </a:cubicBezTo>
                      <a:cubicBezTo>
                        <a:pt x="561975" y="533400"/>
                        <a:pt x="0" y="66675"/>
                        <a:pt x="0" y="66675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5" name="Google Shape;3105;gfa849bb9b8_2_2086"/>
                <p:cNvSpPr/>
                <p:nvPr/>
              </p:nvSpPr>
              <p:spPr>
                <a:xfrm>
                  <a:off x="3676650" y="5143500"/>
                  <a:ext cx="381000" cy="266765"/>
                </a:xfrm>
                <a:custGeom>
                  <a:rect b="b" l="l" r="r" t="t"/>
                  <a:pathLst>
                    <a:path extrusionOk="0" h="266765" w="381000">
                      <a:moveTo>
                        <a:pt x="0" y="19050"/>
                      </a:moveTo>
                      <a:cubicBezTo>
                        <a:pt x="0" y="19050"/>
                        <a:pt x="71438" y="128588"/>
                        <a:pt x="142875" y="200025"/>
                      </a:cubicBezTo>
                      <a:cubicBezTo>
                        <a:pt x="214313" y="271463"/>
                        <a:pt x="371475" y="266700"/>
                        <a:pt x="371475" y="266700"/>
                      </a:cubicBezTo>
                      <a:lnTo>
                        <a:pt x="381000" y="228600"/>
                      </a:lnTo>
                      <a:cubicBezTo>
                        <a:pt x="381000" y="228600"/>
                        <a:pt x="219075" y="200025"/>
                        <a:pt x="171450" y="152400"/>
                      </a:cubicBezTo>
                      <a:cubicBezTo>
                        <a:pt x="123825" y="104775"/>
                        <a:pt x="19050" y="0"/>
                        <a:pt x="19050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6" name="Google Shape;3106;gfa849bb9b8_2_2086"/>
                <p:cNvSpPr/>
                <p:nvPr/>
              </p:nvSpPr>
              <p:spPr>
                <a:xfrm>
                  <a:off x="4276725" y="4752975"/>
                  <a:ext cx="327156" cy="609600"/>
                </a:xfrm>
                <a:custGeom>
                  <a:rect b="b" l="l" r="r" t="t"/>
                  <a:pathLst>
                    <a:path extrusionOk="0" h="609600" w="327156">
                      <a:moveTo>
                        <a:pt x="0" y="571500"/>
                      </a:moveTo>
                      <a:cubicBezTo>
                        <a:pt x="0" y="571500"/>
                        <a:pt x="128588" y="547688"/>
                        <a:pt x="219075" y="457200"/>
                      </a:cubicBezTo>
                      <a:cubicBezTo>
                        <a:pt x="309563" y="366713"/>
                        <a:pt x="209550" y="0"/>
                        <a:pt x="209550" y="0"/>
                      </a:cubicBezTo>
                      <a:lnTo>
                        <a:pt x="266700" y="0"/>
                      </a:lnTo>
                      <a:cubicBezTo>
                        <a:pt x="266700" y="0"/>
                        <a:pt x="381000" y="419100"/>
                        <a:pt x="295275" y="504825"/>
                      </a:cubicBezTo>
                      <a:cubicBezTo>
                        <a:pt x="209550" y="590550"/>
                        <a:pt x="0" y="609600"/>
                        <a:pt x="0" y="60960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107" name="Google Shape;3107;gfa849bb9b8_2_2086"/>
            <p:cNvGrpSpPr/>
            <p:nvPr/>
          </p:nvGrpSpPr>
          <p:grpSpPr>
            <a:xfrm>
              <a:off x="2857500" y="1981200"/>
              <a:ext cx="2019300" cy="2019300"/>
              <a:chOff x="2857500" y="1981200"/>
              <a:chExt cx="2019300" cy="2019300"/>
            </a:xfrm>
          </p:grpSpPr>
          <p:sp>
            <p:nvSpPr>
              <p:cNvPr id="3108" name="Google Shape;3108;gfa849bb9b8_2_2086"/>
              <p:cNvSpPr/>
              <p:nvPr/>
            </p:nvSpPr>
            <p:spPr>
              <a:xfrm>
                <a:off x="2857500" y="1981200"/>
                <a:ext cx="2019300" cy="2019300"/>
              </a:xfrm>
              <a:custGeom>
                <a:rect b="b" l="l" r="r" t="t"/>
                <a:pathLst>
                  <a:path extrusionOk="0" h="2019300" w="2019300">
                    <a:moveTo>
                      <a:pt x="2019300" y="1047750"/>
                    </a:moveTo>
                    <a:cubicBezTo>
                      <a:pt x="2019300" y="1605363"/>
                      <a:pt x="1485900" y="2019300"/>
                      <a:pt x="1009650" y="2019300"/>
                    </a:cubicBezTo>
                    <a:cubicBezTo>
                      <a:pt x="452038" y="2019300"/>
                      <a:pt x="0" y="1567263"/>
                      <a:pt x="0" y="1009650"/>
                    </a:cubicBezTo>
                    <a:cubicBezTo>
                      <a:pt x="0" y="452037"/>
                      <a:pt x="619125" y="0"/>
                      <a:pt x="1009650" y="0"/>
                    </a:cubicBezTo>
                    <a:cubicBezTo>
                      <a:pt x="1567263" y="0"/>
                      <a:pt x="2019300" y="490137"/>
                      <a:pt x="2019300" y="1047750"/>
                    </a:cubicBezTo>
                    <a:close/>
                  </a:path>
                </a:pathLst>
              </a:custGeom>
              <a:solidFill>
                <a:srgbClr val="7A7A9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9" name="Google Shape;3109;gfa849bb9b8_2_2086"/>
              <p:cNvSpPr/>
              <p:nvPr/>
            </p:nvSpPr>
            <p:spPr>
              <a:xfrm>
                <a:off x="3086100" y="2209800"/>
                <a:ext cx="1581150" cy="1562100"/>
              </a:xfrm>
              <a:custGeom>
                <a:rect b="b" l="l" r="r" t="t"/>
                <a:pathLst>
                  <a:path extrusionOk="0" h="1562100" w="1581150">
                    <a:moveTo>
                      <a:pt x="1581150" y="781050"/>
                    </a:moveTo>
                    <a:cubicBezTo>
                      <a:pt x="1581150" y="1212409"/>
                      <a:pt x="1285875" y="1562100"/>
                      <a:pt x="781050" y="1562100"/>
                    </a:cubicBezTo>
                    <a:cubicBezTo>
                      <a:pt x="349691" y="1562100"/>
                      <a:pt x="0" y="1212409"/>
                      <a:pt x="0" y="781050"/>
                    </a:cubicBezTo>
                    <a:cubicBezTo>
                      <a:pt x="0" y="349691"/>
                      <a:pt x="304800" y="0"/>
                      <a:pt x="781050" y="0"/>
                    </a:cubicBezTo>
                    <a:cubicBezTo>
                      <a:pt x="1212409" y="0"/>
                      <a:pt x="1581150" y="349691"/>
                      <a:pt x="1581150" y="781050"/>
                    </a:cubicBezTo>
                    <a:close/>
                  </a:path>
                </a:pathLst>
              </a:custGeom>
              <a:solidFill>
                <a:srgbClr val="56454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10" name="Google Shape;3110;gfa849bb9b8_2_2086"/>
              <p:cNvGrpSpPr/>
              <p:nvPr/>
            </p:nvGrpSpPr>
            <p:grpSpPr>
              <a:xfrm>
                <a:off x="3495675" y="2600325"/>
                <a:ext cx="752475" cy="762000"/>
                <a:chOff x="3495675" y="2600325"/>
                <a:chExt cx="752475" cy="762000"/>
              </a:xfrm>
            </p:grpSpPr>
            <p:grpSp>
              <p:nvGrpSpPr>
                <p:cNvPr id="3111" name="Google Shape;3111;gfa849bb9b8_2_2086"/>
                <p:cNvGrpSpPr/>
                <p:nvPr/>
              </p:nvGrpSpPr>
              <p:grpSpPr>
                <a:xfrm>
                  <a:off x="3495675" y="2600325"/>
                  <a:ext cx="752475" cy="762000"/>
                  <a:chOff x="3495675" y="2600325"/>
                  <a:chExt cx="752475" cy="762000"/>
                </a:xfrm>
              </p:grpSpPr>
              <p:sp>
                <p:nvSpPr>
                  <p:cNvPr id="3112" name="Google Shape;3112;gfa849bb9b8_2_2086"/>
                  <p:cNvSpPr/>
                  <p:nvPr/>
                </p:nvSpPr>
                <p:spPr>
                  <a:xfrm>
                    <a:off x="3581400" y="2714625"/>
                    <a:ext cx="571500" cy="571500"/>
                  </a:xfrm>
                  <a:custGeom>
                    <a:rect b="b" l="l" r="r" t="t"/>
                    <a:pathLst>
                      <a:path extrusionOk="0" h="571500" w="571500">
                        <a:moveTo>
                          <a:pt x="571500" y="304800"/>
                        </a:moveTo>
                        <a:cubicBezTo>
                          <a:pt x="571500" y="462620"/>
                          <a:pt x="400050" y="571500"/>
                          <a:pt x="285750" y="571500"/>
                        </a:cubicBezTo>
                        <a:cubicBezTo>
                          <a:pt x="127930" y="571500"/>
                          <a:pt x="0" y="443570"/>
                          <a:pt x="0" y="285750"/>
                        </a:cubicBezTo>
                        <a:cubicBezTo>
                          <a:pt x="0" y="127930"/>
                          <a:pt x="180975" y="0"/>
                          <a:pt x="285750" y="0"/>
                        </a:cubicBezTo>
                        <a:cubicBezTo>
                          <a:pt x="443570" y="0"/>
                          <a:pt x="571500" y="146980"/>
                          <a:pt x="571500" y="304800"/>
                        </a:cubicBez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3" name="Google Shape;3113;gfa849bb9b8_2_2086"/>
                  <p:cNvSpPr/>
                  <p:nvPr/>
                </p:nvSpPr>
                <p:spPr>
                  <a:xfrm>
                    <a:off x="3495675" y="2600325"/>
                    <a:ext cx="752475" cy="762000"/>
                  </a:xfrm>
                  <a:custGeom>
                    <a:rect b="b" l="l" r="r" t="t"/>
                    <a:pathLst>
                      <a:path extrusionOk="0" h="762000" w="752475">
                        <a:moveTo>
                          <a:pt x="266700" y="190500"/>
                        </a:moveTo>
                        <a:lnTo>
                          <a:pt x="323850" y="0"/>
                        </a:lnTo>
                        <a:lnTo>
                          <a:pt x="504825" y="9525"/>
                        </a:lnTo>
                        <a:lnTo>
                          <a:pt x="523875" y="190500"/>
                        </a:lnTo>
                        <a:lnTo>
                          <a:pt x="704850" y="190500"/>
                        </a:lnTo>
                        <a:lnTo>
                          <a:pt x="752475" y="323850"/>
                        </a:lnTo>
                        <a:lnTo>
                          <a:pt x="590550" y="419100"/>
                        </a:lnTo>
                        <a:lnTo>
                          <a:pt x="733425" y="552450"/>
                        </a:lnTo>
                        <a:lnTo>
                          <a:pt x="638175" y="685800"/>
                        </a:lnTo>
                        <a:lnTo>
                          <a:pt x="495300" y="628650"/>
                        </a:lnTo>
                        <a:lnTo>
                          <a:pt x="438150" y="762000"/>
                        </a:lnTo>
                        <a:lnTo>
                          <a:pt x="276225" y="752475"/>
                        </a:lnTo>
                        <a:lnTo>
                          <a:pt x="238125" y="600075"/>
                        </a:lnTo>
                        <a:lnTo>
                          <a:pt x="76200" y="638175"/>
                        </a:lnTo>
                        <a:lnTo>
                          <a:pt x="0" y="504825"/>
                        </a:lnTo>
                        <a:lnTo>
                          <a:pt x="142875" y="371475"/>
                        </a:lnTo>
                        <a:lnTo>
                          <a:pt x="0" y="257175"/>
                        </a:lnTo>
                        <a:lnTo>
                          <a:pt x="85725" y="133350"/>
                        </a:ln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114" name="Google Shape;3114;gfa849bb9b8_2_2086"/>
                <p:cNvSpPr/>
                <p:nvPr/>
              </p:nvSpPr>
              <p:spPr>
                <a:xfrm>
                  <a:off x="3695700" y="2828925"/>
                  <a:ext cx="342900" cy="342900"/>
                </a:xfrm>
                <a:custGeom>
                  <a:rect b="b" l="l" r="r" t="t"/>
                  <a:pathLst>
                    <a:path extrusionOk="0" h="342900" w="342900">
                      <a:moveTo>
                        <a:pt x="342900" y="171450"/>
                      </a:moveTo>
                      <a:cubicBezTo>
                        <a:pt x="342900" y="266139"/>
                        <a:pt x="266139" y="342900"/>
                        <a:pt x="171450" y="342900"/>
                      </a:cubicBezTo>
                      <a:cubicBezTo>
                        <a:pt x="76761" y="342900"/>
                        <a:pt x="0" y="266139"/>
                        <a:pt x="0" y="171450"/>
                      </a:cubicBezTo>
                      <a:cubicBezTo>
                        <a:pt x="0" y="76761"/>
                        <a:pt x="76761" y="0"/>
                        <a:pt x="171450" y="0"/>
                      </a:cubicBezTo>
                      <a:cubicBezTo>
                        <a:pt x="266139" y="0"/>
                        <a:pt x="342900" y="76761"/>
                        <a:pt x="342900" y="171450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5" name="Google Shape;3115;gfa849bb9b8_2_2086"/>
                <p:cNvSpPr/>
                <p:nvPr/>
              </p:nvSpPr>
              <p:spPr>
                <a:xfrm>
                  <a:off x="3771900" y="2905125"/>
                  <a:ext cx="190500" cy="190500"/>
                </a:xfrm>
                <a:custGeom>
                  <a:rect b="b" l="l" r="r" t="t"/>
                  <a:pathLst>
                    <a:path extrusionOk="0" h="190500" w="190500">
                      <a:moveTo>
                        <a:pt x="190500" y="104775"/>
                      </a:moveTo>
                      <a:cubicBezTo>
                        <a:pt x="190500" y="157382"/>
                        <a:pt x="133350" y="190500"/>
                        <a:pt x="95250" y="190500"/>
                      </a:cubicBezTo>
                      <a:cubicBezTo>
                        <a:pt x="42643" y="190500"/>
                        <a:pt x="0" y="133350"/>
                        <a:pt x="0" y="95250"/>
                      </a:cubicBezTo>
                      <a:cubicBezTo>
                        <a:pt x="0" y="42643"/>
                        <a:pt x="66675" y="0"/>
                        <a:pt x="95250" y="0"/>
                      </a:cubicBezTo>
                      <a:cubicBezTo>
                        <a:pt x="147857" y="0"/>
                        <a:pt x="190500" y="52168"/>
                        <a:pt x="190500" y="104775"/>
                      </a:cubicBezTo>
                      <a:close/>
                    </a:path>
                  </a:pathLst>
                </a:custGeom>
                <a:solidFill>
                  <a:srgbClr val="B1D5F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16" name="Google Shape;3116;gfa849bb9b8_2_2086"/>
              <p:cNvGrpSpPr/>
              <p:nvPr/>
            </p:nvGrpSpPr>
            <p:grpSpPr>
              <a:xfrm>
                <a:off x="3181350" y="2305050"/>
                <a:ext cx="1409700" cy="1371600"/>
                <a:chOff x="3181350" y="2305050"/>
                <a:chExt cx="1409700" cy="1371600"/>
              </a:xfrm>
            </p:grpSpPr>
            <p:sp>
              <p:nvSpPr>
                <p:cNvPr id="3117" name="Google Shape;3117;gfa849bb9b8_2_2086"/>
                <p:cNvSpPr/>
                <p:nvPr/>
              </p:nvSpPr>
              <p:spPr>
                <a:xfrm>
                  <a:off x="3257550" y="3086100"/>
                  <a:ext cx="1238250" cy="590550"/>
                </a:xfrm>
                <a:custGeom>
                  <a:rect b="b" l="l" r="r" t="t"/>
                  <a:pathLst>
                    <a:path extrusionOk="0" h="590550" w="1238250">
                      <a:moveTo>
                        <a:pt x="47625" y="0"/>
                      </a:moveTo>
                      <a:cubicBezTo>
                        <a:pt x="47625" y="0"/>
                        <a:pt x="190500" y="485775"/>
                        <a:pt x="590550" y="485775"/>
                      </a:cubicBezTo>
                      <a:cubicBezTo>
                        <a:pt x="981075" y="485775"/>
                        <a:pt x="1200150" y="57150"/>
                        <a:pt x="1200150" y="57150"/>
                      </a:cubicBezTo>
                      <a:lnTo>
                        <a:pt x="1238250" y="85725"/>
                      </a:lnTo>
                      <a:cubicBezTo>
                        <a:pt x="1238250" y="85725"/>
                        <a:pt x="1095375" y="590550"/>
                        <a:pt x="600075" y="590550"/>
                      </a:cubicBezTo>
                      <a:cubicBezTo>
                        <a:pt x="104775" y="590550"/>
                        <a:pt x="0" y="28575"/>
                        <a:pt x="0" y="285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8" name="Google Shape;3118;gfa849bb9b8_2_2086"/>
                <p:cNvSpPr/>
                <p:nvPr/>
              </p:nvSpPr>
              <p:spPr>
                <a:xfrm>
                  <a:off x="3181350" y="2762250"/>
                  <a:ext cx="209550" cy="228600"/>
                </a:xfrm>
                <a:custGeom>
                  <a:rect b="b" l="l" r="r" t="t"/>
                  <a:pathLst>
                    <a:path extrusionOk="0" h="228600" w="209550">
                      <a:moveTo>
                        <a:pt x="123825" y="0"/>
                      </a:moveTo>
                      <a:lnTo>
                        <a:pt x="0" y="104775"/>
                      </a:lnTo>
                      <a:lnTo>
                        <a:pt x="95250" y="228600"/>
                      </a:lnTo>
                      <a:lnTo>
                        <a:pt x="209550" y="152400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9" name="Google Shape;3119;gfa849bb9b8_2_2086"/>
                <p:cNvSpPr/>
                <p:nvPr/>
              </p:nvSpPr>
              <p:spPr>
                <a:xfrm>
                  <a:off x="4391025" y="2819400"/>
                  <a:ext cx="200025" cy="228600"/>
                </a:xfrm>
                <a:custGeom>
                  <a:rect b="b" l="l" r="r" t="t"/>
                  <a:pathLst>
                    <a:path extrusionOk="0" h="228600" w="200025">
                      <a:moveTo>
                        <a:pt x="104775" y="228600"/>
                      </a:moveTo>
                      <a:lnTo>
                        <a:pt x="0" y="104775"/>
                      </a:lnTo>
                      <a:lnTo>
                        <a:pt x="114300" y="0"/>
                      </a:lnTo>
                      <a:lnTo>
                        <a:pt x="200025" y="142875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0" name="Google Shape;3120;gfa849bb9b8_2_2086"/>
                <p:cNvSpPr/>
                <p:nvPr/>
              </p:nvSpPr>
              <p:spPr>
                <a:xfrm>
                  <a:off x="3305175" y="2305050"/>
                  <a:ext cx="1162050" cy="419100"/>
                </a:xfrm>
                <a:custGeom>
                  <a:rect b="b" l="l" r="r" t="t"/>
                  <a:pathLst>
                    <a:path extrusionOk="0" h="419100" w="1162050">
                      <a:moveTo>
                        <a:pt x="38100" y="371475"/>
                      </a:moveTo>
                      <a:cubicBezTo>
                        <a:pt x="38100" y="371475"/>
                        <a:pt x="276225" y="114300"/>
                        <a:pt x="590550" y="114300"/>
                      </a:cubicBezTo>
                      <a:cubicBezTo>
                        <a:pt x="923925" y="114300"/>
                        <a:pt x="1133475" y="419100"/>
                        <a:pt x="1133475" y="419100"/>
                      </a:cubicBezTo>
                      <a:lnTo>
                        <a:pt x="1162050" y="390525"/>
                      </a:lnTo>
                      <a:cubicBezTo>
                        <a:pt x="1162050" y="390525"/>
                        <a:pt x="942975" y="0"/>
                        <a:pt x="600075" y="0"/>
                      </a:cubicBezTo>
                      <a:cubicBezTo>
                        <a:pt x="257175" y="0"/>
                        <a:pt x="0" y="333375"/>
                        <a:pt x="0" y="3333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121" name="Google Shape;3121;gfa849bb9b8_2_2086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2" name="Google Shape;3122;gfa849bb9b8_2_2086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3" name="Google Shape;3123;gfa849bb9b8_2_2086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4" name="Google Shape;3124;gfa849bb9b8_2_2086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5" name="Google Shape;3125;gfa849bb9b8_2_2086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6" name="Google Shape;3126;gfa849bb9b8_2_2086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127" name="Google Shape;3127;gfa849bb9b8_2_20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8" name="Google Shape;3128;gfa849bb9b8_2_2086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3129" name="Google Shape;3129;gfa849bb9b8_2_2086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0" name="Google Shape;3130;gfa849bb9b8_2_2086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- Factors affecting athletes">
  <p:cSld name="TITLE_8">
    <p:spTree>
      <p:nvGrpSpPr>
        <p:cNvPr id="313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gfa849bb9b8_2_21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33" name="Google Shape;3133;gfa849bb9b8_2_2122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4" name="Google Shape;3134;gfa849bb9b8_2_2122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5" name="Google Shape;3135;gfa849bb9b8_2_2122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6" name="Google Shape;3136;gfa849bb9b8_2_2122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7" name="Google Shape;3137;gfa849bb9b8_2_2122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38" name="Google Shape;3138;gfa849bb9b8_2_2122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139" name="Google Shape;3139;gfa849bb9b8_2_2122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3140" name="Google Shape;3140;gfa849bb9b8_2_2122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1" name="Google Shape;3141;gfa849bb9b8_2_2122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42" name="Google Shape;3142;gfa849bb9b8_2_2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 type="blank">
  <p:cSld name="BLANK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49"/>
          <p:cNvGrpSpPr/>
          <p:nvPr/>
        </p:nvGrpSpPr>
        <p:grpSpPr>
          <a:xfrm rot="-2700000">
            <a:off x="10700136" y="-789601"/>
            <a:ext cx="1785634" cy="2719699"/>
            <a:chOff x="11279852" y="-731358"/>
            <a:chExt cx="1357379" cy="2067424"/>
          </a:xfrm>
        </p:grpSpPr>
        <p:sp>
          <p:nvSpPr>
            <p:cNvPr id="176" name="Google Shape;176;p4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49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" name="Google Shape;178;p49"/>
          <p:cNvSpPr/>
          <p:nvPr/>
        </p:nvSpPr>
        <p:spPr>
          <a:xfrm flipH="1">
            <a:off x="6072492" y="5810250"/>
            <a:ext cx="6128383" cy="1047897"/>
          </a:xfrm>
          <a:custGeom>
            <a:rect b="b" l="l" r="r" t="t"/>
            <a:pathLst>
              <a:path extrusionOk="0" h="26245" w="131461">
                <a:moveTo>
                  <a:pt x="29894" y="1"/>
                </a:moveTo>
                <a:cubicBezTo>
                  <a:pt x="23990" y="1"/>
                  <a:pt x="16667" y="1680"/>
                  <a:pt x="6705" y="6197"/>
                </a:cubicBezTo>
                <a:cubicBezTo>
                  <a:pt x="4604" y="7164"/>
                  <a:pt x="2369" y="8232"/>
                  <a:pt x="0" y="9432"/>
                </a:cubicBezTo>
                <a:lnTo>
                  <a:pt x="0" y="26244"/>
                </a:lnTo>
                <a:lnTo>
                  <a:pt x="131461" y="26244"/>
                </a:lnTo>
                <a:cubicBezTo>
                  <a:pt x="131402" y="26244"/>
                  <a:pt x="119754" y="10593"/>
                  <a:pt x="101802" y="10593"/>
                </a:cubicBezTo>
                <a:cubicBezTo>
                  <a:pt x="99368" y="10593"/>
                  <a:pt x="96819" y="10881"/>
                  <a:pt x="94168" y="11534"/>
                </a:cubicBezTo>
                <a:cubicBezTo>
                  <a:pt x="86657" y="13363"/>
                  <a:pt x="80444" y="14107"/>
                  <a:pt x="75169" y="14107"/>
                </a:cubicBezTo>
                <a:cubicBezTo>
                  <a:pt x="52195" y="14107"/>
                  <a:pt x="47005" y="1"/>
                  <a:pt x="29894" y="1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49"/>
          <p:cNvSpPr/>
          <p:nvPr/>
        </p:nvSpPr>
        <p:spPr>
          <a:xfrm flipH="1">
            <a:off x="9481071" y="5225364"/>
            <a:ext cx="2719805" cy="1632825"/>
          </a:xfrm>
          <a:custGeom>
            <a:rect b="b" l="l" r="r" t="t"/>
            <a:pathLst>
              <a:path extrusionOk="0" h="35026" w="58343">
                <a:moveTo>
                  <a:pt x="0" y="0"/>
                </a:moveTo>
                <a:lnTo>
                  <a:pt x="0" y="35025"/>
                </a:lnTo>
                <a:lnTo>
                  <a:pt x="58342" y="35025"/>
                </a:lnTo>
                <a:cubicBezTo>
                  <a:pt x="55140" y="30856"/>
                  <a:pt x="49469" y="26853"/>
                  <a:pt x="39195" y="25218"/>
                </a:cubicBezTo>
                <a:cubicBezTo>
                  <a:pt x="14411" y="21349"/>
                  <a:pt x="9841" y="8340"/>
                  <a:pt x="3003" y="1835"/>
                </a:cubicBezTo>
                <a:cubicBezTo>
                  <a:pt x="2202" y="1101"/>
                  <a:pt x="1168" y="467"/>
                  <a:pt x="0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0" name="Google Shape;180;p49"/>
          <p:cNvGrpSpPr/>
          <p:nvPr/>
        </p:nvGrpSpPr>
        <p:grpSpPr>
          <a:xfrm>
            <a:off x="1870" y="-2741"/>
            <a:ext cx="5055563" cy="1346986"/>
            <a:chOff x="-76201" y="-76215"/>
            <a:chExt cx="4366148" cy="1163301"/>
          </a:xfrm>
        </p:grpSpPr>
        <p:sp>
          <p:nvSpPr>
            <p:cNvPr id="181" name="Google Shape;181;p49"/>
            <p:cNvSpPr/>
            <p:nvPr/>
          </p:nvSpPr>
          <p:spPr>
            <a:xfrm flipH="1" rot="10800000">
              <a:off x="-76201" y="-76215"/>
              <a:ext cx="4366148" cy="871662"/>
            </a:xfrm>
            <a:custGeom>
              <a:rect b="b" l="l" r="r" t="t"/>
              <a:pathLst>
                <a:path extrusionOk="0" h="26245" w="131461">
                  <a:moveTo>
                    <a:pt x="29894" y="1"/>
                  </a:moveTo>
                  <a:cubicBezTo>
                    <a:pt x="23990" y="1"/>
                    <a:pt x="16667" y="1680"/>
                    <a:pt x="6705" y="6197"/>
                  </a:cubicBezTo>
                  <a:cubicBezTo>
                    <a:pt x="4604" y="7164"/>
                    <a:pt x="2369" y="8232"/>
                    <a:pt x="0" y="9432"/>
                  </a:cubicBezTo>
                  <a:lnTo>
                    <a:pt x="0" y="26244"/>
                  </a:lnTo>
                  <a:lnTo>
                    <a:pt x="131461" y="26244"/>
                  </a:lnTo>
                  <a:cubicBezTo>
                    <a:pt x="131402" y="26244"/>
                    <a:pt x="119754" y="10593"/>
                    <a:pt x="101802" y="10593"/>
                  </a:cubicBezTo>
                  <a:cubicBezTo>
                    <a:pt x="99368" y="10593"/>
                    <a:pt x="96819" y="10881"/>
                    <a:pt x="94168" y="11534"/>
                  </a:cubicBezTo>
                  <a:cubicBezTo>
                    <a:pt x="86657" y="13363"/>
                    <a:pt x="80444" y="14107"/>
                    <a:pt x="75169" y="14107"/>
                  </a:cubicBezTo>
                  <a:cubicBezTo>
                    <a:pt x="52195" y="14107"/>
                    <a:pt x="47005" y="1"/>
                    <a:pt x="2989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49"/>
            <p:cNvSpPr/>
            <p:nvPr/>
          </p:nvSpPr>
          <p:spPr>
            <a:xfrm flipH="1" rot="10800000">
              <a:off x="-76201" y="-76215"/>
              <a:ext cx="1937717" cy="1163301"/>
            </a:xfrm>
            <a:custGeom>
              <a:rect b="b" l="l" r="r" t="t"/>
              <a:pathLst>
                <a:path extrusionOk="0" h="35026" w="58343">
                  <a:moveTo>
                    <a:pt x="0" y="0"/>
                  </a:moveTo>
                  <a:lnTo>
                    <a:pt x="0" y="35025"/>
                  </a:lnTo>
                  <a:lnTo>
                    <a:pt x="58342" y="35025"/>
                  </a:lnTo>
                  <a:cubicBezTo>
                    <a:pt x="55140" y="30856"/>
                    <a:pt x="49469" y="26853"/>
                    <a:pt x="39195" y="25218"/>
                  </a:cubicBezTo>
                  <a:cubicBezTo>
                    <a:pt x="14411" y="21349"/>
                    <a:pt x="9841" y="8340"/>
                    <a:pt x="3003" y="1835"/>
                  </a:cubicBezTo>
                  <a:cubicBezTo>
                    <a:pt x="2202" y="1101"/>
                    <a:pt x="1168" y="467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" name="Google Shape;183;p49"/>
          <p:cNvSpPr txBox="1"/>
          <p:nvPr/>
        </p:nvSpPr>
        <p:spPr>
          <a:xfrm>
            <a:off x="10989650" y="290800"/>
            <a:ext cx="1206600" cy="7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Logo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 Physiology of bone">
  <p:cSld name="TITLE_1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a271cc3a49_1_409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6" name="Google Shape;186;ga271cc3a49_1_4090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a271cc3a49_1_4090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a271cc3a49_1_4090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a271cc3a49_1_4090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ga271cc3a49_1_4090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1" name="Google Shape;191;ga271cc3a49_1_4090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92" name="Google Shape;192;ga271cc3a49_1_4090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193" name="Google Shape;193;ga271cc3a49_1_4090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ga271cc3a49_1_4090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5" name="Google Shape;195;ga271cc3a49_1_40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" name="Google Shape;196;ga271cc3a49_1_4090"/>
          <p:cNvGrpSpPr/>
          <p:nvPr/>
        </p:nvGrpSpPr>
        <p:grpSpPr>
          <a:xfrm>
            <a:off x="1054926" y="-2525387"/>
            <a:ext cx="4633143" cy="7687836"/>
            <a:chOff x="5051425" y="1912938"/>
            <a:chExt cx="2087563" cy="3463925"/>
          </a:xfrm>
        </p:grpSpPr>
        <p:sp>
          <p:nvSpPr>
            <p:cNvPr id="197" name="Google Shape;197;ga271cc3a49_1_4090"/>
            <p:cNvSpPr/>
            <p:nvPr/>
          </p:nvSpPr>
          <p:spPr>
            <a:xfrm>
              <a:off x="5327650" y="1912938"/>
              <a:ext cx="1358900" cy="3463925"/>
            </a:xfrm>
            <a:custGeom>
              <a:rect b="b" l="l" r="r" t="t"/>
              <a:pathLst>
                <a:path extrusionOk="0" h="884" w="370">
                  <a:moveTo>
                    <a:pt x="124" y="3"/>
                  </a:moveTo>
                  <a:cubicBezTo>
                    <a:pt x="173" y="3"/>
                    <a:pt x="169" y="21"/>
                    <a:pt x="193" y="20"/>
                  </a:cubicBezTo>
                  <a:cubicBezTo>
                    <a:pt x="235" y="18"/>
                    <a:pt x="237" y="0"/>
                    <a:pt x="285" y="0"/>
                  </a:cubicBezTo>
                  <a:cubicBezTo>
                    <a:pt x="332" y="0"/>
                    <a:pt x="370" y="78"/>
                    <a:pt x="357" y="127"/>
                  </a:cubicBezTo>
                  <a:cubicBezTo>
                    <a:pt x="343" y="176"/>
                    <a:pt x="272" y="254"/>
                    <a:pt x="323" y="605"/>
                  </a:cubicBezTo>
                  <a:cubicBezTo>
                    <a:pt x="335" y="689"/>
                    <a:pt x="370" y="684"/>
                    <a:pt x="364" y="726"/>
                  </a:cubicBezTo>
                  <a:cubicBezTo>
                    <a:pt x="364" y="726"/>
                    <a:pt x="351" y="834"/>
                    <a:pt x="297" y="827"/>
                  </a:cubicBezTo>
                  <a:cubicBezTo>
                    <a:pt x="242" y="820"/>
                    <a:pt x="226" y="794"/>
                    <a:pt x="173" y="825"/>
                  </a:cubicBezTo>
                  <a:cubicBezTo>
                    <a:pt x="120" y="857"/>
                    <a:pt x="75" y="884"/>
                    <a:pt x="39" y="838"/>
                  </a:cubicBezTo>
                  <a:cubicBezTo>
                    <a:pt x="4" y="791"/>
                    <a:pt x="0" y="771"/>
                    <a:pt x="8" y="730"/>
                  </a:cubicBezTo>
                  <a:cubicBezTo>
                    <a:pt x="16" y="689"/>
                    <a:pt x="62" y="624"/>
                    <a:pt x="65" y="572"/>
                  </a:cubicBezTo>
                  <a:cubicBezTo>
                    <a:pt x="68" y="520"/>
                    <a:pt x="92" y="348"/>
                    <a:pt x="51" y="100"/>
                  </a:cubicBezTo>
                  <a:cubicBezTo>
                    <a:pt x="40" y="29"/>
                    <a:pt x="107" y="3"/>
                    <a:pt x="124" y="3"/>
                  </a:cubicBezTo>
                  <a:close/>
                </a:path>
              </a:pathLst>
            </a:custGeom>
            <a:solidFill>
              <a:srgbClr val="E5ECF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ga271cc3a49_1_4090"/>
            <p:cNvSpPr/>
            <p:nvPr/>
          </p:nvSpPr>
          <p:spPr>
            <a:xfrm>
              <a:off x="5341938" y="1947863"/>
              <a:ext cx="1341438" cy="3389312"/>
            </a:xfrm>
            <a:custGeom>
              <a:rect b="b" l="l" r="r" t="t"/>
              <a:pathLst>
                <a:path extrusionOk="0" h="865" w="365">
                  <a:moveTo>
                    <a:pt x="124" y="2"/>
                  </a:moveTo>
                  <a:cubicBezTo>
                    <a:pt x="171" y="2"/>
                    <a:pt x="168" y="20"/>
                    <a:pt x="190" y="18"/>
                  </a:cubicBezTo>
                  <a:cubicBezTo>
                    <a:pt x="231" y="17"/>
                    <a:pt x="232" y="0"/>
                    <a:pt x="277" y="0"/>
                  </a:cubicBezTo>
                  <a:cubicBezTo>
                    <a:pt x="323" y="0"/>
                    <a:pt x="363" y="74"/>
                    <a:pt x="351" y="122"/>
                  </a:cubicBezTo>
                  <a:cubicBezTo>
                    <a:pt x="338" y="170"/>
                    <a:pt x="265" y="248"/>
                    <a:pt x="314" y="591"/>
                  </a:cubicBezTo>
                  <a:cubicBezTo>
                    <a:pt x="325" y="674"/>
                    <a:pt x="365" y="670"/>
                    <a:pt x="359" y="711"/>
                  </a:cubicBezTo>
                  <a:cubicBezTo>
                    <a:pt x="359" y="711"/>
                    <a:pt x="341" y="815"/>
                    <a:pt x="289" y="809"/>
                  </a:cubicBezTo>
                  <a:cubicBezTo>
                    <a:pt x="237" y="802"/>
                    <a:pt x="222" y="777"/>
                    <a:pt x="171" y="807"/>
                  </a:cubicBezTo>
                  <a:cubicBezTo>
                    <a:pt x="121" y="838"/>
                    <a:pt x="78" y="865"/>
                    <a:pt x="44" y="819"/>
                  </a:cubicBezTo>
                  <a:cubicBezTo>
                    <a:pt x="10" y="774"/>
                    <a:pt x="0" y="753"/>
                    <a:pt x="8" y="713"/>
                  </a:cubicBezTo>
                  <a:cubicBezTo>
                    <a:pt x="15" y="673"/>
                    <a:pt x="66" y="610"/>
                    <a:pt x="69" y="559"/>
                  </a:cubicBezTo>
                  <a:cubicBezTo>
                    <a:pt x="71" y="508"/>
                    <a:pt x="89" y="339"/>
                    <a:pt x="50" y="97"/>
                  </a:cubicBezTo>
                  <a:cubicBezTo>
                    <a:pt x="39" y="27"/>
                    <a:pt x="109" y="2"/>
                    <a:pt x="124" y="2"/>
                  </a:cubicBezTo>
                  <a:close/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ga271cc3a49_1_4090"/>
            <p:cNvSpPr/>
            <p:nvPr/>
          </p:nvSpPr>
          <p:spPr>
            <a:xfrm>
              <a:off x="5816600" y="2233613"/>
              <a:ext cx="536575" cy="317500"/>
            </a:xfrm>
            <a:custGeom>
              <a:rect b="b" l="l" r="r" t="t"/>
              <a:pathLst>
                <a:path extrusionOk="0" h="81" w="146">
                  <a:moveTo>
                    <a:pt x="120" y="10"/>
                  </a:moveTo>
                  <a:cubicBezTo>
                    <a:pt x="109" y="6"/>
                    <a:pt x="102" y="4"/>
                    <a:pt x="95" y="15"/>
                  </a:cubicBezTo>
                  <a:cubicBezTo>
                    <a:pt x="86" y="14"/>
                    <a:pt x="85" y="21"/>
                    <a:pt x="83" y="28"/>
                  </a:cubicBezTo>
                  <a:cubicBezTo>
                    <a:pt x="72" y="26"/>
                    <a:pt x="80" y="10"/>
                    <a:pt x="77" y="4"/>
                  </a:cubicBezTo>
                  <a:cubicBezTo>
                    <a:pt x="77" y="3"/>
                    <a:pt x="73" y="1"/>
                    <a:pt x="72" y="0"/>
                  </a:cubicBezTo>
                  <a:cubicBezTo>
                    <a:pt x="65" y="5"/>
                    <a:pt x="69" y="16"/>
                    <a:pt x="61" y="19"/>
                  </a:cubicBezTo>
                  <a:cubicBezTo>
                    <a:pt x="58" y="20"/>
                    <a:pt x="39" y="20"/>
                    <a:pt x="37" y="19"/>
                  </a:cubicBezTo>
                  <a:cubicBezTo>
                    <a:pt x="28" y="16"/>
                    <a:pt x="24" y="2"/>
                    <a:pt x="14" y="1"/>
                  </a:cubicBezTo>
                  <a:cubicBezTo>
                    <a:pt x="0" y="0"/>
                    <a:pt x="8" y="12"/>
                    <a:pt x="13" y="17"/>
                  </a:cubicBezTo>
                  <a:cubicBezTo>
                    <a:pt x="10" y="20"/>
                    <a:pt x="3" y="22"/>
                    <a:pt x="2" y="26"/>
                  </a:cubicBezTo>
                  <a:cubicBezTo>
                    <a:pt x="0" y="34"/>
                    <a:pt x="6" y="29"/>
                    <a:pt x="7" y="34"/>
                  </a:cubicBezTo>
                  <a:cubicBezTo>
                    <a:pt x="10" y="42"/>
                    <a:pt x="2" y="51"/>
                    <a:pt x="15" y="54"/>
                  </a:cubicBezTo>
                  <a:cubicBezTo>
                    <a:pt x="20" y="55"/>
                    <a:pt x="25" y="51"/>
                    <a:pt x="30" y="53"/>
                  </a:cubicBezTo>
                  <a:cubicBezTo>
                    <a:pt x="37" y="55"/>
                    <a:pt x="34" y="62"/>
                    <a:pt x="38" y="65"/>
                  </a:cubicBezTo>
                  <a:cubicBezTo>
                    <a:pt x="39" y="65"/>
                    <a:pt x="50" y="67"/>
                    <a:pt x="50" y="67"/>
                  </a:cubicBezTo>
                  <a:cubicBezTo>
                    <a:pt x="58" y="67"/>
                    <a:pt x="56" y="69"/>
                    <a:pt x="62" y="63"/>
                  </a:cubicBezTo>
                  <a:cubicBezTo>
                    <a:pt x="74" y="53"/>
                    <a:pt x="75" y="57"/>
                    <a:pt x="86" y="68"/>
                  </a:cubicBezTo>
                  <a:cubicBezTo>
                    <a:pt x="99" y="81"/>
                    <a:pt x="101" y="68"/>
                    <a:pt x="114" y="63"/>
                  </a:cubicBezTo>
                  <a:cubicBezTo>
                    <a:pt x="122" y="59"/>
                    <a:pt x="133" y="54"/>
                    <a:pt x="139" y="46"/>
                  </a:cubicBezTo>
                  <a:cubicBezTo>
                    <a:pt x="143" y="41"/>
                    <a:pt x="146" y="28"/>
                    <a:pt x="143" y="22"/>
                  </a:cubicBezTo>
                  <a:cubicBezTo>
                    <a:pt x="140" y="14"/>
                    <a:pt x="126" y="12"/>
                    <a:pt x="118" y="9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ga271cc3a49_1_4090"/>
            <p:cNvSpPr/>
            <p:nvPr/>
          </p:nvSpPr>
          <p:spPr>
            <a:xfrm>
              <a:off x="5610225" y="4640263"/>
              <a:ext cx="790575" cy="376238"/>
            </a:xfrm>
            <a:custGeom>
              <a:rect b="b" l="l" r="r" t="t"/>
              <a:pathLst>
                <a:path extrusionOk="0" h="96" w="215">
                  <a:moveTo>
                    <a:pt x="30" y="94"/>
                  </a:moveTo>
                  <a:cubicBezTo>
                    <a:pt x="21" y="94"/>
                    <a:pt x="10" y="96"/>
                    <a:pt x="5" y="88"/>
                  </a:cubicBezTo>
                  <a:cubicBezTo>
                    <a:pt x="0" y="79"/>
                    <a:pt x="6" y="77"/>
                    <a:pt x="14" y="73"/>
                  </a:cubicBezTo>
                  <a:cubicBezTo>
                    <a:pt x="13" y="69"/>
                    <a:pt x="14" y="65"/>
                    <a:pt x="13" y="60"/>
                  </a:cubicBezTo>
                  <a:cubicBezTo>
                    <a:pt x="12" y="56"/>
                    <a:pt x="8" y="48"/>
                    <a:pt x="8" y="44"/>
                  </a:cubicBezTo>
                  <a:cubicBezTo>
                    <a:pt x="11" y="32"/>
                    <a:pt x="22" y="45"/>
                    <a:pt x="31" y="45"/>
                  </a:cubicBezTo>
                  <a:cubicBezTo>
                    <a:pt x="32" y="48"/>
                    <a:pt x="38" y="46"/>
                    <a:pt x="35" y="43"/>
                  </a:cubicBezTo>
                  <a:cubicBezTo>
                    <a:pt x="30" y="38"/>
                    <a:pt x="25" y="33"/>
                    <a:pt x="32" y="26"/>
                  </a:cubicBezTo>
                  <a:cubicBezTo>
                    <a:pt x="35" y="28"/>
                    <a:pt x="40" y="29"/>
                    <a:pt x="44" y="28"/>
                  </a:cubicBezTo>
                  <a:cubicBezTo>
                    <a:pt x="48" y="28"/>
                    <a:pt x="52" y="21"/>
                    <a:pt x="56" y="21"/>
                  </a:cubicBezTo>
                  <a:cubicBezTo>
                    <a:pt x="64" y="20"/>
                    <a:pt x="67" y="36"/>
                    <a:pt x="79" y="36"/>
                  </a:cubicBezTo>
                  <a:cubicBezTo>
                    <a:pt x="78" y="30"/>
                    <a:pt x="71" y="21"/>
                    <a:pt x="72" y="15"/>
                  </a:cubicBezTo>
                  <a:cubicBezTo>
                    <a:pt x="75" y="6"/>
                    <a:pt x="86" y="10"/>
                    <a:pt x="93" y="9"/>
                  </a:cubicBezTo>
                  <a:cubicBezTo>
                    <a:pt x="101" y="7"/>
                    <a:pt x="106" y="2"/>
                    <a:pt x="115" y="1"/>
                  </a:cubicBezTo>
                  <a:cubicBezTo>
                    <a:pt x="122" y="0"/>
                    <a:pt x="129" y="2"/>
                    <a:pt x="137" y="2"/>
                  </a:cubicBezTo>
                  <a:cubicBezTo>
                    <a:pt x="142" y="14"/>
                    <a:pt x="155" y="6"/>
                    <a:pt x="162" y="13"/>
                  </a:cubicBezTo>
                  <a:cubicBezTo>
                    <a:pt x="165" y="19"/>
                    <a:pt x="171" y="21"/>
                    <a:pt x="168" y="28"/>
                  </a:cubicBezTo>
                  <a:cubicBezTo>
                    <a:pt x="180" y="28"/>
                    <a:pt x="174" y="18"/>
                    <a:pt x="186" y="22"/>
                  </a:cubicBezTo>
                  <a:cubicBezTo>
                    <a:pt x="194" y="25"/>
                    <a:pt x="196" y="41"/>
                    <a:pt x="195" y="49"/>
                  </a:cubicBezTo>
                  <a:cubicBezTo>
                    <a:pt x="192" y="48"/>
                    <a:pt x="189" y="48"/>
                    <a:pt x="186" y="45"/>
                  </a:cubicBezTo>
                  <a:cubicBezTo>
                    <a:pt x="189" y="51"/>
                    <a:pt x="215" y="82"/>
                    <a:pt x="192" y="82"/>
                  </a:cubicBezTo>
                  <a:cubicBezTo>
                    <a:pt x="189" y="82"/>
                    <a:pt x="184" y="77"/>
                    <a:pt x="181" y="76"/>
                  </a:cubicBezTo>
                  <a:cubicBezTo>
                    <a:pt x="177" y="74"/>
                    <a:pt x="172" y="75"/>
                    <a:pt x="168" y="72"/>
                  </a:cubicBezTo>
                  <a:cubicBezTo>
                    <a:pt x="163" y="68"/>
                    <a:pt x="164" y="65"/>
                    <a:pt x="158" y="60"/>
                  </a:cubicBezTo>
                  <a:cubicBezTo>
                    <a:pt x="157" y="66"/>
                    <a:pt x="162" y="66"/>
                    <a:pt x="160" y="70"/>
                  </a:cubicBezTo>
                  <a:cubicBezTo>
                    <a:pt x="158" y="73"/>
                    <a:pt x="147" y="77"/>
                    <a:pt x="143" y="78"/>
                  </a:cubicBezTo>
                  <a:cubicBezTo>
                    <a:pt x="126" y="84"/>
                    <a:pt x="129" y="65"/>
                    <a:pt x="114" y="62"/>
                  </a:cubicBezTo>
                  <a:cubicBezTo>
                    <a:pt x="112" y="62"/>
                    <a:pt x="107" y="64"/>
                    <a:pt x="106" y="63"/>
                  </a:cubicBezTo>
                  <a:cubicBezTo>
                    <a:pt x="104" y="63"/>
                    <a:pt x="100" y="60"/>
                    <a:pt x="98" y="60"/>
                  </a:cubicBezTo>
                  <a:cubicBezTo>
                    <a:pt x="91" y="60"/>
                    <a:pt x="97" y="57"/>
                    <a:pt x="90" y="62"/>
                  </a:cubicBezTo>
                  <a:cubicBezTo>
                    <a:pt x="87" y="64"/>
                    <a:pt x="85" y="68"/>
                    <a:pt x="82" y="70"/>
                  </a:cubicBezTo>
                  <a:cubicBezTo>
                    <a:pt x="77" y="74"/>
                    <a:pt x="72" y="75"/>
                    <a:pt x="67" y="72"/>
                  </a:cubicBezTo>
                  <a:cubicBezTo>
                    <a:pt x="59" y="68"/>
                    <a:pt x="57" y="79"/>
                    <a:pt x="51" y="84"/>
                  </a:cubicBezTo>
                  <a:cubicBezTo>
                    <a:pt x="48" y="88"/>
                    <a:pt x="32" y="94"/>
                    <a:pt x="27" y="94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ga271cc3a49_1_4090"/>
            <p:cNvSpPr/>
            <p:nvPr/>
          </p:nvSpPr>
          <p:spPr>
            <a:xfrm>
              <a:off x="6116638" y="3233738"/>
              <a:ext cx="26988" cy="23813"/>
            </a:xfrm>
            <a:custGeom>
              <a:rect b="b" l="l" r="r" t="t"/>
              <a:pathLst>
                <a:path extrusionOk="0" h="6" w="7">
                  <a:moveTo>
                    <a:pt x="0" y="2"/>
                  </a:moveTo>
                  <a:cubicBezTo>
                    <a:pt x="1" y="2"/>
                    <a:pt x="3" y="5"/>
                    <a:pt x="5" y="4"/>
                  </a:cubicBezTo>
                  <a:cubicBezTo>
                    <a:pt x="5" y="4"/>
                    <a:pt x="5" y="1"/>
                    <a:pt x="6" y="0"/>
                  </a:cubicBezTo>
                  <a:cubicBezTo>
                    <a:pt x="6" y="2"/>
                    <a:pt x="7" y="6"/>
                    <a:pt x="4" y="6"/>
                  </a:cubicBezTo>
                  <a:cubicBezTo>
                    <a:pt x="3" y="6"/>
                    <a:pt x="1" y="3"/>
                    <a:pt x="1" y="2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ga271cc3a49_1_4090"/>
            <p:cNvSpPr/>
            <p:nvPr/>
          </p:nvSpPr>
          <p:spPr>
            <a:xfrm>
              <a:off x="6143625" y="3527426"/>
              <a:ext cx="28575" cy="31750"/>
            </a:xfrm>
            <a:custGeom>
              <a:rect b="b" l="l" r="r" t="t"/>
              <a:pathLst>
                <a:path extrusionOk="0" h="8" w="8">
                  <a:moveTo>
                    <a:pt x="0" y="5"/>
                  </a:moveTo>
                  <a:cubicBezTo>
                    <a:pt x="5" y="7"/>
                    <a:pt x="7" y="5"/>
                    <a:pt x="7" y="0"/>
                  </a:cubicBezTo>
                  <a:cubicBezTo>
                    <a:pt x="7" y="1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ga271cc3a49_1_4090"/>
            <p:cNvSpPr/>
            <p:nvPr/>
          </p:nvSpPr>
          <p:spPr>
            <a:xfrm>
              <a:off x="5459413" y="2520951"/>
              <a:ext cx="1201738" cy="2159000"/>
            </a:xfrm>
            <a:custGeom>
              <a:rect b="b" l="l" r="r" t="t"/>
              <a:pathLst>
                <a:path extrusionOk="0" h="551" w="327">
                  <a:moveTo>
                    <a:pt x="327" y="551"/>
                  </a:moveTo>
                  <a:cubicBezTo>
                    <a:pt x="322" y="528"/>
                    <a:pt x="297" y="518"/>
                    <a:pt x="287" y="450"/>
                  </a:cubicBezTo>
                  <a:cubicBezTo>
                    <a:pt x="247" y="174"/>
                    <a:pt x="282" y="67"/>
                    <a:pt x="306" y="10"/>
                  </a:cubicBezTo>
                  <a:cubicBezTo>
                    <a:pt x="292" y="17"/>
                    <a:pt x="276" y="28"/>
                    <a:pt x="267" y="32"/>
                  </a:cubicBezTo>
                  <a:cubicBezTo>
                    <a:pt x="198" y="65"/>
                    <a:pt x="96" y="47"/>
                    <a:pt x="24" y="0"/>
                  </a:cubicBezTo>
                  <a:cubicBezTo>
                    <a:pt x="53" y="218"/>
                    <a:pt x="32" y="369"/>
                    <a:pt x="29" y="417"/>
                  </a:cubicBezTo>
                  <a:cubicBezTo>
                    <a:pt x="28" y="432"/>
                    <a:pt x="30" y="438"/>
                    <a:pt x="0" y="510"/>
                  </a:cubicBezTo>
                  <a:cubicBezTo>
                    <a:pt x="11" y="502"/>
                    <a:pt x="47" y="458"/>
                    <a:pt x="60" y="452"/>
                  </a:cubicBezTo>
                  <a:cubicBezTo>
                    <a:pt x="94" y="437"/>
                    <a:pt x="120" y="421"/>
                    <a:pt x="158" y="424"/>
                  </a:cubicBezTo>
                  <a:cubicBezTo>
                    <a:pt x="240" y="432"/>
                    <a:pt x="270" y="510"/>
                    <a:pt x="327" y="551"/>
                  </a:cubicBezTo>
                  <a:close/>
                </a:path>
              </a:pathLst>
            </a:custGeom>
            <a:solidFill>
              <a:srgbClr val="F4E3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ga271cc3a49_1_4090"/>
            <p:cNvSpPr/>
            <p:nvPr/>
          </p:nvSpPr>
          <p:spPr>
            <a:xfrm>
              <a:off x="5551488" y="2497138"/>
              <a:ext cx="1020763" cy="466725"/>
            </a:xfrm>
            <a:custGeom>
              <a:rect b="b" l="l" r="r" t="t"/>
              <a:pathLst>
                <a:path extrusionOk="0" h="119" w="278">
                  <a:moveTo>
                    <a:pt x="3" y="1"/>
                  </a:moveTo>
                  <a:cubicBezTo>
                    <a:pt x="0" y="15"/>
                    <a:pt x="20" y="27"/>
                    <a:pt x="29" y="35"/>
                  </a:cubicBezTo>
                  <a:cubicBezTo>
                    <a:pt x="38" y="42"/>
                    <a:pt x="40" y="53"/>
                    <a:pt x="44" y="63"/>
                  </a:cubicBezTo>
                  <a:cubicBezTo>
                    <a:pt x="47" y="69"/>
                    <a:pt x="52" y="86"/>
                    <a:pt x="61" y="85"/>
                  </a:cubicBezTo>
                  <a:cubicBezTo>
                    <a:pt x="63" y="72"/>
                    <a:pt x="53" y="59"/>
                    <a:pt x="58" y="47"/>
                  </a:cubicBezTo>
                  <a:cubicBezTo>
                    <a:pt x="59" y="46"/>
                    <a:pt x="61" y="46"/>
                    <a:pt x="62" y="47"/>
                  </a:cubicBezTo>
                  <a:cubicBezTo>
                    <a:pt x="64" y="52"/>
                    <a:pt x="66" y="54"/>
                    <a:pt x="69" y="52"/>
                  </a:cubicBezTo>
                  <a:cubicBezTo>
                    <a:pt x="71" y="51"/>
                    <a:pt x="70" y="46"/>
                    <a:pt x="74" y="47"/>
                  </a:cubicBezTo>
                  <a:cubicBezTo>
                    <a:pt x="76" y="48"/>
                    <a:pt x="78" y="54"/>
                    <a:pt x="78" y="55"/>
                  </a:cubicBezTo>
                  <a:cubicBezTo>
                    <a:pt x="81" y="65"/>
                    <a:pt x="79" y="89"/>
                    <a:pt x="92" y="92"/>
                  </a:cubicBezTo>
                  <a:cubicBezTo>
                    <a:pt x="98" y="83"/>
                    <a:pt x="94" y="67"/>
                    <a:pt x="103" y="60"/>
                  </a:cubicBezTo>
                  <a:cubicBezTo>
                    <a:pt x="112" y="65"/>
                    <a:pt x="107" y="74"/>
                    <a:pt x="117" y="66"/>
                  </a:cubicBezTo>
                  <a:cubicBezTo>
                    <a:pt x="125" y="80"/>
                    <a:pt x="127" y="62"/>
                    <a:pt x="137" y="65"/>
                  </a:cubicBezTo>
                  <a:cubicBezTo>
                    <a:pt x="144" y="66"/>
                    <a:pt x="147" y="86"/>
                    <a:pt x="150" y="92"/>
                  </a:cubicBezTo>
                  <a:cubicBezTo>
                    <a:pt x="160" y="119"/>
                    <a:pt x="161" y="71"/>
                    <a:pt x="169" y="69"/>
                  </a:cubicBezTo>
                  <a:cubicBezTo>
                    <a:pt x="177" y="66"/>
                    <a:pt x="172" y="80"/>
                    <a:pt x="177" y="79"/>
                  </a:cubicBezTo>
                  <a:cubicBezTo>
                    <a:pt x="178" y="79"/>
                    <a:pt x="183" y="71"/>
                    <a:pt x="184" y="70"/>
                  </a:cubicBezTo>
                  <a:cubicBezTo>
                    <a:pt x="186" y="68"/>
                    <a:pt x="189" y="66"/>
                    <a:pt x="192" y="65"/>
                  </a:cubicBezTo>
                  <a:cubicBezTo>
                    <a:pt x="208" y="58"/>
                    <a:pt x="199" y="72"/>
                    <a:pt x="206" y="78"/>
                  </a:cubicBezTo>
                  <a:cubicBezTo>
                    <a:pt x="213" y="82"/>
                    <a:pt x="219" y="69"/>
                    <a:pt x="222" y="65"/>
                  </a:cubicBezTo>
                  <a:cubicBezTo>
                    <a:pt x="238" y="44"/>
                    <a:pt x="233" y="79"/>
                    <a:pt x="242" y="73"/>
                  </a:cubicBezTo>
                  <a:cubicBezTo>
                    <a:pt x="247" y="69"/>
                    <a:pt x="248" y="57"/>
                    <a:pt x="250" y="52"/>
                  </a:cubicBezTo>
                  <a:cubicBezTo>
                    <a:pt x="253" y="46"/>
                    <a:pt x="256" y="40"/>
                    <a:pt x="260" y="35"/>
                  </a:cubicBezTo>
                  <a:cubicBezTo>
                    <a:pt x="264" y="39"/>
                    <a:pt x="273" y="21"/>
                    <a:pt x="275" y="16"/>
                  </a:cubicBezTo>
                  <a:cubicBezTo>
                    <a:pt x="278" y="9"/>
                    <a:pt x="278" y="6"/>
                    <a:pt x="271" y="5"/>
                  </a:cubicBezTo>
                  <a:cubicBezTo>
                    <a:pt x="263" y="3"/>
                    <a:pt x="253" y="5"/>
                    <a:pt x="246" y="7"/>
                  </a:cubicBezTo>
                  <a:cubicBezTo>
                    <a:pt x="232" y="11"/>
                    <a:pt x="219" y="15"/>
                    <a:pt x="205" y="19"/>
                  </a:cubicBezTo>
                  <a:cubicBezTo>
                    <a:pt x="154" y="33"/>
                    <a:pt x="103" y="38"/>
                    <a:pt x="52" y="20"/>
                  </a:cubicBezTo>
                  <a:cubicBezTo>
                    <a:pt x="38" y="16"/>
                    <a:pt x="15" y="9"/>
                    <a:pt x="4" y="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ga271cc3a49_1_4090"/>
            <p:cNvSpPr/>
            <p:nvPr/>
          </p:nvSpPr>
          <p:spPr>
            <a:xfrm>
              <a:off x="5543550" y="4013201"/>
              <a:ext cx="1087438" cy="685800"/>
            </a:xfrm>
            <a:custGeom>
              <a:rect b="b" l="l" r="r" t="t"/>
              <a:pathLst>
                <a:path extrusionOk="0" h="175" w="296">
                  <a:moveTo>
                    <a:pt x="0" y="110"/>
                  </a:moveTo>
                  <a:cubicBezTo>
                    <a:pt x="7" y="95"/>
                    <a:pt x="21" y="81"/>
                    <a:pt x="30" y="65"/>
                  </a:cubicBezTo>
                  <a:cubicBezTo>
                    <a:pt x="38" y="50"/>
                    <a:pt x="42" y="28"/>
                    <a:pt x="55" y="17"/>
                  </a:cubicBezTo>
                  <a:cubicBezTo>
                    <a:pt x="64" y="21"/>
                    <a:pt x="56" y="42"/>
                    <a:pt x="61" y="49"/>
                  </a:cubicBezTo>
                  <a:cubicBezTo>
                    <a:pt x="67" y="57"/>
                    <a:pt x="68" y="42"/>
                    <a:pt x="73" y="41"/>
                  </a:cubicBezTo>
                  <a:cubicBezTo>
                    <a:pt x="76" y="40"/>
                    <a:pt x="75" y="44"/>
                    <a:pt x="78" y="45"/>
                  </a:cubicBezTo>
                  <a:cubicBezTo>
                    <a:pt x="78" y="45"/>
                    <a:pt x="86" y="43"/>
                    <a:pt x="86" y="42"/>
                  </a:cubicBezTo>
                  <a:cubicBezTo>
                    <a:pt x="96" y="39"/>
                    <a:pt x="99" y="25"/>
                    <a:pt x="102" y="14"/>
                  </a:cubicBezTo>
                  <a:cubicBezTo>
                    <a:pt x="103" y="9"/>
                    <a:pt x="110" y="0"/>
                    <a:pt x="118" y="1"/>
                  </a:cubicBezTo>
                  <a:cubicBezTo>
                    <a:pt x="127" y="2"/>
                    <a:pt x="132" y="23"/>
                    <a:pt x="138" y="30"/>
                  </a:cubicBezTo>
                  <a:cubicBezTo>
                    <a:pt x="139" y="27"/>
                    <a:pt x="140" y="18"/>
                    <a:pt x="145" y="19"/>
                  </a:cubicBezTo>
                  <a:cubicBezTo>
                    <a:pt x="147" y="20"/>
                    <a:pt x="150" y="30"/>
                    <a:pt x="153" y="32"/>
                  </a:cubicBezTo>
                  <a:cubicBezTo>
                    <a:pt x="162" y="21"/>
                    <a:pt x="164" y="42"/>
                    <a:pt x="173" y="43"/>
                  </a:cubicBezTo>
                  <a:cubicBezTo>
                    <a:pt x="178" y="36"/>
                    <a:pt x="179" y="28"/>
                    <a:pt x="182" y="21"/>
                  </a:cubicBezTo>
                  <a:cubicBezTo>
                    <a:pt x="190" y="25"/>
                    <a:pt x="191" y="38"/>
                    <a:pt x="195" y="45"/>
                  </a:cubicBezTo>
                  <a:cubicBezTo>
                    <a:pt x="199" y="52"/>
                    <a:pt x="205" y="63"/>
                    <a:pt x="210" y="67"/>
                  </a:cubicBezTo>
                  <a:cubicBezTo>
                    <a:pt x="212" y="62"/>
                    <a:pt x="213" y="54"/>
                    <a:pt x="218" y="51"/>
                  </a:cubicBezTo>
                  <a:cubicBezTo>
                    <a:pt x="224" y="59"/>
                    <a:pt x="238" y="106"/>
                    <a:pt x="254" y="97"/>
                  </a:cubicBezTo>
                  <a:cubicBezTo>
                    <a:pt x="259" y="109"/>
                    <a:pt x="263" y="122"/>
                    <a:pt x="270" y="132"/>
                  </a:cubicBezTo>
                  <a:cubicBezTo>
                    <a:pt x="277" y="141"/>
                    <a:pt x="284" y="149"/>
                    <a:pt x="290" y="157"/>
                  </a:cubicBezTo>
                  <a:cubicBezTo>
                    <a:pt x="292" y="160"/>
                    <a:pt x="296" y="164"/>
                    <a:pt x="296" y="168"/>
                  </a:cubicBezTo>
                  <a:cubicBezTo>
                    <a:pt x="295" y="175"/>
                    <a:pt x="286" y="172"/>
                    <a:pt x="280" y="171"/>
                  </a:cubicBezTo>
                  <a:cubicBezTo>
                    <a:pt x="252" y="167"/>
                    <a:pt x="234" y="150"/>
                    <a:pt x="212" y="134"/>
                  </a:cubicBezTo>
                  <a:cubicBezTo>
                    <a:pt x="186" y="114"/>
                    <a:pt x="159" y="97"/>
                    <a:pt x="127" y="89"/>
                  </a:cubicBezTo>
                  <a:cubicBezTo>
                    <a:pt x="97" y="82"/>
                    <a:pt x="66" y="80"/>
                    <a:pt x="39" y="95"/>
                  </a:cubicBezTo>
                  <a:cubicBezTo>
                    <a:pt x="29" y="101"/>
                    <a:pt x="17" y="104"/>
                    <a:pt x="7" y="11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ga271cc3a49_1_4090"/>
            <p:cNvSpPr/>
            <p:nvPr/>
          </p:nvSpPr>
          <p:spPr>
            <a:xfrm>
              <a:off x="5543550" y="2278063"/>
              <a:ext cx="1069975" cy="560388"/>
            </a:xfrm>
            <a:custGeom>
              <a:rect b="b" l="l" r="r" t="t"/>
              <a:pathLst>
                <a:path extrusionOk="0" h="143" w="291">
                  <a:moveTo>
                    <a:pt x="2" y="35"/>
                  </a:moveTo>
                  <a:cubicBezTo>
                    <a:pt x="6" y="43"/>
                    <a:pt x="5" y="53"/>
                    <a:pt x="10" y="61"/>
                  </a:cubicBezTo>
                  <a:cubicBezTo>
                    <a:pt x="15" y="70"/>
                    <a:pt x="23" y="75"/>
                    <a:pt x="30" y="81"/>
                  </a:cubicBezTo>
                  <a:cubicBezTo>
                    <a:pt x="38" y="86"/>
                    <a:pt x="43" y="93"/>
                    <a:pt x="47" y="102"/>
                  </a:cubicBezTo>
                  <a:cubicBezTo>
                    <a:pt x="49" y="109"/>
                    <a:pt x="49" y="118"/>
                    <a:pt x="54" y="123"/>
                  </a:cubicBezTo>
                  <a:cubicBezTo>
                    <a:pt x="57" y="117"/>
                    <a:pt x="53" y="109"/>
                    <a:pt x="55" y="102"/>
                  </a:cubicBezTo>
                  <a:cubicBezTo>
                    <a:pt x="59" y="93"/>
                    <a:pt x="61" y="101"/>
                    <a:pt x="66" y="101"/>
                  </a:cubicBezTo>
                  <a:cubicBezTo>
                    <a:pt x="71" y="100"/>
                    <a:pt x="72" y="93"/>
                    <a:pt x="78" y="94"/>
                  </a:cubicBezTo>
                  <a:cubicBezTo>
                    <a:pt x="84" y="95"/>
                    <a:pt x="84" y="101"/>
                    <a:pt x="85" y="105"/>
                  </a:cubicBezTo>
                  <a:cubicBezTo>
                    <a:pt x="86" y="110"/>
                    <a:pt x="86" y="116"/>
                    <a:pt x="87" y="121"/>
                  </a:cubicBezTo>
                  <a:cubicBezTo>
                    <a:pt x="87" y="123"/>
                    <a:pt x="87" y="126"/>
                    <a:pt x="88" y="128"/>
                  </a:cubicBezTo>
                  <a:cubicBezTo>
                    <a:pt x="90" y="132"/>
                    <a:pt x="90" y="132"/>
                    <a:pt x="92" y="129"/>
                  </a:cubicBezTo>
                  <a:cubicBezTo>
                    <a:pt x="96" y="123"/>
                    <a:pt x="96" y="109"/>
                    <a:pt x="104" y="106"/>
                  </a:cubicBezTo>
                  <a:cubicBezTo>
                    <a:pt x="112" y="104"/>
                    <a:pt x="108" y="113"/>
                    <a:pt x="112" y="115"/>
                  </a:cubicBezTo>
                  <a:cubicBezTo>
                    <a:pt x="115" y="117"/>
                    <a:pt x="115" y="114"/>
                    <a:pt x="118" y="113"/>
                  </a:cubicBezTo>
                  <a:cubicBezTo>
                    <a:pt x="121" y="112"/>
                    <a:pt x="122" y="114"/>
                    <a:pt x="125" y="115"/>
                  </a:cubicBezTo>
                  <a:cubicBezTo>
                    <a:pt x="129" y="117"/>
                    <a:pt x="126" y="118"/>
                    <a:pt x="131" y="117"/>
                  </a:cubicBezTo>
                  <a:cubicBezTo>
                    <a:pt x="134" y="116"/>
                    <a:pt x="134" y="113"/>
                    <a:pt x="138" y="113"/>
                  </a:cubicBezTo>
                  <a:cubicBezTo>
                    <a:pt x="145" y="112"/>
                    <a:pt x="148" y="119"/>
                    <a:pt x="150" y="125"/>
                  </a:cubicBezTo>
                  <a:cubicBezTo>
                    <a:pt x="150" y="128"/>
                    <a:pt x="152" y="138"/>
                    <a:pt x="155" y="140"/>
                  </a:cubicBezTo>
                  <a:cubicBezTo>
                    <a:pt x="164" y="143"/>
                    <a:pt x="157" y="107"/>
                    <a:pt x="174" y="119"/>
                  </a:cubicBezTo>
                  <a:cubicBezTo>
                    <a:pt x="176" y="120"/>
                    <a:pt x="178" y="123"/>
                    <a:pt x="181" y="122"/>
                  </a:cubicBezTo>
                  <a:cubicBezTo>
                    <a:pt x="185" y="121"/>
                    <a:pt x="189" y="113"/>
                    <a:pt x="194" y="112"/>
                  </a:cubicBezTo>
                  <a:cubicBezTo>
                    <a:pt x="200" y="110"/>
                    <a:pt x="205" y="108"/>
                    <a:pt x="209" y="114"/>
                  </a:cubicBezTo>
                  <a:cubicBezTo>
                    <a:pt x="210" y="117"/>
                    <a:pt x="209" y="121"/>
                    <a:pt x="213" y="120"/>
                  </a:cubicBezTo>
                  <a:cubicBezTo>
                    <a:pt x="216" y="120"/>
                    <a:pt x="222" y="109"/>
                    <a:pt x="225" y="106"/>
                  </a:cubicBezTo>
                  <a:cubicBezTo>
                    <a:pt x="229" y="103"/>
                    <a:pt x="233" y="99"/>
                    <a:pt x="238" y="103"/>
                  </a:cubicBezTo>
                  <a:cubicBezTo>
                    <a:pt x="240" y="106"/>
                    <a:pt x="240" y="112"/>
                    <a:pt x="244" y="113"/>
                  </a:cubicBezTo>
                  <a:cubicBezTo>
                    <a:pt x="247" y="106"/>
                    <a:pt x="246" y="95"/>
                    <a:pt x="250" y="88"/>
                  </a:cubicBezTo>
                  <a:cubicBezTo>
                    <a:pt x="253" y="83"/>
                    <a:pt x="256" y="82"/>
                    <a:pt x="260" y="80"/>
                  </a:cubicBezTo>
                  <a:cubicBezTo>
                    <a:pt x="266" y="78"/>
                    <a:pt x="264" y="79"/>
                    <a:pt x="265" y="73"/>
                  </a:cubicBezTo>
                  <a:cubicBezTo>
                    <a:pt x="267" y="65"/>
                    <a:pt x="275" y="59"/>
                    <a:pt x="279" y="52"/>
                  </a:cubicBezTo>
                  <a:cubicBezTo>
                    <a:pt x="283" y="45"/>
                    <a:pt x="286" y="39"/>
                    <a:pt x="288" y="31"/>
                  </a:cubicBezTo>
                  <a:cubicBezTo>
                    <a:pt x="291" y="21"/>
                    <a:pt x="287" y="0"/>
                    <a:pt x="273" y="11"/>
                  </a:cubicBezTo>
                  <a:cubicBezTo>
                    <a:pt x="263" y="18"/>
                    <a:pt x="258" y="44"/>
                    <a:pt x="242" y="37"/>
                  </a:cubicBezTo>
                  <a:cubicBezTo>
                    <a:pt x="239" y="36"/>
                    <a:pt x="239" y="34"/>
                    <a:pt x="235" y="35"/>
                  </a:cubicBezTo>
                  <a:cubicBezTo>
                    <a:pt x="232" y="36"/>
                    <a:pt x="229" y="45"/>
                    <a:pt x="226" y="48"/>
                  </a:cubicBezTo>
                  <a:cubicBezTo>
                    <a:pt x="222" y="53"/>
                    <a:pt x="217" y="52"/>
                    <a:pt x="211" y="56"/>
                  </a:cubicBezTo>
                  <a:cubicBezTo>
                    <a:pt x="196" y="64"/>
                    <a:pt x="183" y="80"/>
                    <a:pt x="165" y="74"/>
                  </a:cubicBezTo>
                  <a:cubicBezTo>
                    <a:pt x="156" y="72"/>
                    <a:pt x="155" y="66"/>
                    <a:pt x="150" y="61"/>
                  </a:cubicBezTo>
                  <a:cubicBezTo>
                    <a:pt x="142" y="52"/>
                    <a:pt x="136" y="65"/>
                    <a:pt x="129" y="68"/>
                  </a:cubicBezTo>
                  <a:cubicBezTo>
                    <a:pt x="121" y="72"/>
                    <a:pt x="116" y="67"/>
                    <a:pt x="109" y="66"/>
                  </a:cubicBezTo>
                  <a:cubicBezTo>
                    <a:pt x="106" y="65"/>
                    <a:pt x="102" y="66"/>
                    <a:pt x="99" y="63"/>
                  </a:cubicBezTo>
                  <a:cubicBezTo>
                    <a:pt x="97" y="60"/>
                    <a:pt x="99" y="56"/>
                    <a:pt x="96" y="54"/>
                  </a:cubicBezTo>
                  <a:cubicBezTo>
                    <a:pt x="93" y="52"/>
                    <a:pt x="87" y="55"/>
                    <a:pt x="84" y="54"/>
                  </a:cubicBezTo>
                  <a:cubicBezTo>
                    <a:pt x="77" y="53"/>
                    <a:pt x="74" y="47"/>
                    <a:pt x="68" y="43"/>
                  </a:cubicBezTo>
                  <a:cubicBezTo>
                    <a:pt x="62" y="38"/>
                    <a:pt x="57" y="41"/>
                    <a:pt x="50" y="41"/>
                  </a:cubicBezTo>
                  <a:cubicBezTo>
                    <a:pt x="45" y="41"/>
                    <a:pt x="41" y="39"/>
                    <a:pt x="37" y="36"/>
                  </a:cubicBezTo>
                  <a:cubicBezTo>
                    <a:pt x="31" y="30"/>
                    <a:pt x="23" y="21"/>
                    <a:pt x="14" y="23"/>
                  </a:cubicBezTo>
                  <a:cubicBezTo>
                    <a:pt x="7" y="24"/>
                    <a:pt x="0" y="28"/>
                    <a:pt x="2" y="3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ga271cc3a49_1_4090"/>
            <p:cNvSpPr/>
            <p:nvPr/>
          </p:nvSpPr>
          <p:spPr>
            <a:xfrm>
              <a:off x="5456238" y="4021138"/>
              <a:ext cx="1127125" cy="725488"/>
            </a:xfrm>
            <a:custGeom>
              <a:rect b="b" l="l" r="r" t="t"/>
              <a:pathLst>
                <a:path extrusionOk="0" h="185" w="307">
                  <a:moveTo>
                    <a:pt x="39" y="97"/>
                  </a:moveTo>
                  <a:cubicBezTo>
                    <a:pt x="43" y="88"/>
                    <a:pt x="52" y="80"/>
                    <a:pt x="57" y="72"/>
                  </a:cubicBezTo>
                  <a:cubicBezTo>
                    <a:pt x="60" y="66"/>
                    <a:pt x="64" y="59"/>
                    <a:pt x="66" y="52"/>
                  </a:cubicBezTo>
                  <a:cubicBezTo>
                    <a:pt x="69" y="46"/>
                    <a:pt x="69" y="39"/>
                    <a:pt x="71" y="33"/>
                  </a:cubicBezTo>
                  <a:cubicBezTo>
                    <a:pt x="73" y="29"/>
                    <a:pt x="76" y="16"/>
                    <a:pt x="80" y="23"/>
                  </a:cubicBezTo>
                  <a:cubicBezTo>
                    <a:pt x="83" y="29"/>
                    <a:pt x="78" y="39"/>
                    <a:pt x="80" y="45"/>
                  </a:cubicBezTo>
                  <a:cubicBezTo>
                    <a:pt x="82" y="53"/>
                    <a:pt x="83" y="59"/>
                    <a:pt x="90" y="52"/>
                  </a:cubicBezTo>
                  <a:cubicBezTo>
                    <a:pt x="92" y="50"/>
                    <a:pt x="93" y="46"/>
                    <a:pt x="96" y="46"/>
                  </a:cubicBezTo>
                  <a:cubicBezTo>
                    <a:pt x="99" y="45"/>
                    <a:pt x="101" y="51"/>
                    <a:pt x="105" y="50"/>
                  </a:cubicBezTo>
                  <a:cubicBezTo>
                    <a:pt x="108" y="49"/>
                    <a:pt x="111" y="44"/>
                    <a:pt x="113" y="42"/>
                  </a:cubicBezTo>
                  <a:cubicBezTo>
                    <a:pt x="117" y="39"/>
                    <a:pt x="120" y="38"/>
                    <a:pt x="122" y="33"/>
                  </a:cubicBezTo>
                  <a:cubicBezTo>
                    <a:pt x="128" y="24"/>
                    <a:pt x="129" y="23"/>
                    <a:pt x="133" y="13"/>
                  </a:cubicBezTo>
                  <a:cubicBezTo>
                    <a:pt x="135" y="7"/>
                    <a:pt x="138" y="0"/>
                    <a:pt x="145" y="6"/>
                  </a:cubicBezTo>
                  <a:cubicBezTo>
                    <a:pt x="150" y="10"/>
                    <a:pt x="152" y="9"/>
                    <a:pt x="153" y="15"/>
                  </a:cubicBezTo>
                  <a:cubicBezTo>
                    <a:pt x="155" y="22"/>
                    <a:pt x="155" y="32"/>
                    <a:pt x="161" y="37"/>
                  </a:cubicBezTo>
                  <a:cubicBezTo>
                    <a:pt x="165" y="33"/>
                    <a:pt x="165" y="22"/>
                    <a:pt x="170" y="28"/>
                  </a:cubicBezTo>
                  <a:cubicBezTo>
                    <a:pt x="173" y="30"/>
                    <a:pt x="171" y="34"/>
                    <a:pt x="174" y="36"/>
                  </a:cubicBezTo>
                  <a:cubicBezTo>
                    <a:pt x="179" y="40"/>
                    <a:pt x="179" y="35"/>
                    <a:pt x="183" y="36"/>
                  </a:cubicBezTo>
                  <a:cubicBezTo>
                    <a:pt x="189" y="38"/>
                    <a:pt x="190" y="50"/>
                    <a:pt x="198" y="48"/>
                  </a:cubicBezTo>
                  <a:cubicBezTo>
                    <a:pt x="206" y="47"/>
                    <a:pt x="201" y="34"/>
                    <a:pt x="209" y="39"/>
                  </a:cubicBezTo>
                  <a:cubicBezTo>
                    <a:pt x="211" y="41"/>
                    <a:pt x="214" y="47"/>
                    <a:pt x="215" y="50"/>
                  </a:cubicBezTo>
                  <a:cubicBezTo>
                    <a:pt x="218" y="54"/>
                    <a:pt x="221" y="58"/>
                    <a:pt x="224" y="62"/>
                  </a:cubicBezTo>
                  <a:cubicBezTo>
                    <a:pt x="226" y="64"/>
                    <a:pt x="229" y="69"/>
                    <a:pt x="232" y="70"/>
                  </a:cubicBezTo>
                  <a:cubicBezTo>
                    <a:pt x="237" y="72"/>
                    <a:pt x="236" y="67"/>
                    <a:pt x="240" y="66"/>
                  </a:cubicBezTo>
                  <a:cubicBezTo>
                    <a:pt x="243" y="64"/>
                    <a:pt x="240" y="63"/>
                    <a:pt x="244" y="67"/>
                  </a:cubicBezTo>
                  <a:cubicBezTo>
                    <a:pt x="245" y="68"/>
                    <a:pt x="248" y="74"/>
                    <a:pt x="249" y="76"/>
                  </a:cubicBezTo>
                  <a:cubicBezTo>
                    <a:pt x="252" y="82"/>
                    <a:pt x="254" y="88"/>
                    <a:pt x="257" y="94"/>
                  </a:cubicBezTo>
                  <a:cubicBezTo>
                    <a:pt x="259" y="98"/>
                    <a:pt x="261" y="101"/>
                    <a:pt x="266" y="103"/>
                  </a:cubicBezTo>
                  <a:cubicBezTo>
                    <a:pt x="273" y="105"/>
                    <a:pt x="273" y="103"/>
                    <a:pt x="276" y="110"/>
                  </a:cubicBezTo>
                  <a:cubicBezTo>
                    <a:pt x="282" y="124"/>
                    <a:pt x="295" y="134"/>
                    <a:pt x="303" y="147"/>
                  </a:cubicBezTo>
                  <a:cubicBezTo>
                    <a:pt x="307" y="155"/>
                    <a:pt x="303" y="178"/>
                    <a:pt x="290" y="173"/>
                  </a:cubicBezTo>
                  <a:cubicBezTo>
                    <a:pt x="274" y="168"/>
                    <a:pt x="274" y="142"/>
                    <a:pt x="260" y="136"/>
                  </a:cubicBezTo>
                  <a:cubicBezTo>
                    <a:pt x="260" y="144"/>
                    <a:pt x="262" y="171"/>
                    <a:pt x="250" y="153"/>
                  </a:cubicBezTo>
                  <a:cubicBezTo>
                    <a:pt x="242" y="185"/>
                    <a:pt x="202" y="122"/>
                    <a:pt x="195" y="113"/>
                  </a:cubicBezTo>
                  <a:cubicBezTo>
                    <a:pt x="187" y="104"/>
                    <a:pt x="177" y="91"/>
                    <a:pt x="164" y="99"/>
                  </a:cubicBezTo>
                  <a:cubicBezTo>
                    <a:pt x="151" y="106"/>
                    <a:pt x="143" y="119"/>
                    <a:pt x="129" y="106"/>
                  </a:cubicBezTo>
                  <a:cubicBezTo>
                    <a:pt x="124" y="102"/>
                    <a:pt x="120" y="93"/>
                    <a:pt x="115" y="90"/>
                  </a:cubicBezTo>
                  <a:cubicBezTo>
                    <a:pt x="111" y="88"/>
                    <a:pt x="104" y="87"/>
                    <a:pt x="100" y="86"/>
                  </a:cubicBezTo>
                  <a:cubicBezTo>
                    <a:pt x="84" y="82"/>
                    <a:pt x="76" y="99"/>
                    <a:pt x="68" y="110"/>
                  </a:cubicBezTo>
                  <a:cubicBezTo>
                    <a:pt x="58" y="124"/>
                    <a:pt x="48" y="138"/>
                    <a:pt x="33" y="148"/>
                  </a:cubicBezTo>
                  <a:cubicBezTo>
                    <a:pt x="25" y="152"/>
                    <a:pt x="4" y="164"/>
                    <a:pt x="1" y="150"/>
                  </a:cubicBezTo>
                  <a:cubicBezTo>
                    <a:pt x="0" y="144"/>
                    <a:pt x="3" y="140"/>
                    <a:pt x="7" y="136"/>
                  </a:cubicBezTo>
                  <a:cubicBezTo>
                    <a:pt x="12" y="132"/>
                    <a:pt x="15" y="128"/>
                    <a:pt x="19" y="122"/>
                  </a:cubicBezTo>
                  <a:cubicBezTo>
                    <a:pt x="25" y="112"/>
                    <a:pt x="32" y="103"/>
                    <a:pt x="39" y="9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ga271cc3a49_1_4090"/>
            <p:cNvSpPr/>
            <p:nvPr/>
          </p:nvSpPr>
          <p:spPr>
            <a:xfrm>
              <a:off x="5713413" y="2705101"/>
              <a:ext cx="719138" cy="1641475"/>
            </a:xfrm>
            <a:custGeom>
              <a:rect b="b" l="l" r="r" t="t"/>
              <a:pathLst>
                <a:path extrusionOk="0" h="419" w="196">
                  <a:moveTo>
                    <a:pt x="0" y="25"/>
                  </a:moveTo>
                  <a:cubicBezTo>
                    <a:pt x="6" y="29"/>
                    <a:pt x="14" y="46"/>
                    <a:pt x="21" y="37"/>
                  </a:cubicBezTo>
                  <a:cubicBezTo>
                    <a:pt x="27" y="31"/>
                    <a:pt x="20" y="16"/>
                    <a:pt x="22" y="9"/>
                  </a:cubicBezTo>
                  <a:cubicBezTo>
                    <a:pt x="30" y="0"/>
                    <a:pt x="30" y="47"/>
                    <a:pt x="51" y="44"/>
                  </a:cubicBezTo>
                  <a:cubicBezTo>
                    <a:pt x="56" y="44"/>
                    <a:pt x="54" y="33"/>
                    <a:pt x="57" y="29"/>
                  </a:cubicBezTo>
                  <a:cubicBezTo>
                    <a:pt x="58" y="27"/>
                    <a:pt x="57" y="23"/>
                    <a:pt x="60" y="23"/>
                  </a:cubicBezTo>
                  <a:cubicBezTo>
                    <a:pt x="63" y="21"/>
                    <a:pt x="63" y="26"/>
                    <a:pt x="66" y="26"/>
                  </a:cubicBezTo>
                  <a:cubicBezTo>
                    <a:pt x="69" y="27"/>
                    <a:pt x="71" y="24"/>
                    <a:pt x="72" y="24"/>
                  </a:cubicBezTo>
                  <a:cubicBezTo>
                    <a:pt x="76" y="25"/>
                    <a:pt x="77" y="27"/>
                    <a:pt x="80" y="27"/>
                  </a:cubicBezTo>
                  <a:cubicBezTo>
                    <a:pt x="86" y="27"/>
                    <a:pt x="90" y="22"/>
                    <a:pt x="95" y="26"/>
                  </a:cubicBezTo>
                  <a:cubicBezTo>
                    <a:pt x="103" y="32"/>
                    <a:pt x="101" y="54"/>
                    <a:pt x="111" y="57"/>
                  </a:cubicBezTo>
                  <a:cubicBezTo>
                    <a:pt x="121" y="59"/>
                    <a:pt x="122" y="35"/>
                    <a:pt x="126" y="30"/>
                  </a:cubicBezTo>
                  <a:cubicBezTo>
                    <a:pt x="128" y="28"/>
                    <a:pt x="127" y="32"/>
                    <a:pt x="129" y="33"/>
                  </a:cubicBezTo>
                  <a:cubicBezTo>
                    <a:pt x="138" y="35"/>
                    <a:pt x="139" y="21"/>
                    <a:pt x="148" y="21"/>
                  </a:cubicBezTo>
                  <a:cubicBezTo>
                    <a:pt x="155" y="21"/>
                    <a:pt x="153" y="32"/>
                    <a:pt x="164" y="31"/>
                  </a:cubicBezTo>
                  <a:cubicBezTo>
                    <a:pt x="169" y="30"/>
                    <a:pt x="177" y="19"/>
                    <a:pt x="183" y="23"/>
                  </a:cubicBezTo>
                  <a:cubicBezTo>
                    <a:pt x="189" y="26"/>
                    <a:pt x="182" y="50"/>
                    <a:pt x="181" y="56"/>
                  </a:cubicBezTo>
                  <a:cubicBezTo>
                    <a:pt x="153" y="264"/>
                    <a:pt x="196" y="401"/>
                    <a:pt x="196" y="417"/>
                  </a:cubicBezTo>
                  <a:cubicBezTo>
                    <a:pt x="181" y="419"/>
                    <a:pt x="182" y="373"/>
                    <a:pt x="164" y="379"/>
                  </a:cubicBezTo>
                  <a:cubicBezTo>
                    <a:pt x="160" y="380"/>
                    <a:pt x="161" y="386"/>
                    <a:pt x="156" y="384"/>
                  </a:cubicBezTo>
                  <a:cubicBezTo>
                    <a:pt x="153" y="384"/>
                    <a:pt x="149" y="374"/>
                    <a:pt x="148" y="371"/>
                  </a:cubicBezTo>
                  <a:cubicBezTo>
                    <a:pt x="144" y="362"/>
                    <a:pt x="143" y="346"/>
                    <a:pt x="137" y="343"/>
                  </a:cubicBezTo>
                  <a:cubicBezTo>
                    <a:pt x="126" y="339"/>
                    <a:pt x="126" y="361"/>
                    <a:pt x="122" y="363"/>
                  </a:cubicBezTo>
                  <a:cubicBezTo>
                    <a:pt x="116" y="364"/>
                    <a:pt x="113" y="358"/>
                    <a:pt x="110" y="354"/>
                  </a:cubicBezTo>
                  <a:cubicBezTo>
                    <a:pt x="110" y="355"/>
                    <a:pt x="110" y="358"/>
                    <a:pt x="108" y="357"/>
                  </a:cubicBezTo>
                  <a:cubicBezTo>
                    <a:pt x="104" y="354"/>
                    <a:pt x="103" y="349"/>
                    <a:pt x="98" y="347"/>
                  </a:cubicBezTo>
                  <a:cubicBezTo>
                    <a:pt x="95" y="346"/>
                    <a:pt x="94" y="349"/>
                    <a:pt x="91" y="347"/>
                  </a:cubicBezTo>
                  <a:cubicBezTo>
                    <a:pt x="88" y="346"/>
                    <a:pt x="88" y="342"/>
                    <a:pt x="86" y="340"/>
                  </a:cubicBezTo>
                  <a:cubicBezTo>
                    <a:pt x="77" y="328"/>
                    <a:pt x="64" y="325"/>
                    <a:pt x="54" y="337"/>
                  </a:cubicBezTo>
                  <a:cubicBezTo>
                    <a:pt x="48" y="344"/>
                    <a:pt x="47" y="358"/>
                    <a:pt x="40" y="364"/>
                  </a:cubicBezTo>
                  <a:cubicBezTo>
                    <a:pt x="32" y="371"/>
                    <a:pt x="35" y="363"/>
                    <a:pt x="29" y="363"/>
                  </a:cubicBezTo>
                  <a:cubicBezTo>
                    <a:pt x="23" y="362"/>
                    <a:pt x="23" y="373"/>
                    <a:pt x="18" y="370"/>
                  </a:cubicBezTo>
                  <a:cubicBezTo>
                    <a:pt x="13" y="363"/>
                    <a:pt x="20" y="352"/>
                    <a:pt x="15" y="346"/>
                  </a:cubicBezTo>
                  <a:cubicBezTo>
                    <a:pt x="10" y="340"/>
                    <a:pt x="1" y="347"/>
                    <a:pt x="0" y="336"/>
                  </a:cubicBezTo>
                  <a:cubicBezTo>
                    <a:pt x="0" y="330"/>
                    <a:pt x="5" y="323"/>
                    <a:pt x="6" y="317"/>
                  </a:cubicBezTo>
                  <a:cubicBezTo>
                    <a:pt x="9" y="307"/>
                    <a:pt x="10" y="296"/>
                    <a:pt x="11" y="286"/>
                  </a:cubicBezTo>
                  <a:cubicBezTo>
                    <a:pt x="14" y="261"/>
                    <a:pt x="14" y="236"/>
                    <a:pt x="14" y="212"/>
                  </a:cubicBezTo>
                  <a:cubicBezTo>
                    <a:pt x="14" y="170"/>
                    <a:pt x="10" y="128"/>
                    <a:pt x="6" y="87"/>
                  </a:cubicBezTo>
                  <a:cubicBezTo>
                    <a:pt x="4" y="68"/>
                    <a:pt x="5" y="44"/>
                    <a:pt x="0" y="25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ga271cc3a49_1_4090"/>
            <p:cNvSpPr/>
            <p:nvPr/>
          </p:nvSpPr>
          <p:spPr>
            <a:xfrm>
              <a:off x="5735638" y="2844801"/>
              <a:ext cx="87313" cy="474663"/>
            </a:xfrm>
            <a:custGeom>
              <a:rect b="b" l="l" r="r" t="t"/>
              <a:pathLst>
                <a:path extrusionOk="0" h="121" w="24">
                  <a:moveTo>
                    <a:pt x="20" y="0"/>
                  </a:moveTo>
                  <a:cubicBezTo>
                    <a:pt x="19" y="4"/>
                    <a:pt x="18" y="7"/>
                    <a:pt x="13" y="8"/>
                  </a:cubicBezTo>
                  <a:cubicBezTo>
                    <a:pt x="10" y="8"/>
                    <a:pt x="5" y="6"/>
                    <a:pt x="3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11"/>
                    <a:pt x="2" y="19"/>
                    <a:pt x="3" y="26"/>
                  </a:cubicBezTo>
                  <a:cubicBezTo>
                    <a:pt x="3" y="35"/>
                    <a:pt x="4" y="44"/>
                    <a:pt x="5" y="53"/>
                  </a:cubicBezTo>
                  <a:cubicBezTo>
                    <a:pt x="7" y="76"/>
                    <a:pt x="10" y="98"/>
                    <a:pt x="11" y="121"/>
                  </a:cubicBezTo>
                  <a:cubicBezTo>
                    <a:pt x="15" y="116"/>
                    <a:pt x="14" y="103"/>
                    <a:pt x="14" y="97"/>
                  </a:cubicBezTo>
                  <a:cubicBezTo>
                    <a:pt x="14" y="89"/>
                    <a:pt x="14" y="80"/>
                    <a:pt x="13" y="71"/>
                  </a:cubicBezTo>
                  <a:cubicBezTo>
                    <a:pt x="12" y="59"/>
                    <a:pt x="11" y="46"/>
                    <a:pt x="11" y="33"/>
                  </a:cubicBezTo>
                  <a:cubicBezTo>
                    <a:pt x="11" y="25"/>
                    <a:pt x="12" y="21"/>
                    <a:pt x="18" y="14"/>
                  </a:cubicBezTo>
                  <a:cubicBezTo>
                    <a:pt x="20" y="11"/>
                    <a:pt x="24" y="5"/>
                    <a:pt x="21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ga271cc3a49_1_4090"/>
            <p:cNvSpPr/>
            <p:nvPr/>
          </p:nvSpPr>
          <p:spPr>
            <a:xfrm>
              <a:off x="5881688" y="2814638"/>
              <a:ext cx="165100" cy="82550"/>
            </a:xfrm>
            <a:custGeom>
              <a:rect b="b" l="l" r="r" t="t"/>
              <a:pathLst>
                <a:path extrusionOk="0" h="21" w="45">
                  <a:moveTo>
                    <a:pt x="0" y="18"/>
                  </a:moveTo>
                  <a:cubicBezTo>
                    <a:pt x="6" y="20"/>
                    <a:pt x="11" y="19"/>
                    <a:pt x="13" y="14"/>
                  </a:cubicBezTo>
                  <a:cubicBezTo>
                    <a:pt x="15" y="8"/>
                    <a:pt x="13" y="4"/>
                    <a:pt x="19" y="1"/>
                  </a:cubicBezTo>
                  <a:cubicBezTo>
                    <a:pt x="18" y="2"/>
                    <a:pt x="21" y="3"/>
                    <a:pt x="21" y="3"/>
                  </a:cubicBezTo>
                  <a:cubicBezTo>
                    <a:pt x="23" y="3"/>
                    <a:pt x="23" y="1"/>
                    <a:pt x="24" y="1"/>
                  </a:cubicBezTo>
                  <a:cubicBezTo>
                    <a:pt x="26" y="1"/>
                    <a:pt x="27" y="2"/>
                    <a:pt x="29" y="2"/>
                  </a:cubicBezTo>
                  <a:cubicBezTo>
                    <a:pt x="34" y="3"/>
                    <a:pt x="39" y="0"/>
                    <a:pt x="45" y="1"/>
                  </a:cubicBezTo>
                  <a:cubicBezTo>
                    <a:pt x="40" y="1"/>
                    <a:pt x="37" y="2"/>
                    <a:pt x="33" y="4"/>
                  </a:cubicBezTo>
                  <a:cubicBezTo>
                    <a:pt x="29" y="7"/>
                    <a:pt x="24" y="6"/>
                    <a:pt x="21" y="7"/>
                  </a:cubicBezTo>
                  <a:cubicBezTo>
                    <a:pt x="17" y="9"/>
                    <a:pt x="18" y="15"/>
                    <a:pt x="15" y="18"/>
                  </a:cubicBezTo>
                  <a:cubicBezTo>
                    <a:pt x="12" y="21"/>
                    <a:pt x="6" y="21"/>
                    <a:pt x="3" y="2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ga271cc3a49_1_4090"/>
            <p:cNvSpPr/>
            <p:nvPr/>
          </p:nvSpPr>
          <p:spPr>
            <a:xfrm>
              <a:off x="6135688" y="2801938"/>
              <a:ext cx="131763" cy="149225"/>
            </a:xfrm>
            <a:custGeom>
              <a:rect b="b" l="l" r="r" t="t"/>
              <a:pathLst>
                <a:path extrusionOk="0" h="38" w="36">
                  <a:moveTo>
                    <a:pt x="0" y="34"/>
                  </a:moveTo>
                  <a:cubicBezTo>
                    <a:pt x="8" y="38"/>
                    <a:pt x="11" y="16"/>
                    <a:pt x="14" y="11"/>
                  </a:cubicBezTo>
                  <a:cubicBezTo>
                    <a:pt x="18" y="17"/>
                    <a:pt x="21" y="8"/>
                    <a:pt x="23" y="6"/>
                  </a:cubicBezTo>
                  <a:cubicBezTo>
                    <a:pt x="26" y="3"/>
                    <a:pt x="31" y="0"/>
                    <a:pt x="36" y="2"/>
                  </a:cubicBezTo>
                  <a:cubicBezTo>
                    <a:pt x="27" y="3"/>
                    <a:pt x="24" y="12"/>
                    <a:pt x="21" y="19"/>
                  </a:cubicBezTo>
                  <a:cubicBezTo>
                    <a:pt x="13" y="18"/>
                    <a:pt x="16" y="23"/>
                    <a:pt x="13" y="28"/>
                  </a:cubicBezTo>
                  <a:cubicBezTo>
                    <a:pt x="10" y="33"/>
                    <a:pt x="6" y="32"/>
                    <a:pt x="1" y="34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ga271cc3a49_1_4090"/>
            <p:cNvSpPr/>
            <p:nvPr/>
          </p:nvSpPr>
          <p:spPr>
            <a:xfrm>
              <a:off x="5805488" y="2163763"/>
              <a:ext cx="257175" cy="128588"/>
            </a:xfrm>
            <a:custGeom>
              <a:rect b="b" l="l" r="r" t="t"/>
              <a:pathLst>
                <a:path extrusionOk="0" h="33" w="70">
                  <a:moveTo>
                    <a:pt x="4" y="18"/>
                  </a:moveTo>
                  <a:cubicBezTo>
                    <a:pt x="22" y="4"/>
                    <a:pt x="35" y="33"/>
                    <a:pt x="51" y="31"/>
                  </a:cubicBezTo>
                  <a:cubicBezTo>
                    <a:pt x="57" y="30"/>
                    <a:pt x="58" y="29"/>
                    <a:pt x="62" y="24"/>
                  </a:cubicBezTo>
                  <a:cubicBezTo>
                    <a:pt x="64" y="21"/>
                    <a:pt x="70" y="14"/>
                    <a:pt x="62" y="12"/>
                  </a:cubicBezTo>
                  <a:cubicBezTo>
                    <a:pt x="56" y="11"/>
                    <a:pt x="54" y="19"/>
                    <a:pt x="46" y="16"/>
                  </a:cubicBezTo>
                  <a:cubicBezTo>
                    <a:pt x="38" y="14"/>
                    <a:pt x="33" y="6"/>
                    <a:pt x="25" y="4"/>
                  </a:cubicBezTo>
                  <a:cubicBezTo>
                    <a:pt x="18" y="2"/>
                    <a:pt x="9" y="0"/>
                    <a:pt x="4" y="5"/>
                  </a:cubicBezTo>
                  <a:cubicBezTo>
                    <a:pt x="0" y="9"/>
                    <a:pt x="1" y="14"/>
                    <a:pt x="6" y="17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ga271cc3a49_1_4090"/>
            <p:cNvSpPr/>
            <p:nvPr/>
          </p:nvSpPr>
          <p:spPr>
            <a:xfrm>
              <a:off x="5937250" y="21399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0" y="6"/>
                  </a:moveTo>
                  <a:cubicBezTo>
                    <a:pt x="3" y="9"/>
                    <a:pt x="6" y="13"/>
                    <a:pt x="10" y="12"/>
                  </a:cubicBezTo>
                  <a:cubicBezTo>
                    <a:pt x="12" y="12"/>
                    <a:pt x="15" y="8"/>
                    <a:pt x="14" y="5"/>
                  </a:cubicBezTo>
                  <a:cubicBezTo>
                    <a:pt x="12" y="0"/>
                    <a:pt x="2" y="1"/>
                    <a:pt x="1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ga271cc3a49_1_4090"/>
            <p:cNvSpPr/>
            <p:nvPr/>
          </p:nvSpPr>
          <p:spPr>
            <a:xfrm>
              <a:off x="6113463" y="2203451"/>
              <a:ext cx="153988" cy="74613"/>
            </a:xfrm>
            <a:custGeom>
              <a:rect b="b" l="l" r="r" t="t"/>
              <a:pathLst>
                <a:path extrusionOk="0" h="19" w="42">
                  <a:moveTo>
                    <a:pt x="2" y="7"/>
                  </a:moveTo>
                  <a:cubicBezTo>
                    <a:pt x="2" y="10"/>
                    <a:pt x="0" y="19"/>
                    <a:pt x="4" y="19"/>
                  </a:cubicBezTo>
                  <a:cubicBezTo>
                    <a:pt x="6" y="19"/>
                    <a:pt x="7" y="16"/>
                    <a:pt x="8" y="15"/>
                  </a:cubicBezTo>
                  <a:cubicBezTo>
                    <a:pt x="11" y="14"/>
                    <a:pt x="12" y="15"/>
                    <a:pt x="14" y="13"/>
                  </a:cubicBezTo>
                  <a:cubicBezTo>
                    <a:pt x="16" y="12"/>
                    <a:pt x="17" y="10"/>
                    <a:pt x="19" y="9"/>
                  </a:cubicBezTo>
                  <a:cubicBezTo>
                    <a:pt x="21" y="8"/>
                    <a:pt x="25" y="8"/>
                    <a:pt x="27" y="8"/>
                  </a:cubicBezTo>
                  <a:cubicBezTo>
                    <a:pt x="32" y="9"/>
                    <a:pt x="37" y="12"/>
                    <a:pt x="42" y="12"/>
                  </a:cubicBezTo>
                  <a:cubicBezTo>
                    <a:pt x="42" y="9"/>
                    <a:pt x="36" y="3"/>
                    <a:pt x="33" y="2"/>
                  </a:cubicBezTo>
                  <a:cubicBezTo>
                    <a:pt x="29" y="0"/>
                    <a:pt x="26" y="2"/>
                    <a:pt x="22" y="2"/>
                  </a:cubicBezTo>
                  <a:cubicBezTo>
                    <a:pt x="17" y="3"/>
                    <a:pt x="13" y="1"/>
                    <a:pt x="9" y="1"/>
                  </a:cubicBezTo>
                  <a:cubicBezTo>
                    <a:pt x="4" y="2"/>
                    <a:pt x="4" y="4"/>
                    <a:pt x="2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ga271cc3a49_1_4090"/>
            <p:cNvSpPr/>
            <p:nvPr/>
          </p:nvSpPr>
          <p:spPr>
            <a:xfrm>
              <a:off x="6062663" y="2166938"/>
              <a:ext cx="42863" cy="44450"/>
            </a:xfrm>
            <a:custGeom>
              <a:rect b="b" l="l" r="r" t="t"/>
              <a:pathLst>
                <a:path extrusionOk="0" h="11" w="12">
                  <a:moveTo>
                    <a:pt x="0" y="7"/>
                  </a:moveTo>
                  <a:cubicBezTo>
                    <a:pt x="1" y="7"/>
                    <a:pt x="3" y="11"/>
                    <a:pt x="7" y="11"/>
                  </a:cubicBezTo>
                  <a:cubicBezTo>
                    <a:pt x="9" y="11"/>
                    <a:pt x="12" y="7"/>
                    <a:pt x="12" y="4"/>
                  </a:cubicBezTo>
                  <a:cubicBezTo>
                    <a:pt x="12" y="1"/>
                    <a:pt x="11" y="0"/>
                    <a:pt x="7" y="1"/>
                  </a:cubicBezTo>
                  <a:cubicBezTo>
                    <a:pt x="5" y="1"/>
                    <a:pt x="2" y="2"/>
                    <a:pt x="2" y="5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ga271cc3a49_1_4090"/>
            <p:cNvSpPr/>
            <p:nvPr/>
          </p:nvSpPr>
          <p:spPr>
            <a:xfrm>
              <a:off x="6292850" y="2230438"/>
              <a:ext cx="69850" cy="31750"/>
            </a:xfrm>
            <a:custGeom>
              <a:rect b="b" l="l" r="r" t="t"/>
              <a:pathLst>
                <a:path extrusionOk="0" h="8" w="19">
                  <a:moveTo>
                    <a:pt x="1" y="5"/>
                  </a:moveTo>
                  <a:cubicBezTo>
                    <a:pt x="6" y="7"/>
                    <a:pt x="7" y="8"/>
                    <a:pt x="12" y="7"/>
                  </a:cubicBezTo>
                  <a:cubicBezTo>
                    <a:pt x="15" y="7"/>
                    <a:pt x="18" y="6"/>
                    <a:pt x="19" y="3"/>
                  </a:cubicBezTo>
                  <a:cubicBezTo>
                    <a:pt x="17" y="0"/>
                    <a:pt x="14" y="3"/>
                    <a:pt x="11" y="3"/>
                  </a:cubicBezTo>
                  <a:cubicBezTo>
                    <a:pt x="8" y="3"/>
                    <a:pt x="4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2"/>
                    <a:pt x="1" y="2"/>
                    <a:pt x="1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ga271cc3a49_1_4090"/>
            <p:cNvSpPr/>
            <p:nvPr/>
          </p:nvSpPr>
          <p:spPr>
            <a:xfrm>
              <a:off x="5886450" y="2454276"/>
              <a:ext cx="50800" cy="61913"/>
            </a:xfrm>
            <a:custGeom>
              <a:rect b="b" l="l" r="r" t="t"/>
              <a:pathLst>
                <a:path extrusionOk="0" h="16" w="14">
                  <a:moveTo>
                    <a:pt x="0" y="2"/>
                  </a:moveTo>
                  <a:cubicBezTo>
                    <a:pt x="3" y="3"/>
                    <a:pt x="8" y="0"/>
                    <a:pt x="10" y="2"/>
                  </a:cubicBezTo>
                  <a:cubicBezTo>
                    <a:pt x="12" y="3"/>
                    <a:pt x="14" y="8"/>
                    <a:pt x="14" y="11"/>
                  </a:cubicBezTo>
                  <a:cubicBezTo>
                    <a:pt x="12" y="16"/>
                    <a:pt x="11" y="14"/>
                    <a:pt x="9" y="10"/>
                  </a:cubicBezTo>
                  <a:cubicBezTo>
                    <a:pt x="7" y="6"/>
                    <a:pt x="7" y="5"/>
                    <a:pt x="2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ga271cc3a49_1_4090"/>
            <p:cNvSpPr/>
            <p:nvPr/>
          </p:nvSpPr>
          <p:spPr>
            <a:xfrm>
              <a:off x="6069013" y="24701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1" y="3"/>
                  </a:moveTo>
                  <a:cubicBezTo>
                    <a:pt x="5" y="1"/>
                    <a:pt x="6" y="0"/>
                    <a:pt x="9" y="4"/>
                  </a:cubicBezTo>
                  <a:cubicBezTo>
                    <a:pt x="12" y="6"/>
                    <a:pt x="15" y="10"/>
                    <a:pt x="15" y="13"/>
                  </a:cubicBezTo>
                  <a:cubicBezTo>
                    <a:pt x="11" y="13"/>
                    <a:pt x="11" y="8"/>
                    <a:pt x="8" y="6"/>
                  </a:cubicBezTo>
                  <a:cubicBezTo>
                    <a:pt x="6" y="4"/>
                    <a:pt x="1" y="6"/>
                    <a:pt x="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ga271cc3a49_1_4090"/>
            <p:cNvSpPr/>
            <p:nvPr/>
          </p:nvSpPr>
          <p:spPr>
            <a:xfrm>
              <a:off x="5967413" y="2500313"/>
              <a:ext cx="61913" cy="39688"/>
            </a:xfrm>
            <a:custGeom>
              <a:rect b="b" l="l" r="r" t="t"/>
              <a:pathLst>
                <a:path extrusionOk="0" h="10" w="17">
                  <a:moveTo>
                    <a:pt x="0" y="1"/>
                  </a:moveTo>
                  <a:cubicBezTo>
                    <a:pt x="3" y="4"/>
                    <a:pt x="17" y="0"/>
                    <a:pt x="14" y="6"/>
                  </a:cubicBezTo>
                  <a:cubicBezTo>
                    <a:pt x="12" y="10"/>
                    <a:pt x="0" y="10"/>
                    <a:pt x="1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ga271cc3a49_1_4090"/>
            <p:cNvSpPr/>
            <p:nvPr/>
          </p:nvSpPr>
          <p:spPr>
            <a:xfrm>
              <a:off x="5786438" y="2246313"/>
              <a:ext cx="44450" cy="61913"/>
            </a:xfrm>
            <a:custGeom>
              <a:rect b="b" l="l" r="r" t="t"/>
              <a:pathLst>
                <a:path extrusionOk="0" h="16" w="12">
                  <a:moveTo>
                    <a:pt x="5" y="0"/>
                  </a:moveTo>
                  <a:cubicBezTo>
                    <a:pt x="7" y="4"/>
                    <a:pt x="12" y="8"/>
                    <a:pt x="12" y="13"/>
                  </a:cubicBezTo>
                  <a:cubicBezTo>
                    <a:pt x="9" y="13"/>
                    <a:pt x="5" y="16"/>
                    <a:pt x="2" y="13"/>
                  </a:cubicBezTo>
                  <a:cubicBezTo>
                    <a:pt x="0" y="10"/>
                    <a:pt x="3" y="4"/>
                    <a:pt x="5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ga271cc3a49_1_4090"/>
            <p:cNvSpPr/>
            <p:nvPr/>
          </p:nvSpPr>
          <p:spPr>
            <a:xfrm>
              <a:off x="5794375" y="2382838"/>
              <a:ext cx="44450" cy="71438"/>
            </a:xfrm>
            <a:custGeom>
              <a:rect b="b" l="l" r="r" t="t"/>
              <a:pathLst>
                <a:path extrusionOk="0" h="18" w="12">
                  <a:moveTo>
                    <a:pt x="5" y="1"/>
                  </a:moveTo>
                  <a:cubicBezTo>
                    <a:pt x="6" y="0"/>
                    <a:pt x="8" y="1"/>
                    <a:pt x="9" y="1"/>
                  </a:cubicBezTo>
                  <a:cubicBezTo>
                    <a:pt x="9" y="6"/>
                    <a:pt x="8" y="12"/>
                    <a:pt x="12" y="16"/>
                  </a:cubicBezTo>
                  <a:cubicBezTo>
                    <a:pt x="6" y="18"/>
                    <a:pt x="0" y="3"/>
                    <a:pt x="5" y="0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ga271cc3a49_1_4090"/>
            <p:cNvSpPr/>
            <p:nvPr/>
          </p:nvSpPr>
          <p:spPr>
            <a:xfrm>
              <a:off x="6138863" y="2524126"/>
              <a:ext cx="85725" cy="50800"/>
            </a:xfrm>
            <a:custGeom>
              <a:rect b="b" l="l" r="r" t="t"/>
              <a:pathLst>
                <a:path extrusionOk="0" h="13" w="23">
                  <a:moveTo>
                    <a:pt x="3" y="2"/>
                  </a:moveTo>
                  <a:cubicBezTo>
                    <a:pt x="0" y="8"/>
                    <a:pt x="23" y="13"/>
                    <a:pt x="20" y="1"/>
                  </a:cubicBezTo>
                  <a:cubicBezTo>
                    <a:pt x="16" y="0"/>
                    <a:pt x="16" y="3"/>
                    <a:pt x="13" y="4"/>
                  </a:cubicBezTo>
                  <a:cubicBezTo>
                    <a:pt x="10" y="4"/>
                    <a:pt x="8" y="3"/>
                    <a:pt x="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ga271cc3a49_1_4090"/>
            <p:cNvSpPr/>
            <p:nvPr/>
          </p:nvSpPr>
          <p:spPr>
            <a:xfrm>
              <a:off x="6219825" y="2470151"/>
              <a:ext cx="36513" cy="46038"/>
            </a:xfrm>
            <a:custGeom>
              <a:rect b="b" l="l" r="r" t="t"/>
              <a:pathLst>
                <a:path extrusionOk="0" h="12" w="10">
                  <a:moveTo>
                    <a:pt x="0" y="8"/>
                  </a:moveTo>
                  <a:cubicBezTo>
                    <a:pt x="2" y="12"/>
                    <a:pt x="10" y="11"/>
                    <a:pt x="10" y="6"/>
                  </a:cubicBezTo>
                  <a:cubicBezTo>
                    <a:pt x="10" y="0"/>
                    <a:pt x="3" y="6"/>
                    <a:pt x="1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ga271cc3a49_1_4090"/>
            <p:cNvSpPr/>
            <p:nvPr/>
          </p:nvSpPr>
          <p:spPr>
            <a:xfrm>
              <a:off x="6308725" y="2422526"/>
              <a:ext cx="44450" cy="58738"/>
            </a:xfrm>
            <a:custGeom>
              <a:rect b="b" l="l" r="r" t="t"/>
              <a:pathLst>
                <a:path extrusionOk="0" h="15" w="12">
                  <a:moveTo>
                    <a:pt x="0" y="14"/>
                  </a:moveTo>
                  <a:cubicBezTo>
                    <a:pt x="0" y="10"/>
                    <a:pt x="5" y="0"/>
                    <a:pt x="9" y="7"/>
                  </a:cubicBezTo>
                  <a:cubicBezTo>
                    <a:pt x="12" y="13"/>
                    <a:pt x="0" y="15"/>
                    <a:pt x="0" y="14"/>
                  </a:cubicBezTo>
                  <a:close/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ga271cc3a49_1_4090"/>
            <p:cNvSpPr/>
            <p:nvPr/>
          </p:nvSpPr>
          <p:spPr>
            <a:xfrm>
              <a:off x="6261100" y="2182813"/>
              <a:ext cx="47625" cy="55563"/>
            </a:xfrm>
            <a:custGeom>
              <a:rect b="b" l="l" r="r" t="t"/>
              <a:pathLst>
                <a:path extrusionOk="0" h="14" w="13">
                  <a:moveTo>
                    <a:pt x="0" y="5"/>
                  </a:moveTo>
                  <a:cubicBezTo>
                    <a:pt x="3" y="6"/>
                    <a:pt x="13" y="14"/>
                    <a:pt x="13" y="6"/>
                  </a:cubicBezTo>
                  <a:cubicBezTo>
                    <a:pt x="13" y="2"/>
                    <a:pt x="5" y="0"/>
                    <a:pt x="2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ga271cc3a49_1_4090"/>
            <p:cNvSpPr/>
            <p:nvPr/>
          </p:nvSpPr>
          <p:spPr>
            <a:xfrm>
              <a:off x="5845175" y="2238376"/>
              <a:ext cx="173038" cy="250825"/>
            </a:xfrm>
            <a:custGeom>
              <a:rect b="b" l="l" r="r" t="t"/>
              <a:pathLst>
                <a:path extrusionOk="0" h="64" w="47">
                  <a:moveTo>
                    <a:pt x="12" y="6"/>
                  </a:moveTo>
                  <a:cubicBezTo>
                    <a:pt x="10" y="4"/>
                    <a:pt x="3" y="0"/>
                    <a:pt x="2" y="5"/>
                  </a:cubicBezTo>
                  <a:cubicBezTo>
                    <a:pt x="1" y="9"/>
                    <a:pt x="6" y="12"/>
                    <a:pt x="8" y="14"/>
                  </a:cubicBezTo>
                  <a:cubicBezTo>
                    <a:pt x="11" y="19"/>
                    <a:pt x="2" y="21"/>
                    <a:pt x="1" y="24"/>
                  </a:cubicBezTo>
                  <a:cubicBezTo>
                    <a:pt x="0" y="27"/>
                    <a:pt x="2" y="31"/>
                    <a:pt x="3" y="34"/>
                  </a:cubicBezTo>
                  <a:cubicBezTo>
                    <a:pt x="4" y="37"/>
                    <a:pt x="4" y="40"/>
                    <a:pt x="3" y="43"/>
                  </a:cubicBezTo>
                  <a:cubicBezTo>
                    <a:pt x="3" y="47"/>
                    <a:pt x="5" y="50"/>
                    <a:pt x="9" y="49"/>
                  </a:cubicBezTo>
                  <a:cubicBezTo>
                    <a:pt x="13" y="49"/>
                    <a:pt x="17" y="45"/>
                    <a:pt x="21" y="46"/>
                  </a:cubicBezTo>
                  <a:cubicBezTo>
                    <a:pt x="27" y="47"/>
                    <a:pt x="29" y="52"/>
                    <a:pt x="31" y="57"/>
                  </a:cubicBezTo>
                  <a:cubicBezTo>
                    <a:pt x="34" y="64"/>
                    <a:pt x="41" y="63"/>
                    <a:pt x="47" y="62"/>
                  </a:cubicBezTo>
                  <a:cubicBezTo>
                    <a:pt x="43" y="61"/>
                    <a:pt x="39" y="60"/>
                    <a:pt x="36" y="57"/>
                  </a:cubicBezTo>
                  <a:cubicBezTo>
                    <a:pt x="34" y="55"/>
                    <a:pt x="33" y="52"/>
                    <a:pt x="32" y="49"/>
                  </a:cubicBezTo>
                  <a:cubicBezTo>
                    <a:pt x="31" y="46"/>
                    <a:pt x="30" y="43"/>
                    <a:pt x="28" y="41"/>
                  </a:cubicBezTo>
                  <a:cubicBezTo>
                    <a:pt x="23" y="37"/>
                    <a:pt x="17" y="40"/>
                    <a:pt x="12" y="40"/>
                  </a:cubicBezTo>
                  <a:cubicBezTo>
                    <a:pt x="6" y="40"/>
                    <a:pt x="5" y="35"/>
                    <a:pt x="5" y="30"/>
                  </a:cubicBezTo>
                  <a:cubicBezTo>
                    <a:pt x="5" y="25"/>
                    <a:pt x="7" y="25"/>
                    <a:pt x="10" y="22"/>
                  </a:cubicBezTo>
                  <a:cubicBezTo>
                    <a:pt x="12" y="20"/>
                    <a:pt x="12" y="17"/>
                    <a:pt x="11" y="14"/>
                  </a:cubicBezTo>
                  <a:cubicBezTo>
                    <a:pt x="10" y="12"/>
                    <a:pt x="9" y="10"/>
                    <a:pt x="9" y="8"/>
                  </a:cubicBezTo>
                  <a:cubicBezTo>
                    <a:pt x="10" y="7"/>
                    <a:pt x="11" y="5"/>
                    <a:pt x="12" y="6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ga271cc3a49_1_4090"/>
            <p:cNvSpPr/>
            <p:nvPr/>
          </p:nvSpPr>
          <p:spPr>
            <a:xfrm>
              <a:off x="6116638" y="2406651"/>
              <a:ext cx="192088" cy="106363"/>
            </a:xfrm>
            <a:custGeom>
              <a:rect b="b" l="l" r="r" t="t"/>
              <a:pathLst>
                <a:path extrusionOk="0" h="27" w="52">
                  <a:moveTo>
                    <a:pt x="0" y="15"/>
                  </a:moveTo>
                  <a:cubicBezTo>
                    <a:pt x="1" y="17"/>
                    <a:pt x="3" y="19"/>
                    <a:pt x="5" y="21"/>
                  </a:cubicBezTo>
                  <a:cubicBezTo>
                    <a:pt x="7" y="22"/>
                    <a:pt x="8" y="24"/>
                    <a:pt x="10" y="25"/>
                  </a:cubicBezTo>
                  <a:cubicBezTo>
                    <a:pt x="14" y="27"/>
                    <a:pt x="17" y="26"/>
                    <a:pt x="20" y="23"/>
                  </a:cubicBezTo>
                  <a:cubicBezTo>
                    <a:pt x="22" y="21"/>
                    <a:pt x="23" y="19"/>
                    <a:pt x="25" y="17"/>
                  </a:cubicBezTo>
                  <a:cubicBezTo>
                    <a:pt x="28" y="15"/>
                    <a:pt x="32" y="14"/>
                    <a:pt x="35" y="13"/>
                  </a:cubicBezTo>
                  <a:cubicBezTo>
                    <a:pt x="41" y="10"/>
                    <a:pt x="47" y="6"/>
                    <a:pt x="52" y="0"/>
                  </a:cubicBezTo>
                  <a:cubicBezTo>
                    <a:pt x="50" y="1"/>
                    <a:pt x="48" y="3"/>
                    <a:pt x="46" y="4"/>
                  </a:cubicBezTo>
                  <a:cubicBezTo>
                    <a:pt x="43" y="5"/>
                    <a:pt x="41" y="6"/>
                    <a:pt x="38" y="7"/>
                  </a:cubicBezTo>
                  <a:cubicBezTo>
                    <a:pt x="33" y="9"/>
                    <a:pt x="28" y="11"/>
                    <a:pt x="23" y="14"/>
                  </a:cubicBezTo>
                  <a:cubicBezTo>
                    <a:pt x="21" y="16"/>
                    <a:pt x="19" y="18"/>
                    <a:pt x="16" y="19"/>
                  </a:cubicBezTo>
                  <a:cubicBezTo>
                    <a:pt x="14" y="19"/>
                    <a:pt x="12" y="19"/>
                    <a:pt x="10" y="19"/>
                  </a:cubicBezTo>
                  <a:cubicBezTo>
                    <a:pt x="6" y="18"/>
                    <a:pt x="3" y="17"/>
                    <a:pt x="0" y="15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ga271cc3a49_1_4090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40" y="75"/>
                  </a:moveTo>
                  <a:cubicBezTo>
                    <a:pt x="240" y="75"/>
                    <a:pt x="227" y="67"/>
                    <a:pt x="204" y="68"/>
                  </a:cubicBezTo>
                  <a:cubicBezTo>
                    <a:pt x="181" y="69"/>
                    <a:pt x="132" y="58"/>
                    <a:pt x="103" y="35"/>
                  </a:cubicBezTo>
                  <a:cubicBezTo>
                    <a:pt x="73" y="13"/>
                    <a:pt x="0" y="15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73" y="0"/>
                    <a:pt x="103" y="23"/>
                  </a:cubicBezTo>
                  <a:cubicBezTo>
                    <a:pt x="132" y="45"/>
                    <a:pt x="181" y="59"/>
                    <a:pt x="204" y="58"/>
                  </a:cubicBezTo>
                  <a:cubicBezTo>
                    <a:pt x="226" y="57"/>
                    <a:pt x="249" y="70"/>
                    <a:pt x="249" y="70"/>
                  </a:cubicBezTo>
                  <a:cubicBezTo>
                    <a:pt x="249" y="70"/>
                    <a:pt x="252" y="72"/>
                    <a:pt x="261" y="68"/>
                  </a:cubicBezTo>
                  <a:cubicBezTo>
                    <a:pt x="269" y="64"/>
                    <a:pt x="278" y="64"/>
                    <a:pt x="280" y="69"/>
                  </a:cubicBezTo>
                  <a:cubicBezTo>
                    <a:pt x="280" y="69"/>
                    <a:pt x="273" y="65"/>
                    <a:pt x="265" y="69"/>
                  </a:cubicBezTo>
                  <a:cubicBezTo>
                    <a:pt x="258" y="73"/>
                    <a:pt x="249" y="74"/>
                    <a:pt x="249" y="74"/>
                  </a:cubicBezTo>
                  <a:cubicBezTo>
                    <a:pt x="249" y="74"/>
                    <a:pt x="255" y="78"/>
                    <a:pt x="262" y="78"/>
                  </a:cubicBezTo>
                  <a:cubicBezTo>
                    <a:pt x="269" y="79"/>
                    <a:pt x="283" y="78"/>
                    <a:pt x="288" y="91"/>
                  </a:cubicBezTo>
                  <a:cubicBezTo>
                    <a:pt x="288" y="91"/>
                    <a:pt x="284" y="81"/>
                    <a:pt x="269" y="81"/>
                  </a:cubicBezTo>
                  <a:cubicBezTo>
                    <a:pt x="258" y="81"/>
                    <a:pt x="251" y="80"/>
                    <a:pt x="251" y="80"/>
                  </a:cubicBezTo>
                  <a:cubicBezTo>
                    <a:pt x="251" y="80"/>
                    <a:pt x="256" y="83"/>
                    <a:pt x="253" y="89"/>
                  </a:cubicBezTo>
                  <a:cubicBezTo>
                    <a:pt x="253" y="89"/>
                    <a:pt x="255" y="79"/>
                    <a:pt x="240" y="7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ga271cc3a49_1_4090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62" y="78"/>
                  </a:moveTo>
                  <a:cubicBezTo>
                    <a:pt x="259" y="78"/>
                    <a:pt x="257" y="77"/>
                    <a:pt x="255" y="77"/>
                  </a:cubicBezTo>
                  <a:cubicBezTo>
                    <a:pt x="251" y="78"/>
                    <a:pt x="249" y="78"/>
                    <a:pt x="249" y="78"/>
                  </a:cubicBezTo>
                  <a:cubicBezTo>
                    <a:pt x="249" y="78"/>
                    <a:pt x="250" y="79"/>
                    <a:pt x="253" y="80"/>
                  </a:cubicBezTo>
                  <a:cubicBezTo>
                    <a:pt x="255" y="80"/>
                    <a:pt x="261" y="81"/>
                    <a:pt x="269" y="81"/>
                  </a:cubicBezTo>
                  <a:cubicBezTo>
                    <a:pt x="284" y="81"/>
                    <a:pt x="288" y="91"/>
                    <a:pt x="288" y="91"/>
                  </a:cubicBezTo>
                  <a:cubicBezTo>
                    <a:pt x="283" y="78"/>
                    <a:pt x="269" y="79"/>
                    <a:pt x="262" y="78"/>
                  </a:cubicBezTo>
                  <a:close/>
                  <a:moveTo>
                    <a:pt x="250" y="74"/>
                  </a:moveTo>
                  <a:cubicBezTo>
                    <a:pt x="252" y="74"/>
                    <a:pt x="260" y="72"/>
                    <a:pt x="265" y="69"/>
                  </a:cubicBezTo>
                  <a:cubicBezTo>
                    <a:pt x="273" y="65"/>
                    <a:pt x="280" y="69"/>
                    <a:pt x="280" y="69"/>
                  </a:cubicBezTo>
                  <a:cubicBezTo>
                    <a:pt x="278" y="64"/>
                    <a:pt x="269" y="64"/>
                    <a:pt x="261" y="68"/>
                  </a:cubicBezTo>
                  <a:cubicBezTo>
                    <a:pt x="252" y="72"/>
                    <a:pt x="249" y="70"/>
                    <a:pt x="249" y="70"/>
                  </a:cubicBezTo>
                  <a:cubicBezTo>
                    <a:pt x="249" y="70"/>
                    <a:pt x="226" y="57"/>
                    <a:pt x="204" y="58"/>
                  </a:cubicBezTo>
                  <a:cubicBezTo>
                    <a:pt x="181" y="59"/>
                    <a:pt x="132" y="45"/>
                    <a:pt x="103" y="23"/>
                  </a:cubicBezTo>
                  <a:cubicBezTo>
                    <a:pt x="73" y="0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73" y="4"/>
                    <a:pt x="103" y="27"/>
                  </a:cubicBezTo>
                  <a:cubicBezTo>
                    <a:pt x="132" y="49"/>
                    <a:pt x="181" y="63"/>
                    <a:pt x="204" y="62"/>
                  </a:cubicBezTo>
                  <a:cubicBezTo>
                    <a:pt x="226" y="61"/>
                    <a:pt x="249" y="74"/>
                    <a:pt x="249" y="74"/>
                  </a:cubicBezTo>
                  <a:cubicBezTo>
                    <a:pt x="249" y="74"/>
                    <a:pt x="249" y="74"/>
                    <a:pt x="250" y="74"/>
                  </a:cubicBezTo>
                  <a:close/>
                  <a:moveTo>
                    <a:pt x="252" y="84"/>
                  </a:moveTo>
                  <a:cubicBezTo>
                    <a:pt x="252" y="84"/>
                    <a:pt x="253" y="85"/>
                    <a:pt x="253" y="85"/>
                  </a:cubicBezTo>
                  <a:cubicBezTo>
                    <a:pt x="253" y="86"/>
                    <a:pt x="254" y="87"/>
                    <a:pt x="254" y="88"/>
                  </a:cubicBezTo>
                  <a:cubicBezTo>
                    <a:pt x="254" y="86"/>
                    <a:pt x="254" y="85"/>
                    <a:pt x="254" y="84"/>
                  </a:cubicBezTo>
                  <a:cubicBezTo>
                    <a:pt x="253" y="84"/>
                    <a:pt x="253" y="84"/>
                    <a:pt x="252" y="84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ga271cc3a49_1_4090"/>
            <p:cNvSpPr/>
            <p:nvPr/>
          </p:nvSpPr>
          <p:spPr>
            <a:xfrm>
              <a:off x="5051425" y="2108201"/>
              <a:ext cx="22200" cy="47700"/>
            </a:xfrm>
            <a:prstGeom prst="ellipse">
              <a:avLst/>
            </a:pr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ga271cc3a49_1_4090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45" y="101"/>
                  </a:moveTo>
                  <a:cubicBezTo>
                    <a:pt x="45" y="101"/>
                    <a:pt x="57" y="92"/>
                    <a:pt x="80" y="90"/>
                  </a:cubicBezTo>
                  <a:cubicBezTo>
                    <a:pt x="103" y="88"/>
                    <a:pt x="150" y="71"/>
                    <a:pt x="177" y="45"/>
                  </a:cubicBezTo>
                  <a:cubicBezTo>
                    <a:pt x="203" y="19"/>
                    <a:pt x="276" y="13"/>
                    <a:pt x="276" y="13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0" y="105"/>
                    <a:pt x="23" y="107"/>
                  </a:cubicBez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0" y="120"/>
                    <a:pt x="20" y="137"/>
                  </a:cubicBezTo>
                  <a:cubicBezTo>
                    <a:pt x="20" y="137"/>
                    <a:pt x="20" y="114"/>
                    <a:pt x="45" y="101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ga271cc3a49_1_4090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20" y="137"/>
                  </a:moveTo>
                  <a:cubicBezTo>
                    <a:pt x="20" y="137"/>
                    <a:pt x="20" y="128"/>
                    <a:pt x="26" y="118"/>
                  </a:cubicBezTo>
                  <a:cubicBezTo>
                    <a:pt x="28" y="115"/>
                    <a:pt x="30" y="113"/>
                    <a:pt x="30" y="113"/>
                  </a:cubicBezTo>
                  <a:cubicBezTo>
                    <a:pt x="30" y="113"/>
                    <a:pt x="29" y="113"/>
                    <a:pt x="26" y="114"/>
                  </a:cubicBezTo>
                  <a:cubicBezTo>
                    <a:pt x="23" y="119"/>
                    <a:pt x="20" y="127"/>
                    <a:pt x="20" y="137"/>
                  </a:cubicBezTo>
                  <a:close/>
                  <a:moveTo>
                    <a:pt x="274" y="0"/>
                  </a:move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4" y="102"/>
                    <a:pt x="34" y="102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5" y="102"/>
                    <a:pt x="56" y="87"/>
                    <a:pt x="79" y="85"/>
                  </a:cubicBezTo>
                  <a:cubicBezTo>
                    <a:pt x="102" y="83"/>
                    <a:pt x="148" y="64"/>
                    <a:pt x="175" y="38"/>
                  </a:cubicBezTo>
                  <a:cubicBezTo>
                    <a:pt x="202" y="12"/>
                    <a:pt x="274" y="5"/>
                    <a:pt x="274" y="5"/>
                  </a:cubicBezTo>
                  <a:cubicBezTo>
                    <a:pt x="275" y="13"/>
                    <a:pt x="275" y="13"/>
                    <a:pt x="275" y="13"/>
                  </a:cubicBezTo>
                  <a:cubicBezTo>
                    <a:pt x="276" y="13"/>
                    <a:pt x="276" y="13"/>
                    <a:pt x="276" y="13"/>
                  </a:cubicBezTo>
                  <a:lnTo>
                    <a:pt x="274" y="0"/>
                  </a:lnTo>
                  <a:close/>
                  <a:moveTo>
                    <a:pt x="23" y="107"/>
                  </a:move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32" y="109"/>
                    <a:pt x="34" y="106"/>
                    <a:pt x="34" y="106"/>
                  </a:cubicBezTo>
                  <a:cubicBezTo>
                    <a:pt x="34" y="106"/>
                    <a:pt x="33" y="105"/>
                    <a:pt x="31" y="104"/>
                  </a:cubicBezTo>
                  <a:cubicBezTo>
                    <a:pt x="29" y="105"/>
                    <a:pt x="26" y="106"/>
                    <a:pt x="23" y="107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ga271cc3a49_1_4090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ga271cc3a49_1_4090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ga271cc3a49_1_4090"/>
            <p:cNvSpPr/>
            <p:nvPr/>
          </p:nvSpPr>
          <p:spPr>
            <a:xfrm>
              <a:off x="5889625" y="2806701"/>
              <a:ext cx="150813" cy="104775"/>
            </a:xfrm>
            <a:custGeom>
              <a:rect b="b" l="l" r="r" t="t"/>
              <a:pathLst>
                <a:path extrusionOk="0" h="27" w="41">
                  <a:moveTo>
                    <a:pt x="0" y="21"/>
                  </a:moveTo>
                  <a:cubicBezTo>
                    <a:pt x="0" y="21"/>
                    <a:pt x="0" y="21"/>
                    <a:pt x="1" y="22"/>
                  </a:cubicBezTo>
                  <a:cubicBezTo>
                    <a:pt x="2" y="22"/>
                    <a:pt x="3" y="24"/>
                    <a:pt x="4" y="25"/>
                  </a:cubicBezTo>
                  <a:cubicBezTo>
                    <a:pt x="7" y="27"/>
                    <a:pt x="9" y="27"/>
                    <a:pt x="12" y="26"/>
                  </a:cubicBezTo>
                  <a:cubicBezTo>
                    <a:pt x="17" y="23"/>
                    <a:pt x="19" y="19"/>
                    <a:pt x="24" y="16"/>
                  </a:cubicBezTo>
                  <a:cubicBezTo>
                    <a:pt x="28" y="14"/>
                    <a:pt x="32" y="12"/>
                    <a:pt x="35" y="8"/>
                  </a:cubicBezTo>
                  <a:cubicBezTo>
                    <a:pt x="37" y="6"/>
                    <a:pt x="39" y="5"/>
                    <a:pt x="41" y="3"/>
                  </a:cubicBezTo>
                  <a:cubicBezTo>
                    <a:pt x="39" y="0"/>
                    <a:pt x="32" y="5"/>
                    <a:pt x="30" y="5"/>
                  </a:cubicBezTo>
                  <a:cubicBezTo>
                    <a:pt x="26" y="6"/>
                    <a:pt x="22" y="6"/>
                    <a:pt x="18" y="8"/>
                  </a:cubicBezTo>
                  <a:cubicBezTo>
                    <a:pt x="14" y="10"/>
                    <a:pt x="14" y="15"/>
                    <a:pt x="12" y="19"/>
                  </a:cubicBezTo>
                  <a:cubicBezTo>
                    <a:pt x="9" y="22"/>
                    <a:pt x="5" y="23"/>
                    <a:pt x="1" y="22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ga271cc3a49_1_4090"/>
            <p:cNvSpPr/>
            <p:nvPr/>
          </p:nvSpPr>
          <p:spPr>
            <a:xfrm>
              <a:off x="5870575" y="2617788"/>
              <a:ext cx="1243013" cy="1352550"/>
            </a:xfrm>
            <a:custGeom>
              <a:rect b="b" l="l" r="r" t="t"/>
              <a:pathLst>
                <a:path extrusionOk="0" h="345" w="338">
                  <a:moveTo>
                    <a:pt x="105" y="225"/>
                  </a:moveTo>
                  <a:cubicBezTo>
                    <a:pt x="196" y="233"/>
                    <a:pt x="233" y="213"/>
                    <a:pt x="259" y="134"/>
                  </a:cubicBezTo>
                  <a:cubicBezTo>
                    <a:pt x="284" y="56"/>
                    <a:pt x="338" y="32"/>
                    <a:pt x="338" y="32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83" y="204"/>
                    <a:pt x="80" y="182"/>
                  </a:cubicBezTo>
                  <a:cubicBezTo>
                    <a:pt x="77" y="159"/>
                    <a:pt x="88" y="110"/>
                    <a:pt x="47" y="84"/>
                  </a:cubicBezTo>
                  <a:cubicBezTo>
                    <a:pt x="47" y="84"/>
                    <a:pt x="69" y="103"/>
                    <a:pt x="69" y="132"/>
                  </a:cubicBezTo>
                  <a:cubicBezTo>
                    <a:pt x="69" y="152"/>
                    <a:pt x="60" y="100"/>
                    <a:pt x="12" y="113"/>
                  </a:cubicBezTo>
                  <a:cubicBezTo>
                    <a:pt x="12" y="113"/>
                    <a:pt x="43" y="101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58" y="206"/>
                    <a:pt x="43" y="209"/>
                    <a:pt x="38" y="195"/>
                  </a:cubicBezTo>
                  <a:cubicBezTo>
                    <a:pt x="34" y="180"/>
                    <a:pt x="25" y="149"/>
                    <a:pt x="0" y="149"/>
                  </a:cubicBezTo>
                  <a:cubicBezTo>
                    <a:pt x="0" y="149"/>
                    <a:pt x="20" y="149"/>
                    <a:pt x="30" y="187"/>
                  </a:cubicBezTo>
                  <a:cubicBezTo>
                    <a:pt x="35" y="207"/>
                    <a:pt x="44" y="214"/>
                    <a:pt x="32" y="219"/>
                  </a:cubicBezTo>
                  <a:cubicBezTo>
                    <a:pt x="20" y="223"/>
                    <a:pt x="9" y="240"/>
                    <a:pt x="9" y="253"/>
                  </a:cubicBezTo>
                  <a:cubicBezTo>
                    <a:pt x="9" y="253"/>
                    <a:pt x="14" y="232"/>
                    <a:pt x="30" y="227"/>
                  </a:cubicBezTo>
                  <a:cubicBezTo>
                    <a:pt x="46" y="221"/>
                    <a:pt x="58" y="206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43" y="302"/>
                    <a:pt x="63" y="292"/>
                  </a:cubicBezTo>
                  <a:cubicBezTo>
                    <a:pt x="83" y="283"/>
                    <a:pt x="59" y="324"/>
                    <a:pt x="36" y="345"/>
                  </a:cubicBezTo>
                  <a:cubicBezTo>
                    <a:pt x="36" y="345"/>
                    <a:pt x="66" y="328"/>
                    <a:pt x="74" y="300"/>
                  </a:cubicBezTo>
                  <a:cubicBezTo>
                    <a:pt x="82" y="273"/>
                    <a:pt x="64" y="222"/>
                    <a:pt x="105" y="22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ga271cc3a49_1_4090"/>
            <p:cNvSpPr/>
            <p:nvPr/>
          </p:nvSpPr>
          <p:spPr>
            <a:xfrm>
              <a:off x="5870575" y="2617788"/>
              <a:ext cx="1209675" cy="1176338"/>
            </a:xfrm>
            <a:custGeom>
              <a:rect b="b" l="l" r="r" t="t"/>
              <a:pathLst>
                <a:path extrusionOk="0" h="300" w="329">
                  <a:moveTo>
                    <a:pt x="326" y="0"/>
                  </a:move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94" y="206"/>
                    <a:pt x="86" y="195"/>
                  </a:cubicBezTo>
                  <a:cubicBezTo>
                    <a:pt x="93" y="211"/>
                    <a:pt x="113" y="214"/>
                    <a:pt x="113" y="214"/>
                  </a:cubicBezTo>
                  <a:cubicBezTo>
                    <a:pt x="203" y="229"/>
                    <a:pt x="224" y="186"/>
                    <a:pt x="250" y="108"/>
                  </a:cubicBezTo>
                  <a:cubicBezTo>
                    <a:pt x="274" y="36"/>
                    <a:pt x="321" y="10"/>
                    <a:pt x="329" y="7"/>
                  </a:cubicBezTo>
                  <a:lnTo>
                    <a:pt x="326" y="0"/>
                  </a:lnTo>
                  <a:close/>
                  <a:moveTo>
                    <a:pt x="54" y="92"/>
                  </a:moveTo>
                  <a:cubicBezTo>
                    <a:pt x="61" y="97"/>
                    <a:pt x="66" y="102"/>
                    <a:pt x="70" y="108"/>
                  </a:cubicBezTo>
                  <a:cubicBezTo>
                    <a:pt x="65" y="99"/>
                    <a:pt x="58" y="90"/>
                    <a:pt x="47" y="84"/>
                  </a:cubicBezTo>
                  <a:cubicBezTo>
                    <a:pt x="47" y="84"/>
                    <a:pt x="50" y="87"/>
                    <a:pt x="54" y="92"/>
                  </a:cubicBezTo>
                  <a:close/>
                  <a:moveTo>
                    <a:pt x="72" y="157"/>
                  </a:moveTo>
                  <a:cubicBezTo>
                    <a:pt x="70" y="153"/>
                    <a:pt x="68" y="149"/>
                    <a:pt x="66" y="146"/>
                  </a:cubicBezTo>
                  <a:cubicBezTo>
                    <a:pt x="67" y="148"/>
                    <a:pt x="68" y="149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60" y="207"/>
                    <a:pt x="49" y="208"/>
                    <a:pt x="42" y="202"/>
                  </a:cubicBezTo>
                  <a:cubicBezTo>
                    <a:pt x="47" y="215"/>
                    <a:pt x="62" y="212"/>
                    <a:pt x="73" y="217"/>
                  </a:cubicBezTo>
                  <a:cubicBezTo>
                    <a:pt x="84" y="222"/>
                    <a:pt x="84" y="208"/>
                    <a:pt x="75" y="193"/>
                  </a:cubicBezTo>
                  <a:cubicBezTo>
                    <a:pt x="66" y="178"/>
                    <a:pt x="78" y="169"/>
                    <a:pt x="72" y="157"/>
                  </a:cubicBezTo>
                  <a:close/>
                  <a:moveTo>
                    <a:pt x="41" y="118"/>
                  </a:moveTo>
                  <a:cubicBezTo>
                    <a:pt x="67" y="125"/>
                    <a:pt x="72" y="153"/>
                    <a:pt x="72" y="138"/>
                  </a:cubicBezTo>
                  <a:cubicBezTo>
                    <a:pt x="72" y="123"/>
                    <a:pt x="66" y="110"/>
                    <a:pt x="60" y="102"/>
                  </a:cubicBezTo>
                  <a:cubicBezTo>
                    <a:pt x="65" y="110"/>
                    <a:pt x="69" y="120"/>
                    <a:pt x="69" y="132"/>
                  </a:cubicBezTo>
                  <a:cubicBezTo>
                    <a:pt x="69" y="151"/>
                    <a:pt x="60" y="103"/>
                    <a:pt x="16" y="112"/>
                  </a:cubicBezTo>
                  <a:cubicBezTo>
                    <a:pt x="21" y="111"/>
                    <a:pt x="30" y="111"/>
                    <a:pt x="41" y="118"/>
                  </a:cubicBezTo>
                  <a:close/>
                  <a:moveTo>
                    <a:pt x="68" y="279"/>
                  </a:moveTo>
                  <a:cubicBezTo>
                    <a:pt x="66" y="255"/>
                    <a:pt x="73" y="250"/>
                    <a:pt x="67" y="231"/>
                  </a:cubicBezTo>
                  <a:cubicBezTo>
                    <a:pt x="66" y="227"/>
                    <a:pt x="64" y="224"/>
                    <a:pt x="63" y="223"/>
                  </a:cubicBezTo>
                  <a:cubicBezTo>
                    <a:pt x="63" y="224"/>
                    <a:pt x="63" y="224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34" y="300"/>
                    <a:pt x="54" y="295"/>
                  </a:cubicBezTo>
                  <a:cubicBezTo>
                    <a:pt x="62" y="292"/>
                    <a:pt x="68" y="287"/>
                    <a:pt x="68" y="279"/>
                  </a:cubicBezTo>
                  <a:close/>
                  <a:moveTo>
                    <a:pt x="29" y="170"/>
                  </a:moveTo>
                  <a:cubicBezTo>
                    <a:pt x="23" y="159"/>
                    <a:pt x="14" y="149"/>
                    <a:pt x="0" y="149"/>
                  </a:cubicBezTo>
                  <a:cubicBezTo>
                    <a:pt x="2" y="149"/>
                    <a:pt x="8" y="150"/>
                    <a:pt x="15" y="157"/>
                  </a:cubicBezTo>
                  <a:cubicBezTo>
                    <a:pt x="21" y="160"/>
                    <a:pt x="25" y="165"/>
                    <a:pt x="29" y="170"/>
                  </a:cubicBezTo>
                  <a:close/>
                  <a:moveTo>
                    <a:pt x="12" y="113"/>
                  </a:moveTo>
                  <a:cubicBezTo>
                    <a:pt x="13" y="112"/>
                    <a:pt x="15" y="112"/>
                    <a:pt x="16" y="112"/>
                  </a:cubicBezTo>
                  <a:cubicBezTo>
                    <a:pt x="13" y="112"/>
                    <a:pt x="12" y="113"/>
                    <a:pt x="12" y="113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ga271cc3a49_1_4090"/>
            <p:cNvSpPr/>
            <p:nvPr/>
          </p:nvSpPr>
          <p:spPr>
            <a:xfrm>
              <a:off x="7046913" y="2609851"/>
              <a:ext cx="92075" cy="141288"/>
            </a:xfrm>
            <a:custGeom>
              <a:rect b="b" l="l" r="r" t="t"/>
              <a:pathLst>
                <a:path extrusionOk="0" h="36" w="25">
                  <a:moveTo>
                    <a:pt x="22" y="15"/>
                  </a:moveTo>
                  <a:cubicBezTo>
                    <a:pt x="25" y="24"/>
                    <a:pt x="23" y="33"/>
                    <a:pt x="18" y="34"/>
                  </a:cubicBezTo>
                  <a:cubicBezTo>
                    <a:pt x="13" y="36"/>
                    <a:pt x="6" y="30"/>
                    <a:pt x="3" y="21"/>
                  </a:cubicBezTo>
                  <a:cubicBezTo>
                    <a:pt x="0" y="12"/>
                    <a:pt x="2" y="3"/>
                    <a:pt x="7" y="2"/>
                  </a:cubicBezTo>
                  <a:cubicBezTo>
                    <a:pt x="12" y="0"/>
                    <a:pt x="19" y="6"/>
                    <a:pt x="22" y="15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ga271cc3a49_1_4090"/>
            <p:cNvSpPr/>
            <p:nvPr/>
          </p:nvSpPr>
          <p:spPr>
            <a:xfrm>
              <a:off x="6400800" y="2751138"/>
              <a:ext cx="69850" cy="82550"/>
            </a:xfrm>
            <a:custGeom>
              <a:rect b="b" l="l" r="r" t="t"/>
              <a:pathLst>
                <a:path extrusionOk="0" h="21" w="19">
                  <a:moveTo>
                    <a:pt x="0" y="4"/>
                  </a:moveTo>
                  <a:cubicBezTo>
                    <a:pt x="2" y="6"/>
                    <a:pt x="5" y="10"/>
                    <a:pt x="8" y="10"/>
                  </a:cubicBezTo>
                  <a:cubicBezTo>
                    <a:pt x="13" y="11"/>
                    <a:pt x="18" y="5"/>
                    <a:pt x="18" y="0"/>
                  </a:cubicBezTo>
                  <a:cubicBezTo>
                    <a:pt x="19" y="6"/>
                    <a:pt x="16" y="11"/>
                    <a:pt x="11" y="13"/>
                  </a:cubicBezTo>
                  <a:cubicBezTo>
                    <a:pt x="6" y="15"/>
                    <a:pt x="3" y="16"/>
                    <a:pt x="3" y="21"/>
                  </a:cubicBezTo>
                  <a:cubicBezTo>
                    <a:pt x="2" y="19"/>
                    <a:pt x="3" y="15"/>
                    <a:pt x="3" y="13"/>
                  </a:cubicBezTo>
                  <a:cubicBezTo>
                    <a:pt x="2" y="10"/>
                    <a:pt x="2" y="8"/>
                    <a:pt x="1" y="6"/>
                  </a:cubicBezTo>
                </a:path>
              </a:pathLst>
            </a:custGeom>
            <a:solidFill>
              <a:srgbClr val="F9EDD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ga271cc3a49_1_4090"/>
            <p:cNvSpPr/>
            <p:nvPr/>
          </p:nvSpPr>
          <p:spPr>
            <a:xfrm>
              <a:off x="5724525" y="4373563"/>
              <a:ext cx="161925" cy="117475"/>
            </a:xfrm>
            <a:custGeom>
              <a:rect b="b" l="l" r="r" t="t"/>
              <a:pathLst>
                <a:path extrusionOk="0" h="30" w="44">
                  <a:moveTo>
                    <a:pt x="39" y="6"/>
                  </a:moveTo>
                  <a:cubicBezTo>
                    <a:pt x="35" y="0"/>
                    <a:pt x="24" y="0"/>
                    <a:pt x="19" y="2"/>
                  </a:cubicBezTo>
                  <a:cubicBezTo>
                    <a:pt x="14" y="4"/>
                    <a:pt x="0" y="16"/>
                    <a:pt x="3" y="23"/>
                  </a:cubicBezTo>
                  <a:cubicBezTo>
                    <a:pt x="7" y="30"/>
                    <a:pt x="13" y="20"/>
                    <a:pt x="17" y="19"/>
                  </a:cubicBezTo>
                  <a:cubicBezTo>
                    <a:pt x="22" y="17"/>
                    <a:pt x="25" y="18"/>
                    <a:pt x="30" y="18"/>
                  </a:cubicBezTo>
                  <a:cubicBezTo>
                    <a:pt x="38" y="18"/>
                    <a:pt x="44" y="12"/>
                    <a:pt x="37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ga271cc3a49_1_4090"/>
            <p:cNvSpPr/>
            <p:nvPr/>
          </p:nvSpPr>
          <p:spPr>
            <a:xfrm>
              <a:off x="5867400" y="4440238"/>
              <a:ext cx="142875" cy="79375"/>
            </a:xfrm>
            <a:custGeom>
              <a:rect b="b" l="l" r="r" t="t"/>
              <a:pathLst>
                <a:path extrusionOk="0" h="20" w="39">
                  <a:moveTo>
                    <a:pt x="8" y="0"/>
                  </a:moveTo>
                  <a:cubicBezTo>
                    <a:pt x="12" y="3"/>
                    <a:pt x="39" y="20"/>
                    <a:pt x="19" y="20"/>
                  </a:cubicBezTo>
                  <a:cubicBezTo>
                    <a:pt x="12" y="20"/>
                    <a:pt x="0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ga271cc3a49_1_4090"/>
            <p:cNvSpPr/>
            <p:nvPr/>
          </p:nvSpPr>
          <p:spPr>
            <a:xfrm>
              <a:off x="6051550" y="4421188"/>
              <a:ext cx="84138" cy="74613"/>
            </a:xfrm>
            <a:custGeom>
              <a:rect b="b" l="l" r="r" t="t"/>
              <a:pathLst>
                <a:path extrusionOk="0" h="19" w="23">
                  <a:moveTo>
                    <a:pt x="2" y="6"/>
                  </a:moveTo>
                  <a:cubicBezTo>
                    <a:pt x="7" y="2"/>
                    <a:pt x="9" y="0"/>
                    <a:pt x="15" y="4"/>
                  </a:cubicBezTo>
                  <a:cubicBezTo>
                    <a:pt x="19" y="7"/>
                    <a:pt x="23" y="12"/>
                    <a:pt x="23" y="16"/>
                  </a:cubicBezTo>
                  <a:cubicBezTo>
                    <a:pt x="17" y="19"/>
                    <a:pt x="0" y="9"/>
                    <a:pt x="4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ga271cc3a49_1_4090"/>
            <p:cNvSpPr/>
            <p:nvPr/>
          </p:nvSpPr>
          <p:spPr>
            <a:xfrm>
              <a:off x="5976938" y="4479926"/>
              <a:ext cx="66675" cy="66675"/>
            </a:xfrm>
            <a:custGeom>
              <a:rect b="b" l="l" r="r" t="t"/>
              <a:pathLst>
                <a:path extrusionOk="0" h="17" w="18">
                  <a:moveTo>
                    <a:pt x="5" y="0"/>
                  </a:moveTo>
                  <a:cubicBezTo>
                    <a:pt x="0" y="4"/>
                    <a:pt x="4" y="17"/>
                    <a:pt x="10" y="15"/>
                  </a:cubicBezTo>
                  <a:cubicBezTo>
                    <a:pt x="18" y="12"/>
                    <a:pt x="13" y="1"/>
                    <a:pt x="5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ga271cc3a49_1_4090"/>
            <p:cNvSpPr/>
            <p:nvPr/>
          </p:nvSpPr>
          <p:spPr>
            <a:xfrm>
              <a:off x="5668963" y="4506913"/>
              <a:ext cx="50800" cy="74613"/>
            </a:xfrm>
            <a:custGeom>
              <a:rect b="b" l="l" r="r" t="t"/>
              <a:pathLst>
                <a:path extrusionOk="0" h="19" w="14">
                  <a:moveTo>
                    <a:pt x="10" y="0"/>
                  </a:moveTo>
                  <a:cubicBezTo>
                    <a:pt x="5" y="3"/>
                    <a:pt x="0" y="5"/>
                    <a:pt x="0" y="11"/>
                  </a:cubicBezTo>
                  <a:cubicBezTo>
                    <a:pt x="0" y="15"/>
                    <a:pt x="2" y="19"/>
                    <a:pt x="6" y="19"/>
                  </a:cubicBezTo>
                  <a:cubicBezTo>
                    <a:pt x="13" y="18"/>
                    <a:pt x="14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ga271cc3a49_1_4090"/>
            <p:cNvSpPr/>
            <p:nvPr/>
          </p:nvSpPr>
          <p:spPr>
            <a:xfrm>
              <a:off x="5719763" y="4498976"/>
              <a:ext cx="74613" cy="55563"/>
            </a:xfrm>
            <a:custGeom>
              <a:rect b="b" l="l" r="r" t="t"/>
              <a:pathLst>
                <a:path extrusionOk="0" h="14" w="20">
                  <a:moveTo>
                    <a:pt x="18" y="0"/>
                  </a:moveTo>
                  <a:cubicBezTo>
                    <a:pt x="13" y="1"/>
                    <a:pt x="0" y="13"/>
                    <a:pt x="11" y="14"/>
                  </a:cubicBezTo>
                  <a:cubicBezTo>
                    <a:pt x="10" y="14"/>
                    <a:pt x="19" y="9"/>
                    <a:pt x="19" y="9"/>
                  </a:cubicBezTo>
                  <a:cubicBezTo>
                    <a:pt x="20" y="6"/>
                    <a:pt x="19" y="3"/>
                    <a:pt x="1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ga271cc3a49_1_4090"/>
            <p:cNvSpPr/>
            <p:nvPr/>
          </p:nvSpPr>
          <p:spPr>
            <a:xfrm>
              <a:off x="5640388" y="4808538"/>
              <a:ext cx="120650" cy="192088"/>
            </a:xfrm>
            <a:custGeom>
              <a:rect b="b" l="l" r="r" t="t"/>
              <a:pathLst>
                <a:path extrusionOk="0" h="49" w="33">
                  <a:moveTo>
                    <a:pt x="19" y="5"/>
                  </a:moveTo>
                  <a:cubicBezTo>
                    <a:pt x="15" y="6"/>
                    <a:pt x="11" y="3"/>
                    <a:pt x="8" y="2"/>
                  </a:cubicBezTo>
                  <a:cubicBezTo>
                    <a:pt x="4" y="0"/>
                    <a:pt x="3" y="2"/>
                    <a:pt x="5" y="6"/>
                  </a:cubicBezTo>
                  <a:cubicBezTo>
                    <a:pt x="6" y="10"/>
                    <a:pt x="7" y="12"/>
                    <a:pt x="8" y="17"/>
                  </a:cubicBezTo>
                  <a:cubicBezTo>
                    <a:pt x="8" y="20"/>
                    <a:pt x="10" y="24"/>
                    <a:pt x="9" y="27"/>
                  </a:cubicBezTo>
                  <a:cubicBezTo>
                    <a:pt x="9" y="31"/>
                    <a:pt x="7" y="35"/>
                    <a:pt x="4" y="37"/>
                  </a:cubicBezTo>
                  <a:cubicBezTo>
                    <a:pt x="2" y="38"/>
                    <a:pt x="0" y="40"/>
                    <a:pt x="0" y="43"/>
                  </a:cubicBezTo>
                  <a:cubicBezTo>
                    <a:pt x="1" y="46"/>
                    <a:pt x="6" y="48"/>
                    <a:pt x="9" y="48"/>
                  </a:cubicBezTo>
                  <a:cubicBezTo>
                    <a:pt x="13" y="49"/>
                    <a:pt x="19" y="48"/>
                    <a:pt x="24" y="46"/>
                  </a:cubicBezTo>
                  <a:cubicBezTo>
                    <a:pt x="26" y="45"/>
                    <a:pt x="28" y="44"/>
                    <a:pt x="29" y="43"/>
                  </a:cubicBezTo>
                  <a:cubicBezTo>
                    <a:pt x="31" y="42"/>
                    <a:pt x="32" y="40"/>
                    <a:pt x="33" y="40"/>
                  </a:cubicBezTo>
                  <a:cubicBezTo>
                    <a:pt x="27" y="40"/>
                    <a:pt x="20" y="44"/>
                    <a:pt x="13" y="43"/>
                  </a:cubicBezTo>
                  <a:cubicBezTo>
                    <a:pt x="4" y="41"/>
                    <a:pt x="16" y="28"/>
                    <a:pt x="15" y="23"/>
                  </a:cubicBezTo>
                  <a:cubicBezTo>
                    <a:pt x="15" y="20"/>
                    <a:pt x="12" y="17"/>
                    <a:pt x="12" y="14"/>
                  </a:cubicBezTo>
                  <a:cubicBezTo>
                    <a:pt x="13" y="12"/>
                    <a:pt x="14" y="10"/>
                    <a:pt x="13" y="8"/>
                  </a:cubicBezTo>
                  <a:cubicBezTo>
                    <a:pt x="12" y="7"/>
                    <a:pt x="11" y="6"/>
                    <a:pt x="13" y="5"/>
                  </a:cubicBezTo>
                  <a:cubicBezTo>
                    <a:pt x="15" y="5"/>
                    <a:pt x="17" y="6"/>
                    <a:pt x="18" y="7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ga271cc3a49_1_4090"/>
            <p:cNvSpPr/>
            <p:nvPr/>
          </p:nvSpPr>
          <p:spPr>
            <a:xfrm>
              <a:off x="6040438" y="4872038"/>
              <a:ext cx="131763" cy="77788"/>
            </a:xfrm>
            <a:custGeom>
              <a:rect b="b" l="l" r="r" t="t"/>
              <a:pathLst>
                <a:path extrusionOk="0" h="20" w="36">
                  <a:moveTo>
                    <a:pt x="0" y="1"/>
                  </a:moveTo>
                  <a:cubicBezTo>
                    <a:pt x="0" y="1"/>
                    <a:pt x="3" y="3"/>
                    <a:pt x="4" y="3"/>
                  </a:cubicBezTo>
                  <a:cubicBezTo>
                    <a:pt x="6" y="5"/>
                    <a:pt x="8" y="8"/>
                    <a:pt x="10" y="10"/>
                  </a:cubicBezTo>
                  <a:cubicBezTo>
                    <a:pt x="12" y="13"/>
                    <a:pt x="15" y="17"/>
                    <a:pt x="18" y="18"/>
                  </a:cubicBezTo>
                  <a:cubicBezTo>
                    <a:pt x="21" y="20"/>
                    <a:pt x="25" y="17"/>
                    <a:pt x="28" y="16"/>
                  </a:cubicBezTo>
                  <a:cubicBezTo>
                    <a:pt x="30" y="16"/>
                    <a:pt x="35" y="15"/>
                    <a:pt x="36" y="12"/>
                  </a:cubicBezTo>
                  <a:cubicBezTo>
                    <a:pt x="30" y="10"/>
                    <a:pt x="23" y="17"/>
                    <a:pt x="17" y="11"/>
                  </a:cubicBezTo>
                  <a:cubicBezTo>
                    <a:pt x="15" y="8"/>
                    <a:pt x="13" y="5"/>
                    <a:pt x="10" y="3"/>
                  </a:cubicBezTo>
                  <a:cubicBezTo>
                    <a:pt x="8" y="2"/>
                    <a:pt x="7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ga271cc3a49_1_4090"/>
            <p:cNvSpPr/>
            <p:nvPr/>
          </p:nvSpPr>
          <p:spPr>
            <a:xfrm>
              <a:off x="6202363" y="4867276"/>
              <a:ext cx="128588" cy="90488"/>
            </a:xfrm>
            <a:custGeom>
              <a:rect b="b" l="l" r="r" t="t"/>
              <a:pathLst>
                <a:path extrusionOk="0" h="23" w="35">
                  <a:moveTo>
                    <a:pt x="0" y="0"/>
                  </a:moveTo>
                  <a:cubicBezTo>
                    <a:pt x="4" y="3"/>
                    <a:pt x="5" y="7"/>
                    <a:pt x="8" y="10"/>
                  </a:cubicBezTo>
                  <a:cubicBezTo>
                    <a:pt x="10" y="12"/>
                    <a:pt x="15" y="12"/>
                    <a:pt x="17" y="13"/>
                  </a:cubicBezTo>
                  <a:cubicBezTo>
                    <a:pt x="22" y="14"/>
                    <a:pt x="23" y="16"/>
                    <a:pt x="27" y="18"/>
                  </a:cubicBezTo>
                  <a:cubicBezTo>
                    <a:pt x="29" y="20"/>
                    <a:pt x="32" y="23"/>
                    <a:pt x="34" y="19"/>
                  </a:cubicBezTo>
                  <a:cubicBezTo>
                    <a:pt x="35" y="18"/>
                    <a:pt x="35" y="15"/>
                    <a:pt x="34" y="13"/>
                  </a:cubicBezTo>
                  <a:cubicBezTo>
                    <a:pt x="33" y="12"/>
                    <a:pt x="32" y="12"/>
                    <a:pt x="31" y="12"/>
                  </a:cubicBezTo>
                  <a:cubicBezTo>
                    <a:pt x="26" y="12"/>
                    <a:pt x="22" y="10"/>
                    <a:pt x="18" y="8"/>
                  </a:cubicBezTo>
                  <a:cubicBezTo>
                    <a:pt x="16" y="7"/>
                    <a:pt x="14" y="6"/>
                    <a:pt x="13" y="6"/>
                  </a:cubicBezTo>
                  <a:cubicBezTo>
                    <a:pt x="11" y="6"/>
                    <a:pt x="10" y="6"/>
                    <a:pt x="8" y="5"/>
                  </a:cubicBezTo>
                  <a:cubicBezTo>
                    <a:pt x="6" y="4"/>
                    <a:pt x="5" y="2"/>
                    <a:pt x="3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ga271cc3a49_1_4090"/>
            <p:cNvSpPr/>
            <p:nvPr/>
          </p:nvSpPr>
          <p:spPr>
            <a:xfrm>
              <a:off x="5121275" y="4699001"/>
              <a:ext cx="952500" cy="623888"/>
            </a:xfrm>
            <a:custGeom>
              <a:rect b="b" l="l" r="r" t="t"/>
              <a:pathLst>
                <a:path extrusionOk="0" h="159" w="259">
                  <a:moveTo>
                    <a:pt x="217" y="28"/>
                  </a:moveTo>
                  <a:cubicBezTo>
                    <a:pt x="217" y="28"/>
                    <a:pt x="206" y="39"/>
                    <a:pt x="184" y="44"/>
                  </a:cubicBezTo>
                  <a:cubicBezTo>
                    <a:pt x="162" y="49"/>
                    <a:pt x="117" y="72"/>
                    <a:pt x="95" y="101"/>
                  </a:cubicBezTo>
                  <a:cubicBezTo>
                    <a:pt x="72" y="131"/>
                    <a:pt x="0" y="147"/>
                    <a:pt x="0" y="147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4" y="159"/>
                    <a:pt x="75" y="143"/>
                    <a:pt x="98" y="114"/>
                  </a:cubicBezTo>
                  <a:cubicBezTo>
                    <a:pt x="120" y="84"/>
                    <a:pt x="164" y="59"/>
                    <a:pt x="186" y="54"/>
                  </a:cubicBezTo>
                  <a:cubicBezTo>
                    <a:pt x="209" y="49"/>
                    <a:pt x="227" y="31"/>
                    <a:pt x="227" y="31"/>
                  </a:cubicBezTo>
                  <a:cubicBezTo>
                    <a:pt x="227" y="31"/>
                    <a:pt x="230" y="28"/>
                    <a:pt x="239" y="30"/>
                  </a:cubicBezTo>
                  <a:cubicBezTo>
                    <a:pt x="248" y="31"/>
                    <a:pt x="256" y="29"/>
                    <a:pt x="258" y="24"/>
                  </a:cubicBezTo>
                  <a:cubicBezTo>
                    <a:pt x="258" y="24"/>
                    <a:pt x="252" y="30"/>
                    <a:pt x="243" y="28"/>
                  </a:cubicBezTo>
                  <a:cubicBezTo>
                    <a:pt x="236" y="26"/>
                    <a:pt x="226" y="27"/>
                    <a:pt x="226" y="27"/>
                  </a:cubicBezTo>
                  <a:cubicBezTo>
                    <a:pt x="226" y="27"/>
                    <a:pt x="231" y="22"/>
                    <a:pt x="238" y="19"/>
                  </a:cubicBezTo>
                  <a:cubicBezTo>
                    <a:pt x="245" y="17"/>
                    <a:pt x="258" y="15"/>
                    <a:pt x="259" y="0"/>
                  </a:cubicBezTo>
                  <a:cubicBezTo>
                    <a:pt x="259" y="0"/>
                    <a:pt x="258" y="11"/>
                    <a:pt x="244" y="15"/>
                  </a:cubicBezTo>
                  <a:cubicBezTo>
                    <a:pt x="233" y="18"/>
                    <a:pt x="227" y="21"/>
                    <a:pt x="227" y="21"/>
                  </a:cubicBezTo>
                  <a:cubicBezTo>
                    <a:pt x="227" y="21"/>
                    <a:pt x="231" y="16"/>
                    <a:pt x="227" y="11"/>
                  </a:cubicBezTo>
                  <a:cubicBezTo>
                    <a:pt x="227" y="11"/>
                    <a:pt x="231" y="21"/>
                    <a:pt x="217" y="28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ga271cc3a49_1_4090"/>
            <p:cNvSpPr/>
            <p:nvPr/>
          </p:nvSpPr>
          <p:spPr>
            <a:xfrm>
              <a:off x="5132388" y="4699001"/>
              <a:ext cx="941388" cy="623888"/>
            </a:xfrm>
            <a:custGeom>
              <a:rect b="b" l="l" r="r" t="t"/>
              <a:pathLst>
                <a:path extrusionOk="0" h="159" w="256">
                  <a:moveTo>
                    <a:pt x="256" y="0"/>
                  </a:moveTo>
                  <a:cubicBezTo>
                    <a:pt x="256" y="0"/>
                    <a:pt x="255" y="11"/>
                    <a:pt x="241" y="15"/>
                  </a:cubicBezTo>
                  <a:cubicBezTo>
                    <a:pt x="233" y="17"/>
                    <a:pt x="228" y="19"/>
                    <a:pt x="225" y="20"/>
                  </a:cubicBezTo>
                  <a:cubicBezTo>
                    <a:pt x="223" y="22"/>
                    <a:pt x="222" y="23"/>
                    <a:pt x="222" y="23"/>
                  </a:cubicBezTo>
                  <a:cubicBezTo>
                    <a:pt x="222" y="23"/>
                    <a:pt x="225" y="23"/>
                    <a:pt x="228" y="23"/>
                  </a:cubicBezTo>
                  <a:cubicBezTo>
                    <a:pt x="230" y="22"/>
                    <a:pt x="232" y="20"/>
                    <a:pt x="235" y="19"/>
                  </a:cubicBezTo>
                  <a:cubicBezTo>
                    <a:pt x="242" y="17"/>
                    <a:pt x="255" y="15"/>
                    <a:pt x="256" y="0"/>
                  </a:cubicBezTo>
                  <a:close/>
                  <a:moveTo>
                    <a:pt x="223" y="27"/>
                  </a:moveTo>
                  <a:cubicBezTo>
                    <a:pt x="223" y="27"/>
                    <a:pt x="205" y="45"/>
                    <a:pt x="182" y="50"/>
                  </a:cubicBezTo>
                  <a:cubicBezTo>
                    <a:pt x="160" y="55"/>
                    <a:pt x="116" y="80"/>
                    <a:pt x="94" y="110"/>
                  </a:cubicBezTo>
                  <a:cubicBezTo>
                    <a:pt x="71" y="139"/>
                    <a:pt x="0" y="155"/>
                    <a:pt x="0" y="155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1" y="159"/>
                    <a:pt x="72" y="143"/>
                    <a:pt x="95" y="114"/>
                  </a:cubicBezTo>
                  <a:cubicBezTo>
                    <a:pt x="117" y="84"/>
                    <a:pt x="161" y="59"/>
                    <a:pt x="183" y="54"/>
                  </a:cubicBezTo>
                  <a:cubicBezTo>
                    <a:pt x="206" y="49"/>
                    <a:pt x="224" y="31"/>
                    <a:pt x="224" y="31"/>
                  </a:cubicBezTo>
                  <a:cubicBezTo>
                    <a:pt x="224" y="31"/>
                    <a:pt x="227" y="28"/>
                    <a:pt x="236" y="30"/>
                  </a:cubicBezTo>
                  <a:cubicBezTo>
                    <a:pt x="245" y="31"/>
                    <a:pt x="253" y="29"/>
                    <a:pt x="255" y="24"/>
                  </a:cubicBezTo>
                  <a:cubicBezTo>
                    <a:pt x="255" y="24"/>
                    <a:pt x="249" y="30"/>
                    <a:pt x="240" y="28"/>
                  </a:cubicBezTo>
                  <a:cubicBezTo>
                    <a:pt x="234" y="26"/>
                    <a:pt x="226" y="27"/>
                    <a:pt x="224" y="27"/>
                  </a:cubicBezTo>
                  <a:cubicBezTo>
                    <a:pt x="224" y="27"/>
                    <a:pt x="223" y="27"/>
                    <a:pt x="223" y="27"/>
                  </a:cubicBezTo>
                  <a:close/>
                  <a:moveTo>
                    <a:pt x="226" y="16"/>
                  </a:moveTo>
                  <a:cubicBezTo>
                    <a:pt x="226" y="15"/>
                    <a:pt x="225" y="14"/>
                    <a:pt x="225" y="12"/>
                  </a:cubicBezTo>
                  <a:cubicBezTo>
                    <a:pt x="225" y="14"/>
                    <a:pt x="224" y="15"/>
                    <a:pt x="224" y="15"/>
                  </a:cubicBezTo>
                  <a:cubicBezTo>
                    <a:pt x="224" y="16"/>
                    <a:pt x="224" y="16"/>
                    <a:pt x="224" y="17"/>
                  </a:cubicBezTo>
                  <a:cubicBezTo>
                    <a:pt x="224" y="17"/>
                    <a:pt x="225" y="16"/>
                    <a:pt x="226" y="16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ga271cc3a49_1_4090"/>
            <p:cNvSpPr/>
            <p:nvPr/>
          </p:nvSpPr>
          <p:spPr>
            <a:xfrm>
              <a:off x="5114925" y="5270501"/>
              <a:ext cx="25400" cy="55563"/>
            </a:xfrm>
            <a:custGeom>
              <a:rect b="b" l="l" r="r" t="t"/>
              <a:pathLst>
                <a:path extrusionOk="0" h="14" w="7">
                  <a:moveTo>
                    <a:pt x="7" y="6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1"/>
                    <a:pt x="0" y="4"/>
                    <a:pt x="1" y="8"/>
                  </a:cubicBezTo>
                  <a:cubicBezTo>
                    <a:pt x="2" y="11"/>
                    <a:pt x="4" y="14"/>
                    <a:pt x="5" y="13"/>
                  </a:cubicBezTo>
                  <a:cubicBezTo>
                    <a:pt x="7" y="13"/>
                    <a:pt x="7" y="10"/>
                    <a:pt x="7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ga271cc3a49_1_4090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46" y="35"/>
                  </a:moveTo>
                  <a:cubicBezTo>
                    <a:pt x="46" y="35"/>
                    <a:pt x="59" y="44"/>
                    <a:pt x="82" y="45"/>
                  </a:cubicBezTo>
                  <a:cubicBezTo>
                    <a:pt x="104" y="45"/>
                    <a:pt x="153" y="60"/>
                    <a:pt x="180" y="84"/>
                  </a:cubicBezTo>
                  <a:cubicBezTo>
                    <a:pt x="208" y="109"/>
                    <a:pt x="281" y="112"/>
                    <a:pt x="281" y="112"/>
                  </a:cubicBezTo>
                  <a:cubicBezTo>
                    <a:pt x="280" y="124"/>
                    <a:pt x="280" y="124"/>
                    <a:pt x="280" y="124"/>
                  </a:cubicBezTo>
                  <a:cubicBezTo>
                    <a:pt x="280" y="124"/>
                    <a:pt x="207" y="122"/>
                    <a:pt x="179" y="97"/>
                  </a:cubicBezTo>
                  <a:cubicBezTo>
                    <a:pt x="152" y="72"/>
                    <a:pt x="104" y="55"/>
                    <a:pt x="81" y="55"/>
                  </a:cubicBezTo>
                  <a:cubicBezTo>
                    <a:pt x="58" y="54"/>
                    <a:pt x="37" y="40"/>
                    <a:pt x="37" y="40"/>
                  </a:cubicBezTo>
                  <a:cubicBezTo>
                    <a:pt x="37" y="40"/>
                    <a:pt x="34" y="40"/>
                    <a:pt x="28" y="42"/>
                  </a:cubicBezTo>
                  <a:cubicBezTo>
                    <a:pt x="20" y="45"/>
                    <a:pt x="13" y="36"/>
                    <a:pt x="5" y="38"/>
                  </a:cubicBezTo>
                  <a:cubicBezTo>
                    <a:pt x="5" y="38"/>
                    <a:pt x="10" y="34"/>
                    <a:pt x="21" y="39"/>
                  </a:cubicBezTo>
                  <a:cubicBezTo>
                    <a:pt x="27" y="43"/>
                    <a:pt x="36" y="35"/>
                    <a:pt x="36" y="35"/>
                  </a:cubicBezTo>
                  <a:cubicBezTo>
                    <a:pt x="36" y="35"/>
                    <a:pt x="31" y="31"/>
                    <a:pt x="24" y="30"/>
                  </a:cubicBezTo>
                  <a:cubicBezTo>
                    <a:pt x="17" y="29"/>
                    <a:pt x="3" y="29"/>
                    <a:pt x="0" y="15"/>
                  </a:cubicBezTo>
                  <a:cubicBezTo>
                    <a:pt x="0" y="15"/>
                    <a:pt x="3" y="26"/>
                    <a:pt x="18" y="27"/>
                  </a:cubicBezTo>
                  <a:cubicBezTo>
                    <a:pt x="29" y="28"/>
                    <a:pt x="31" y="29"/>
                    <a:pt x="31" y="29"/>
                  </a:cubicBezTo>
                  <a:cubicBezTo>
                    <a:pt x="31" y="29"/>
                    <a:pt x="20" y="17"/>
                    <a:pt x="19" y="0"/>
                  </a:cubicBezTo>
                  <a:cubicBezTo>
                    <a:pt x="19" y="0"/>
                    <a:pt x="21" y="23"/>
                    <a:pt x="46" y="35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ga271cc3a49_1_4090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26" y="23"/>
                  </a:move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29" y="22"/>
                    <a:pt x="27" y="19"/>
                  </a:cubicBezTo>
                  <a:cubicBezTo>
                    <a:pt x="20" y="9"/>
                    <a:pt x="19" y="0"/>
                    <a:pt x="19" y="0"/>
                  </a:cubicBezTo>
                  <a:cubicBezTo>
                    <a:pt x="20" y="10"/>
                    <a:pt x="23" y="18"/>
                    <a:pt x="26" y="23"/>
                  </a:cubicBezTo>
                  <a:close/>
                  <a:moveTo>
                    <a:pt x="281" y="112"/>
                  </a:moveTo>
                  <a:cubicBezTo>
                    <a:pt x="281" y="112"/>
                    <a:pt x="281" y="112"/>
                    <a:pt x="281" y="112"/>
                  </a:cubicBezTo>
                  <a:cubicBezTo>
                    <a:pt x="280" y="119"/>
                    <a:pt x="280" y="119"/>
                    <a:pt x="280" y="119"/>
                  </a:cubicBezTo>
                  <a:cubicBezTo>
                    <a:pt x="280" y="119"/>
                    <a:pt x="207" y="117"/>
                    <a:pt x="179" y="92"/>
                  </a:cubicBezTo>
                  <a:cubicBezTo>
                    <a:pt x="151" y="67"/>
                    <a:pt x="104" y="50"/>
                    <a:pt x="81" y="50"/>
                  </a:cubicBezTo>
                  <a:cubicBezTo>
                    <a:pt x="58" y="49"/>
                    <a:pt x="36" y="35"/>
                    <a:pt x="36" y="35"/>
                  </a:cubicBezTo>
                  <a:cubicBezTo>
                    <a:pt x="36" y="35"/>
                    <a:pt x="36" y="35"/>
                    <a:pt x="35" y="35"/>
                  </a:cubicBezTo>
                  <a:cubicBezTo>
                    <a:pt x="35" y="35"/>
                    <a:pt x="36" y="35"/>
                    <a:pt x="36" y="35"/>
                  </a:cubicBezTo>
                  <a:cubicBezTo>
                    <a:pt x="36" y="35"/>
                    <a:pt x="27" y="43"/>
                    <a:pt x="21" y="39"/>
                  </a:cubicBezTo>
                  <a:cubicBezTo>
                    <a:pt x="10" y="34"/>
                    <a:pt x="5" y="38"/>
                    <a:pt x="5" y="38"/>
                  </a:cubicBezTo>
                  <a:cubicBezTo>
                    <a:pt x="13" y="36"/>
                    <a:pt x="20" y="45"/>
                    <a:pt x="28" y="42"/>
                  </a:cubicBezTo>
                  <a:cubicBezTo>
                    <a:pt x="34" y="40"/>
                    <a:pt x="37" y="40"/>
                    <a:pt x="37" y="40"/>
                  </a:cubicBezTo>
                  <a:cubicBezTo>
                    <a:pt x="37" y="40"/>
                    <a:pt x="58" y="54"/>
                    <a:pt x="81" y="55"/>
                  </a:cubicBezTo>
                  <a:cubicBezTo>
                    <a:pt x="104" y="55"/>
                    <a:pt x="152" y="72"/>
                    <a:pt x="179" y="97"/>
                  </a:cubicBezTo>
                  <a:cubicBezTo>
                    <a:pt x="207" y="122"/>
                    <a:pt x="280" y="124"/>
                    <a:pt x="280" y="124"/>
                  </a:cubicBezTo>
                  <a:lnTo>
                    <a:pt x="281" y="112"/>
                  </a:lnTo>
                  <a:close/>
                  <a:moveTo>
                    <a:pt x="32" y="33"/>
                  </a:moveTo>
                  <a:cubicBezTo>
                    <a:pt x="34" y="32"/>
                    <a:pt x="35" y="30"/>
                    <a:pt x="35" y="30"/>
                  </a:cubicBezTo>
                  <a:cubicBezTo>
                    <a:pt x="35" y="30"/>
                    <a:pt x="33" y="28"/>
                    <a:pt x="29" y="26"/>
                  </a:cubicBezTo>
                  <a:cubicBezTo>
                    <a:pt x="30" y="28"/>
                    <a:pt x="31" y="29"/>
                    <a:pt x="31" y="29"/>
                  </a:cubicBezTo>
                  <a:cubicBezTo>
                    <a:pt x="31" y="29"/>
                    <a:pt x="29" y="28"/>
                    <a:pt x="18" y="27"/>
                  </a:cubicBezTo>
                  <a:cubicBezTo>
                    <a:pt x="3" y="26"/>
                    <a:pt x="0" y="15"/>
                    <a:pt x="0" y="15"/>
                  </a:cubicBezTo>
                  <a:cubicBezTo>
                    <a:pt x="3" y="29"/>
                    <a:pt x="17" y="29"/>
                    <a:pt x="24" y="30"/>
                  </a:cubicBezTo>
                  <a:cubicBezTo>
                    <a:pt x="27" y="31"/>
                    <a:pt x="30" y="32"/>
                    <a:pt x="32" y="33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ga271cc3a49_1_4090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ga271cc3a49_1_4090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ga271cc3a49_1_4090"/>
            <p:cNvSpPr/>
            <p:nvPr/>
          </p:nvSpPr>
          <p:spPr>
            <a:xfrm>
              <a:off x="6015038" y="4448176"/>
              <a:ext cx="50800" cy="47625"/>
            </a:xfrm>
            <a:custGeom>
              <a:rect b="b" l="l" r="r" t="t"/>
              <a:pathLst>
                <a:path extrusionOk="0" h="12" w="14">
                  <a:moveTo>
                    <a:pt x="8" y="0"/>
                  </a:moveTo>
                  <a:cubicBezTo>
                    <a:pt x="0" y="1"/>
                    <a:pt x="0" y="11"/>
                    <a:pt x="8" y="12"/>
                  </a:cubicBezTo>
                  <a:cubicBezTo>
                    <a:pt x="11" y="12"/>
                    <a:pt x="13" y="10"/>
                    <a:pt x="13" y="7"/>
                  </a:cubicBezTo>
                  <a:cubicBezTo>
                    <a:pt x="14" y="3"/>
                    <a:pt x="11" y="3"/>
                    <a:pt x="8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ga271cc3a49_1_4090"/>
            <p:cNvSpPr/>
            <p:nvPr/>
          </p:nvSpPr>
          <p:spPr>
            <a:xfrm>
              <a:off x="6065838" y="4487863"/>
              <a:ext cx="55563" cy="38100"/>
            </a:xfrm>
            <a:custGeom>
              <a:rect b="b" l="l" r="r" t="t"/>
              <a:pathLst>
                <a:path extrusionOk="0" h="10" w="15">
                  <a:moveTo>
                    <a:pt x="3" y="5"/>
                  </a:moveTo>
                  <a:cubicBezTo>
                    <a:pt x="6" y="0"/>
                    <a:pt x="6" y="1"/>
                    <a:pt x="9" y="3"/>
                  </a:cubicBezTo>
                  <a:cubicBezTo>
                    <a:pt x="11" y="3"/>
                    <a:pt x="15" y="6"/>
                    <a:pt x="14" y="8"/>
                  </a:cubicBezTo>
                  <a:cubicBezTo>
                    <a:pt x="13" y="10"/>
                    <a:pt x="0" y="9"/>
                    <a:pt x="3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ga271cc3a49_1_4090"/>
            <p:cNvSpPr/>
            <p:nvPr/>
          </p:nvSpPr>
          <p:spPr>
            <a:xfrm>
              <a:off x="5838825" y="4445001"/>
              <a:ext cx="39688" cy="74613"/>
            </a:xfrm>
            <a:custGeom>
              <a:rect b="b" l="l" r="r" t="t"/>
              <a:pathLst>
                <a:path extrusionOk="0" h="19" w="11">
                  <a:moveTo>
                    <a:pt x="11" y="2"/>
                  </a:moveTo>
                  <a:cubicBezTo>
                    <a:pt x="10" y="3"/>
                    <a:pt x="7" y="19"/>
                    <a:pt x="3" y="9"/>
                  </a:cubicBezTo>
                  <a:cubicBezTo>
                    <a:pt x="0" y="5"/>
                    <a:pt x="7" y="0"/>
                    <a:pt x="11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 Resting membrane potential">
  <p:cSld name="TITLE_2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a271cc3a49_1_420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1" name="Google Shape;261;ga271cc3a49_1_420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ga271cc3a49_1_420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ga271cc3a49_1_420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ga271cc3a49_1_420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a271cc3a49_1_420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6" name="Google Shape;266;ga271cc3a49_1_420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67" name="Google Shape;267;ga271cc3a49_1_4201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268" name="Google Shape;268;ga271cc3a49_1_420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ga271cc3a49_1_4201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0" name="Google Shape;270;ga271cc3a49_1_42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ga271cc3a49_1_4201"/>
          <p:cNvGrpSpPr/>
          <p:nvPr/>
        </p:nvGrpSpPr>
        <p:grpSpPr>
          <a:xfrm>
            <a:off x="1671480" y="-2"/>
            <a:ext cx="3905544" cy="4458485"/>
            <a:chOff x="230450" y="-1163119"/>
            <a:chExt cx="5851879" cy="6680378"/>
          </a:xfrm>
        </p:grpSpPr>
        <p:sp>
          <p:nvSpPr>
            <p:cNvPr id="272" name="Google Shape;272;ga271cc3a49_1_4201"/>
            <p:cNvSpPr/>
            <p:nvPr/>
          </p:nvSpPr>
          <p:spPr>
            <a:xfrm>
              <a:off x="334358" y="-1163119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3" name="Google Shape;273;ga271cc3a49_1_4201"/>
            <p:cNvGrpSpPr/>
            <p:nvPr/>
          </p:nvGrpSpPr>
          <p:grpSpPr>
            <a:xfrm flipH="1">
              <a:off x="230450" y="157542"/>
              <a:ext cx="5851879" cy="3977348"/>
              <a:chOff x="3247" y="1493"/>
              <a:chExt cx="1962" cy="1601"/>
            </a:xfrm>
          </p:grpSpPr>
          <p:sp>
            <p:nvSpPr>
              <p:cNvPr id="274" name="Google Shape;274;ga271cc3a49_1_4201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ga271cc3a49_1_4201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6" name="Google Shape;276;ga271cc3a49_1_4201"/>
            <p:cNvSpPr/>
            <p:nvPr/>
          </p:nvSpPr>
          <p:spPr>
            <a:xfrm flipH="1">
              <a:off x="233316" y="454233"/>
              <a:ext cx="5789807" cy="3577130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ga271cc3a49_1_4201"/>
            <p:cNvSpPr/>
            <p:nvPr/>
          </p:nvSpPr>
          <p:spPr>
            <a:xfrm>
              <a:off x="4028407" y="-1052542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ga271cc3a49_1_4201"/>
            <p:cNvSpPr/>
            <p:nvPr/>
          </p:nvSpPr>
          <p:spPr>
            <a:xfrm flipH="1">
              <a:off x="2881069" y="-57246"/>
              <a:ext cx="1377366" cy="749963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ga271cc3a49_1_4201"/>
            <p:cNvSpPr/>
            <p:nvPr/>
          </p:nvSpPr>
          <p:spPr>
            <a:xfrm>
              <a:off x="2113252" y="3933380"/>
              <a:ext cx="460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40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0" name="Google Shape;280;ga271cc3a49_1_4201"/>
            <p:cNvSpPr/>
            <p:nvPr/>
          </p:nvSpPr>
          <p:spPr>
            <a:xfrm>
              <a:off x="2562827" y="4246150"/>
              <a:ext cx="5565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54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54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" name="Google Shape;281;ga271cc3a49_1_4201"/>
            <p:cNvSpPr/>
            <p:nvPr/>
          </p:nvSpPr>
          <p:spPr>
            <a:xfrm rot="416904">
              <a:off x="3294333" y="4374719"/>
              <a:ext cx="639799" cy="1107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66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 Nerve action potential">
  <p:cSld name="TITLE_3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271cc3a49_1_422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4" name="Google Shape;284;ga271cc3a49_1_4225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ga271cc3a49_1_4225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a271cc3a49_1_4225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a271cc3a49_1_4225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ga271cc3a49_1_4225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9" name="Google Shape;289;ga271cc3a49_1_4225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90" name="Google Shape;290;ga271cc3a49_1_4225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291" name="Google Shape;291;ga271cc3a49_1_4225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ga271cc3a49_1_4225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3" name="Google Shape;293;ga271cc3a49_1_42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4" name="Google Shape;294;ga271cc3a49_1_4225"/>
          <p:cNvGrpSpPr/>
          <p:nvPr/>
        </p:nvGrpSpPr>
        <p:grpSpPr>
          <a:xfrm>
            <a:off x="1522014" y="20"/>
            <a:ext cx="4279645" cy="4465457"/>
            <a:chOff x="3626006" y="-991813"/>
            <a:chExt cx="5942300" cy="6200301"/>
          </a:xfrm>
        </p:grpSpPr>
        <p:sp>
          <p:nvSpPr>
            <p:cNvPr id="295" name="Google Shape;295;ga271cc3a49_1_4225"/>
            <p:cNvSpPr/>
            <p:nvPr/>
          </p:nvSpPr>
          <p:spPr>
            <a:xfrm>
              <a:off x="3685858" y="-991813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ga271cc3a49_1_4225"/>
            <p:cNvSpPr/>
            <p:nvPr/>
          </p:nvSpPr>
          <p:spPr>
            <a:xfrm>
              <a:off x="4517223" y="3201870"/>
              <a:ext cx="864130" cy="1060707"/>
            </a:xfrm>
            <a:custGeom>
              <a:rect b="b" l="l" r="r" t="t"/>
              <a:pathLst>
                <a:path extrusionOk="0" h="85" w="74">
                  <a:moveTo>
                    <a:pt x="45" y="67"/>
                  </a:moveTo>
                  <a:cubicBezTo>
                    <a:pt x="47" y="61"/>
                    <a:pt x="74" y="55"/>
                    <a:pt x="67" y="25"/>
                  </a:cubicBezTo>
                  <a:cubicBezTo>
                    <a:pt x="61" y="8"/>
                    <a:pt x="43" y="0"/>
                    <a:pt x="26" y="6"/>
                  </a:cubicBezTo>
                  <a:cubicBezTo>
                    <a:pt x="0" y="15"/>
                    <a:pt x="9" y="41"/>
                    <a:pt x="8" y="46"/>
                  </a:cubicBezTo>
                  <a:cubicBezTo>
                    <a:pt x="7" y="49"/>
                    <a:pt x="6" y="53"/>
                    <a:pt x="4" y="55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7" y="52"/>
                    <a:pt x="10" y="50"/>
                    <a:pt x="13" y="49"/>
                  </a:cubicBezTo>
                  <a:cubicBezTo>
                    <a:pt x="24" y="45"/>
                    <a:pt x="36" y="51"/>
                    <a:pt x="40" y="62"/>
                  </a:cubicBezTo>
                  <a:cubicBezTo>
                    <a:pt x="41" y="64"/>
                    <a:pt x="41" y="67"/>
                    <a:pt x="41" y="70"/>
                  </a:cubicBezTo>
                  <a:cubicBezTo>
                    <a:pt x="40" y="74"/>
                    <a:pt x="45" y="82"/>
                    <a:pt x="53" y="85"/>
                  </a:cubicBezTo>
                  <a:cubicBezTo>
                    <a:pt x="41" y="79"/>
                    <a:pt x="43" y="73"/>
                    <a:pt x="45" y="67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ga271cc3a49_1_4225"/>
            <p:cNvSpPr/>
            <p:nvPr/>
          </p:nvSpPr>
          <p:spPr>
            <a:xfrm>
              <a:off x="5921945" y="3349305"/>
              <a:ext cx="802698" cy="1072993"/>
            </a:xfrm>
            <a:custGeom>
              <a:rect b="b" l="l" r="r" t="t"/>
              <a:pathLst>
                <a:path extrusionOk="0" h="86" w="69">
                  <a:moveTo>
                    <a:pt x="60" y="56"/>
                  </a:moveTo>
                  <a:cubicBezTo>
                    <a:pt x="69" y="45"/>
                    <a:pt x="69" y="28"/>
                    <a:pt x="59" y="16"/>
                  </a:cubicBezTo>
                  <a:cubicBezTo>
                    <a:pt x="48" y="2"/>
                    <a:pt x="28" y="0"/>
                    <a:pt x="14" y="12"/>
                  </a:cubicBezTo>
                  <a:cubicBezTo>
                    <a:pt x="3" y="21"/>
                    <a:pt x="0" y="38"/>
                    <a:pt x="6" y="51"/>
                  </a:cubicBezTo>
                  <a:cubicBezTo>
                    <a:pt x="8" y="55"/>
                    <a:pt x="12" y="61"/>
                    <a:pt x="13" y="66"/>
                  </a:cubicBezTo>
                  <a:cubicBezTo>
                    <a:pt x="14" y="69"/>
                    <a:pt x="14" y="73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4" y="72"/>
                    <a:pt x="16" y="69"/>
                    <a:pt x="19" y="67"/>
                  </a:cubicBezTo>
                  <a:cubicBezTo>
                    <a:pt x="28" y="60"/>
                    <a:pt x="41" y="61"/>
                    <a:pt x="49" y="69"/>
                  </a:cubicBezTo>
                  <a:cubicBezTo>
                    <a:pt x="51" y="72"/>
                    <a:pt x="52" y="74"/>
                    <a:pt x="53" y="77"/>
                  </a:cubicBezTo>
                  <a:cubicBezTo>
                    <a:pt x="53" y="80"/>
                    <a:pt x="57" y="84"/>
                    <a:pt x="62" y="86"/>
                  </a:cubicBezTo>
                  <a:cubicBezTo>
                    <a:pt x="53" y="77"/>
                    <a:pt x="55" y="62"/>
                    <a:pt x="60" y="56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ga271cc3a49_1_4225"/>
            <p:cNvSpPr/>
            <p:nvPr/>
          </p:nvSpPr>
          <p:spPr>
            <a:xfrm>
              <a:off x="7441338" y="3513122"/>
              <a:ext cx="868224" cy="610214"/>
            </a:xfrm>
            <a:custGeom>
              <a:rect b="b" l="l" r="r" t="t"/>
              <a:pathLst>
                <a:path extrusionOk="0" h="49" w="74">
                  <a:moveTo>
                    <a:pt x="67" y="25"/>
                  </a:moveTo>
                  <a:cubicBezTo>
                    <a:pt x="59" y="8"/>
                    <a:pt x="38" y="0"/>
                    <a:pt x="21" y="9"/>
                  </a:cubicBezTo>
                  <a:cubicBezTo>
                    <a:pt x="8" y="14"/>
                    <a:pt x="1" y="26"/>
                    <a:pt x="1" y="39"/>
                  </a:cubicBezTo>
                  <a:cubicBezTo>
                    <a:pt x="1" y="43"/>
                    <a:pt x="0" y="46"/>
                    <a:pt x="0" y="49"/>
                  </a:cubicBezTo>
                  <a:cubicBezTo>
                    <a:pt x="4" y="39"/>
                    <a:pt x="17" y="30"/>
                    <a:pt x="34" y="27"/>
                  </a:cubicBezTo>
                  <a:cubicBezTo>
                    <a:pt x="51" y="24"/>
                    <a:pt x="66" y="29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1" y="34"/>
                    <a:pt x="69" y="29"/>
                    <a:pt x="67" y="25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ga271cc3a49_1_4225"/>
            <p:cNvSpPr/>
            <p:nvPr/>
          </p:nvSpPr>
          <p:spPr>
            <a:xfrm>
              <a:off x="3943867" y="-70350"/>
              <a:ext cx="5307637" cy="4595033"/>
            </a:xfrm>
            <a:custGeom>
              <a:rect b="b" l="l" r="r" t="t"/>
              <a:pathLst>
                <a:path extrusionOk="0" h="368" w="454">
                  <a:moveTo>
                    <a:pt x="45" y="212"/>
                  </a:moveTo>
                  <a:cubicBezTo>
                    <a:pt x="6" y="247"/>
                    <a:pt x="0" y="281"/>
                    <a:pt x="29" y="311"/>
                  </a:cubicBezTo>
                  <a:cubicBezTo>
                    <a:pt x="31" y="312"/>
                    <a:pt x="33" y="314"/>
                    <a:pt x="35" y="315"/>
                  </a:cubicBezTo>
                  <a:cubicBezTo>
                    <a:pt x="48" y="325"/>
                    <a:pt x="55" y="318"/>
                    <a:pt x="57" y="308"/>
                  </a:cubicBezTo>
                  <a:cubicBezTo>
                    <a:pt x="58" y="303"/>
                    <a:pt x="49" y="277"/>
                    <a:pt x="75" y="268"/>
                  </a:cubicBezTo>
                  <a:cubicBezTo>
                    <a:pt x="92" y="262"/>
                    <a:pt x="110" y="270"/>
                    <a:pt x="116" y="287"/>
                  </a:cubicBezTo>
                  <a:cubicBezTo>
                    <a:pt x="123" y="317"/>
                    <a:pt x="96" y="323"/>
                    <a:pt x="94" y="329"/>
                  </a:cubicBezTo>
                  <a:cubicBezTo>
                    <a:pt x="91" y="336"/>
                    <a:pt x="89" y="343"/>
                    <a:pt x="113" y="351"/>
                  </a:cubicBezTo>
                  <a:cubicBezTo>
                    <a:pt x="127" y="356"/>
                    <a:pt x="145" y="358"/>
                    <a:pt x="164" y="357"/>
                  </a:cubicBezTo>
                  <a:cubicBezTo>
                    <a:pt x="169" y="357"/>
                    <a:pt x="174" y="356"/>
                    <a:pt x="177" y="355"/>
                  </a:cubicBezTo>
                  <a:cubicBezTo>
                    <a:pt x="182" y="352"/>
                    <a:pt x="183" y="346"/>
                    <a:pt x="182" y="340"/>
                  </a:cubicBezTo>
                  <a:cubicBezTo>
                    <a:pt x="181" y="335"/>
                    <a:pt x="177" y="329"/>
                    <a:pt x="175" y="325"/>
                  </a:cubicBezTo>
                  <a:cubicBezTo>
                    <a:pt x="169" y="312"/>
                    <a:pt x="172" y="295"/>
                    <a:pt x="183" y="286"/>
                  </a:cubicBezTo>
                  <a:cubicBezTo>
                    <a:pt x="197" y="274"/>
                    <a:pt x="217" y="276"/>
                    <a:pt x="228" y="290"/>
                  </a:cubicBezTo>
                  <a:cubicBezTo>
                    <a:pt x="238" y="302"/>
                    <a:pt x="238" y="319"/>
                    <a:pt x="229" y="330"/>
                  </a:cubicBezTo>
                  <a:cubicBezTo>
                    <a:pt x="223" y="338"/>
                    <a:pt x="221" y="360"/>
                    <a:pt x="241" y="365"/>
                  </a:cubicBezTo>
                  <a:cubicBezTo>
                    <a:pt x="253" y="368"/>
                    <a:pt x="264" y="364"/>
                    <a:pt x="282" y="358"/>
                  </a:cubicBezTo>
                  <a:cubicBezTo>
                    <a:pt x="292" y="355"/>
                    <a:pt x="299" y="347"/>
                    <a:pt x="300" y="326"/>
                  </a:cubicBezTo>
                  <a:cubicBezTo>
                    <a:pt x="300" y="313"/>
                    <a:pt x="307" y="301"/>
                    <a:pt x="320" y="296"/>
                  </a:cubicBezTo>
                  <a:cubicBezTo>
                    <a:pt x="337" y="287"/>
                    <a:pt x="358" y="295"/>
                    <a:pt x="366" y="312"/>
                  </a:cubicBezTo>
                  <a:cubicBezTo>
                    <a:pt x="374" y="328"/>
                    <a:pt x="382" y="346"/>
                    <a:pt x="412" y="334"/>
                  </a:cubicBezTo>
                  <a:cubicBezTo>
                    <a:pt x="415" y="333"/>
                    <a:pt x="429" y="327"/>
                    <a:pt x="438" y="315"/>
                  </a:cubicBezTo>
                  <a:cubicBezTo>
                    <a:pt x="450" y="300"/>
                    <a:pt x="454" y="237"/>
                    <a:pt x="394" y="198"/>
                  </a:cubicBezTo>
                  <a:cubicBezTo>
                    <a:pt x="335" y="160"/>
                    <a:pt x="277" y="135"/>
                    <a:pt x="288" y="62"/>
                  </a:cubicBezTo>
                  <a:cubicBezTo>
                    <a:pt x="294" y="19"/>
                    <a:pt x="253" y="0"/>
                    <a:pt x="200" y="70"/>
                  </a:cubicBezTo>
                  <a:cubicBezTo>
                    <a:pt x="152" y="135"/>
                    <a:pt x="82" y="179"/>
                    <a:pt x="45" y="212"/>
                  </a:cubicBezTo>
                  <a:close/>
                </a:path>
              </a:pathLst>
            </a:custGeom>
            <a:solidFill>
              <a:srgbClr val="BBD6EE"/>
            </a:solidFill>
            <a:ln cap="flat" cmpd="sng" w="38100">
              <a:solidFill>
                <a:srgbClr val="BBD6E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ga271cc3a49_1_4225"/>
            <p:cNvSpPr/>
            <p:nvPr/>
          </p:nvSpPr>
          <p:spPr>
            <a:xfrm>
              <a:off x="7379907" y="-881236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1" name="Google Shape;301;ga271cc3a49_1_4225"/>
            <p:cNvGrpSpPr/>
            <p:nvPr/>
          </p:nvGrpSpPr>
          <p:grpSpPr>
            <a:xfrm>
              <a:off x="3626006" y="3373788"/>
              <a:ext cx="5942300" cy="1834700"/>
              <a:chOff x="4566036" y="2906717"/>
              <a:chExt cx="3956522" cy="1221586"/>
            </a:xfrm>
          </p:grpSpPr>
          <p:sp>
            <p:nvSpPr>
              <p:cNvPr id="302" name="Google Shape;302;ga271cc3a49_1_4225"/>
              <p:cNvSpPr/>
              <p:nvPr/>
            </p:nvSpPr>
            <p:spPr>
              <a:xfrm>
                <a:off x="7322785" y="3364812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ga271cc3a49_1_4225"/>
              <p:cNvSpPr/>
              <p:nvPr/>
            </p:nvSpPr>
            <p:spPr>
              <a:xfrm>
                <a:off x="7415495" y="3479336"/>
                <a:ext cx="381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ga271cc3a49_1_4225"/>
              <p:cNvSpPr/>
              <p:nvPr/>
            </p:nvSpPr>
            <p:spPr>
              <a:xfrm>
                <a:off x="7688170" y="352841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ga271cc3a49_1_4225"/>
              <p:cNvSpPr/>
              <p:nvPr/>
            </p:nvSpPr>
            <p:spPr>
              <a:xfrm>
                <a:off x="6810156" y="4046500"/>
                <a:ext cx="354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ga271cc3a49_1_4225"/>
              <p:cNvSpPr/>
              <p:nvPr/>
            </p:nvSpPr>
            <p:spPr>
              <a:xfrm>
                <a:off x="7276431" y="3552958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ga271cc3a49_1_4225"/>
              <p:cNvSpPr/>
              <p:nvPr/>
            </p:nvSpPr>
            <p:spPr>
              <a:xfrm>
                <a:off x="8459842" y="3547505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ga271cc3a49_1_4225"/>
              <p:cNvSpPr/>
              <p:nvPr/>
            </p:nvSpPr>
            <p:spPr>
              <a:xfrm>
                <a:off x="8274423" y="3539324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ga271cc3a49_1_4225"/>
              <p:cNvSpPr/>
              <p:nvPr/>
            </p:nvSpPr>
            <p:spPr>
              <a:xfrm>
                <a:off x="7742706" y="3727470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ga271cc3a49_1_4225"/>
              <p:cNvSpPr/>
              <p:nvPr/>
            </p:nvSpPr>
            <p:spPr>
              <a:xfrm>
                <a:off x="6436590" y="3828360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ga271cc3a49_1_4225"/>
              <p:cNvSpPr/>
              <p:nvPr/>
            </p:nvSpPr>
            <p:spPr>
              <a:xfrm>
                <a:off x="5220458" y="3503877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ga271cc3a49_1_4225"/>
              <p:cNvSpPr/>
              <p:nvPr/>
            </p:nvSpPr>
            <p:spPr>
              <a:xfrm>
                <a:off x="5686733" y="3746558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ga271cc3a49_1_4225"/>
              <p:cNvSpPr/>
              <p:nvPr/>
            </p:nvSpPr>
            <p:spPr>
              <a:xfrm>
                <a:off x="5471319" y="3945610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ga271cc3a49_1_4225"/>
              <p:cNvSpPr/>
              <p:nvPr/>
            </p:nvSpPr>
            <p:spPr>
              <a:xfrm>
                <a:off x="5983949" y="4046500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ga271cc3a49_1_4225"/>
              <p:cNvSpPr/>
              <p:nvPr/>
            </p:nvSpPr>
            <p:spPr>
              <a:xfrm>
                <a:off x="6139374" y="3863808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ga271cc3a49_1_4225"/>
              <p:cNvSpPr/>
              <p:nvPr/>
            </p:nvSpPr>
            <p:spPr>
              <a:xfrm>
                <a:off x="4863252" y="336481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ga271cc3a49_1_4225"/>
              <p:cNvSpPr/>
              <p:nvPr/>
            </p:nvSpPr>
            <p:spPr>
              <a:xfrm>
                <a:off x="4863252" y="3697476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ga271cc3a49_1_4225"/>
              <p:cNvSpPr/>
              <p:nvPr/>
            </p:nvSpPr>
            <p:spPr>
              <a:xfrm>
                <a:off x="4634205" y="3422074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ga271cc3a49_1_4225"/>
              <p:cNvSpPr/>
              <p:nvPr/>
            </p:nvSpPr>
            <p:spPr>
              <a:xfrm>
                <a:off x="4691467" y="324756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ga271cc3a49_1_4225"/>
              <p:cNvSpPr/>
              <p:nvPr/>
            </p:nvSpPr>
            <p:spPr>
              <a:xfrm>
                <a:off x="4661472" y="3040329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ga271cc3a49_1_4225"/>
              <p:cNvSpPr/>
              <p:nvPr/>
            </p:nvSpPr>
            <p:spPr>
              <a:xfrm>
                <a:off x="7281885" y="306486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ga271cc3a49_1_4225"/>
              <p:cNvSpPr/>
              <p:nvPr/>
            </p:nvSpPr>
            <p:spPr>
              <a:xfrm>
                <a:off x="7322785" y="3100318"/>
                <a:ext cx="38100" cy="38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ga271cc3a49_1_4225"/>
              <p:cNvSpPr/>
              <p:nvPr/>
            </p:nvSpPr>
            <p:spPr>
              <a:xfrm>
                <a:off x="7251890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ga271cc3a49_1_4225"/>
              <p:cNvSpPr/>
              <p:nvPr/>
            </p:nvSpPr>
            <p:spPr>
              <a:xfrm>
                <a:off x="7292792" y="3332091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ga271cc3a49_1_4225"/>
              <p:cNvSpPr/>
              <p:nvPr/>
            </p:nvSpPr>
            <p:spPr>
              <a:xfrm>
                <a:off x="7423675" y="32502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ga271cc3a49_1_4225"/>
              <p:cNvSpPr/>
              <p:nvPr/>
            </p:nvSpPr>
            <p:spPr>
              <a:xfrm>
                <a:off x="7464577" y="3280283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ga271cc3a49_1_4225"/>
              <p:cNvSpPr/>
              <p:nvPr/>
            </p:nvSpPr>
            <p:spPr>
              <a:xfrm>
                <a:off x="7344600" y="3413894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ga271cc3a49_1_4225"/>
              <p:cNvSpPr/>
              <p:nvPr/>
            </p:nvSpPr>
            <p:spPr>
              <a:xfrm>
                <a:off x="7390954" y="3449341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ga271cc3a49_1_4225"/>
              <p:cNvSpPr/>
              <p:nvPr/>
            </p:nvSpPr>
            <p:spPr>
              <a:xfrm>
                <a:off x="7620001" y="3465702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ga271cc3a49_1_4225"/>
              <p:cNvSpPr/>
              <p:nvPr/>
            </p:nvSpPr>
            <p:spPr>
              <a:xfrm>
                <a:off x="7655449" y="3498424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ga271cc3a49_1_4225"/>
              <p:cNvSpPr/>
              <p:nvPr/>
            </p:nvSpPr>
            <p:spPr>
              <a:xfrm>
                <a:off x="6736533" y="3978332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ga271cc3a49_1_4225"/>
              <p:cNvSpPr/>
              <p:nvPr/>
            </p:nvSpPr>
            <p:spPr>
              <a:xfrm>
                <a:off x="6785615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ga271cc3a49_1_4225"/>
              <p:cNvSpPr/>
              <p:nvPr/>
            </p:nvSpPr>
            <p:spPr>
              <a:xfrm>
                <a:off x="6894685" y="3653848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ga271cc3a49_1_4225"/>
              <p:cNvSpPr/>
              <p:nvPr/>
            </p:nvSpPr>
            <p:spPr>
              <a:xfrm>
                <a:off x="6932860" y="3689296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ga271cc3a49_1_4225"/>
              <p:cNvSpPr/>
              <p:nvPr/>
            </p:nvSpPr>
            <p:spPr>
              <a:xfrm>
                <a:off x="7063744" y="3612947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ga271cc3a49_1_4225"/>
              <p:cNvSpPr/>
              <p:nvPr/>
            </p:nvSpPr>
            <p:spPr>
              <a:xfrm>
                <a:off x="7104645" y="3648395"/>
                <a:ext cx="381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ga271cc3a49_1_4225"/>
              <p:cNvSpPr/>
              <p:nvPr/>
            </p:nvSpPr>
            <p:spPr>
              <a:xfrm>
                <a:off x="7205535" y="3490243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ga271cc3a49_1_4225"/>
              <p:cNvSpPr/>
              <p:nvPr/>
            </p:nvSpPr>
            <p:spPr>
              <a:xfrm>
                <a:off x="7251890" y="3522964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ga271cc3a49_1_4225"/>
              <p:cNvSpPr/>
              <p:nvPr/>
            </p:nvSpPr>
            <p:spPr>
              <a:xfrm>
                <a:off x="8388947" y="3479336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ga271cc3a49_1_4225"/>
              <p:cNvSpPr/>
              <p:nvPr/>
            </p:nvSpPr>
            <p:spPr>
              <a:xfrm>
                <a:off x="8429848" y="3514784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ga271cc3a49_1_4225"/>
              <p:cNvSpPr/>
              <p:nvPr/>
            </p:nvSpPr>
            <p:spPr>
              <a:xfrm>
                <a:off x="8200801" y="347388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ga271cc3a49_1_4225"/>
              <p:cNvSpPr/>
              <p:nvPr/>
            </p:nvSpPr>
            <p:spPr>
              <a:xfrm>
                <a:off x="8249882" y="350387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ga271cc3a49_1_4225"/>
              <p:cNvSpPr/>
              <p:nvPr/>
            </p:nvSpPr>
            <p:spPr>
              <a:xfrm>
                <a:off x="7671810" y="3664755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ga271cc3a49_1_4225"/>
              <p:cNvSpPr/>
              <p:nvPr/>
            </p:nvSpPr>
            <p:spPr>
              <a:xfrm>
                <a:off x="7712712" y="3697476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ga271cc3a49_1_4225"/>
              <p:cNvSpPr/>
              <p:nvPr/>
            </p:nvSpPr>
            <p:spPr>
              <a:xfrm>
                <a:off x="7797241" y="358022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ga271cc3a49_1_4225"/>
              <p:cNvSpPr/>
              <p:nvPr/>
            </p:nvSpPr>
            <p:spPr>
              <a:xfrm>
                <a:off x="7838143" y="3612947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ga271cc3a49_1_4225"/>
              <p:cNvSpPr/>
              <p:nvPr/>
            </p:nvSpPr>
            <p:spPr>
              <a:xfrm>
                <a:off x="6362967" y="3762918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ga271cc3a49_1_4225"/>
              <p:cNvSpPr/>
              <p:nvPr/>
            </p:nvSpPr>
            <p:spPr>
              <a:xfrm>
                <a:off x="6409323" y="3798366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ga271cc3a49_1_4225"/>
              <p:cNvSpPr/>
              <p:nvPr/>
            </p:nvSpPr>
            <p:spPr>
              <a:xfrm>
                <a:off x="6169077" y="3131543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ga271cc3a49_1_4225"/>
              <p:cNvSpPr/>
              <p:nvPr/>
            </p:nvSpPr>
            <p:spPr>
              <a:xfrm>
                <a:off x="6209979" y="3161538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ga271cc3a49_1_4225"/>
              <p:cNvSpPr/>
              <p:nvPr/>
            </p:nvSpPr>
            <p:spPr>
              <a:xfrm>
                <a:off x="6349334" y="3149399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ga271cc3a49_1_4225"/>
              <p:cNvSpPr/>
              <p:nvPr/>
            </p:nvSpPr>
            <p:spPr>
              <a:xfrm>
                <a:off x="6395689" y="3182120"/>
                <a:ext cx="300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ga271cc3a49_1_4225"/>
              <p:cNvSpPr/>
              <p:nvPr/>
            </p:nvSpPr>
            <p:spPr>
              <a:xfrm>
                <a:off x="6264805" y="2950346"/>
                <a:ext cx="130885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5"/>
                      <a:pt x="12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ga271cc3a49_1_4225"/>
              <p:cNvSpPr/>
              <p:nvPr/>
            </p:nvSpPr>
            <p:spPr>
              <a:xfrm>
                <a:off x="6300253" y="2983067"/>
                <a:ext cx="408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ga271cc3a49_1_4225"/>
              <p:cNvSpPr/>
              <p:nvPr/>
            </p:nvSpPr>
            <p:spPr>
              <a:xfrm>
                <a:off x="5397696" y="2906717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ga271cc3a49_1_4225"/>
              <p:cNvSpPr/>
              <p:nvPr/>
            </p:nvSpPr>
            <p:spPr>
              <a:xfrm>
                <a:off x="5492527" y="3061772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ga271cc3a49_1_4225"/>
              <p:cNvSpPr/>
              <p:nvPr/>
            </p:nvSpPr>
            <p:spPr>
              <a:xfrm>
                <a:off x="5296806" y="3081228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ga271cc3a49_1_4225"/>
              <p:cNvSpPr/>
              <p:nvPr/>
            </p:nvSpPr>
            <p:spPr>
              <a:xfrm>
                <a:off x="5242272" y="3280283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ga271cc3a49_1_4225"/>
              <p:cNvSpPr/>
              <p:nvPr/>
            </p:nvSpPr>
            <p:spPr>
              <a:xfrm>
                <a:off x="5288627" y="3315731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ga271cc3a49_1_4225"/>
              <p:cNvSpPr/>
              <p:nvPr/>
            </p:nvSpPr>
            <p:spPr>
              <a:xfrm>
                <a:off x="5149561" y="3441162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ga271cc3a49_1_4225"/>
              <p:cNvSpPr/>
              <p:nvPr/>
            </p:nvSpPr>
            <p:spPr>
              <a:xfrm>
                <a:off x="5195916" y="3473883"/>
                <a:ext cx="300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ga271cc3a49_1_4225"/>
              <p:cNvSpPr/>
              <p:nvPr/>
            </p:nvSpPr>
            <p:spPr>
              <a:xfrm>
                <a:off x="5615837" y="36783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ga271cc3a49_1_4225"/>
              <p:cNvSpPr/>
              <p:nvPr/>
            </p:nvSpPr>
            <p:spPr>
              <a:xfrm>
                <a:off x="5656738" y="3713837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ga271cc3a49_1_4225"/>
              <p:cNvSpPr/>
              <p:nvPr/>
            </p:nvSpPr>
            <p:spPr>
              <a:xfrm>
                <a:off x="5397696" y="3880168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ga271cc3a49_1_4225"/>
              <p:cNvSpPr/>
              <p:nvPr/>
            </p:nvSpPr>
            <p:spPr>
              <a:xfrm>
                <a:off x="5444051" y="3912889"/>
                <a:ext cx="327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ga271cc3a49_1_4225"/>
              <p:cNvSpPr/>
              <p:nvPr/>
            </p:nvSpPr>
            <p:spPr>
              <a:xfrm>
                <a:off x="5913053" y="397833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ga271cc3a49_1_4225"/>
              <p:cNvSpPr/>
              <p:nvPr/>
            </p:nvSpPr>
            <p:spPr>
              <a:xfrm>
                <a:off x="5959408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ga271cc3a49_1_4225"/>
              <p:cNvSpPr/>
              <p:nvPr/>
            </p:nvSpPr>
            <p:spPr>
              <a:xfrm>
                <a:off x="6068478" y="3798366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ga271cc3a49_1_4225"/>
              <p:cNvSpPr/>
              <p:nvPr/>
            </p:nvSpPr>
            <p:spPr>
              <a:xfrm>
                <a:off x="6109379" y="3828360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ga271cc3a49_1_4225"/>
              <p:cNvSpPr/>
              <p:nvPr/>
            </p:nvSpPr>
            <p:spPr>
              <a:xfrm>
                <a:off x="6035758" y="3599313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ga271cc3a49_1_4225"/>
              <p:cNvSpPr/>
              <p:nvPr/>
            </p:nvSpPr>
            <p:spPr>
              <a:xfrm>
                <a:off x="6082112" y="3629307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ga271cc3a49_1_4225"/>
              <p:cNvSpPr/>
              <p:nvPr/>
            </p:nvSpPr>
            <p:spPr>
              <a:xfrm>
                <a:off x="6267531" y="358459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ga271cc3a49_1_4225"/>
              <p:cNvSpPr/>
              <p:nvPr/>
            </p:nvSpPr>
            <p:spPr>
              <a:xfrm>
                <a:off x="6223903" y="338117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ga271cc3a49_1_4225"/>
              <p:cNvSpPr/>
              <p:nvPr/>
            </p:nvSpPr>
            <p:spPr>
              <a:xfrm>
                <a:off x="6270258" y="3413894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ga271cc3a49_1_4225"/>
              <p:cNvSpPr/>
              <p:nvPr/>
            </p:nvSpPr>
            <p:spPr>
              <a:xfrm>
                <a:off x="4789631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ga271cc3a49_1_4225"/>
              <p:cNvSpPr/>
              <p:nvPr/>
            </p:nvSpPr>
            <p:spPr>
              <a:xfrm>
                <a:off x="4830531" y="3332091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ga271cc3a49_1_4225"/>
              <p:cNvSpPr/>
              <p:nvPr/>
            </p:nvSpPr>
            <p:spPr>
              <a:xfrm>
                <a:off x="4789631" y="3629307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ga271cc3a49_1_4225"/>
              <p:cNvSpPr/>
              <p:nvPr/>
            </p:nvSpPr>
            <p:spPr>
              <a:xfrm>
                <a:off x="4830531" y="3664755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ga271cc3a49_1_4225"/>
              <p:cNvSpPr/>
              <p:nvPr/>
            </p:nvSpPr>
            <p:spPr>
              <a:xfrm>
                <a:off x="4566036" y="3356632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ga271cc3a49_1_4225"/>
              <p:cNvSpPr/>
              <p:nvPr/>
            </p:nvSpPr>
            <p:spPr>
              <a:xfrm>
                <a:off x="4604211" y="3389353"/>
                <a:ext cx="408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ga271cc3a49_1_4225"/>
              <p:cNvSpPr/>
              <p:nvPr/>
            </p:nvSpPr>
            <p:spPr>
              <a:xfrm>
                <a:off x="4617844" y="3182120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ga271cc3a49_1_4225"/>
              <p:cNvSpPr/>
              <p:nvPr/>
            </p:nvSpPr>
            <p:spPr>
              <a:xfrm>
                <a:off x="4658746" y="3214841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ga271cc3a49_1_4225"/>
              <p:cNvSpPr/>
              <p:nvPr/>
            </p:nvSpPr>
            <p:spPr>
              <a:xfrm>
                <a:off x="5048671" y="3291190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ga271cc3a49_1_4225"/>
              <p:cNvSpPr/>
              <p:nvPr/>
            </p:nvSpPr>
            <p:spPr>
              <a:xfrm>
                <a:off x="5086847" y="3323911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ga271cc3a49_1_4225"/>
              <p:cNvSpPr/>
              <p:nvPr/>
            </p:nvSpPr>
            <p:spPr>
              <a:xfrm>
                <a:off x="4587850" y="297488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ga271cc3a49_1_4225"/>
              <p:cNvSpPr/>
              <p:nvPr/>
            </p:nvSpPr>
            <p:spPr>
              <a:xfrm>
                <a:off x="4628751" y="3007607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 Physiology of muscle contraction">
  <p:cSld name="TITLE_5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a271cc3a49_1_427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9" name="Google Shape;389;ga271cc3a49_1_4273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ga271cc3a49_1_4273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ga271cc3a49_1_4273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ga271cc3a49_1_4273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ga271cc3a49_1_4273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94" name="Google Shape;394;ga271cc3a49_1_4273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95" name="Google Shape;395;ga271cc3a49_1_4273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396" name="Google Shape;396;ga271cc3a49_1_4273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ga271cc3a49_1_4273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8" name="Google Shape;398;ga271cc3a49_1_42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9" name="Google Shape;399;ga271cc3a49_1_4273"/>
          <p:cNvGrpSpPr/>
          <p:nvPr/>
        </p:nvGrpSpPr>
        <p:grpSpPr>
          <a:xfrm>
            <a:off x="174466" y="1983809"/>
            <a:ext cx="6760778" cy="2516102"/>
            <a:chOff x="976518" y="1922058"/>
            <a:chExt cx="5383213" cy="2003425"/>
          </a:xfrm>
        </p:grpSpPr>
        <p:grpSp>
          <p:nvGrpSpPr>
            <p:cNvPr id="400" name="Google Shape;400;ga271cc3a49_1_4273"/>
            <p:cNvGrpSpPr/>
            <p:nvPr/>
          </p:nvGrpSpPr>
          <p:grpSpPr>
            <a:xfrm>
              <a:off x="976518" y="1922058"/>
              <a:ext cx="5383213" cy="736601"/>
              <a:chOff x="1554956" y="2423160"/>
              <a:chExt cx="5383213" cy="736601"/>
            </a:xfrm>
          </p:grpSpPr>
          <p:sp>
            <p:nvSpPr>
              <p:cNvPr id="401" name="Google Shape;401;ga271cc3a49_1_4273"/>
              <p:cNvSpPr/>
              <p:nvPr/>
            </p:nvSpPr>
            <p:spPr>
              <a:xfrm>
                <a:off x="5928519" y="2521585"/>
                <a:ext cx="977900" cy="596900"/>
              </a:xfrm>
              <a:custGeom>
                <a:rect b="b" l="l" r="r" t="t"/>
                <a:pathLst>
                  <a:path extrusionOk="0" h="141" w="246">
                    <a:moveTo>
                      <a:pt x="0" y="105"/>
                    </a:moveTo>
                    <a:cubicBezTo>
                      <a:pt x="58" y="141"/>
                      <a:pt x="221" y="21"/>
                      <a:pt x="246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ga271cc3a49_1_4273"/>
              <p:cNvSpPr/>
              <p:nvPr/>
            </p:nvSpPr>
            <p:spPr>
              <a:xfrm>
                <a:off x="4801394" y="2610485"/>
                <a:ext cx="1108075" cy="477838"/>
              </a:xfrm>
              <a:custGeom>
                <a:rect b="b" l="l" r="r" t="t"/>
                <a:pathLst>
                  <a:path extrusionOk="0" h="113" w="279">
                    <a:moveTo>
                      <a:pt x="0" y="88"/>
                    </a:moveTo>
                    <a:cubicBezTo>
                      <a:pt x="42" y="113"/>
                      <a:pt x="169" y="86"/>
                      <a:pt x="279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ga271cc3a49_1_4273"/>
              <p:cNvSpPr/>
              <p:nvPr/>
            </p:nvSpPr>
            <p:spPr>
              <a:xfrm>
                <a:off x="3782219" y="2631123"/>
                <a:ext cx="960438" cy="528638"/>
              </a:xfrm>
              <a:custGeom>
                <a:rect b="b" l="l" r="r" t="t"/>
                <a:pathLst>
                  <a:path extrusionOk="0" h="125" w="242">
                    <a:moveTo>
                      <a:pt x="0" y="71"/>
                    </a:moveTo>
                    <a:cubicBezTo>
                      <a:pt x="0" y="71"/>
                      <a:pt x="69" y="125"/>
                      <a:pt x="242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ga271cc3a49_1_4273"/>
              <p:cNvSpPr/>
              <p:nvPr/>
            </p:nvSpPr>
            <p:spPr>
              <a:xfrm>
                <a:off x="5909469" y="2470785"/>
                <a:ext cx="1028700" cy="630238"/>
              </a:xfrm>
              <a:custGeom>
                <a:rect b="b" l="l" r="r" t="t"/>
                <a:pathLst>
                  <a:path extrusionOk="0" h="149" w="259">
                    <a:moveTo>
                      <a:pt x="0" y="33"/>
                    </a:moveTo>
                    <a:cubicBezTo>
                      <a:pt x="1" y="32"/>
                      <a:pt x="2" y="31"/>
                      <a:pt x="3" y="30"/>
                    </a:cubicBezTo>
                    <a:cubicBezTo>
                      <a:pt x="42" y="0"/>
                      <a:pt x="189" y="78"/>
                      <a:pt x="259" y="149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05" name="Google Shape;405;ga271cc3a49_1_4273"/>
              <p:cNvGrpSpPr/>
              <p:nvPr/>
            </p:nvGrpSpPr>
            <p:grpSpPr>
              <a:xfrm>
                <a:off x="1554956" y="2423160"/>
                <a:ext cx="5351488" cy="644525"/>
                <a:chOff x="1554956" y="2423160"/>
                <a:chExt cx="5351488" cy="644525"/>
              </a:xfrm>
            </p:grpSpPr>
            <p:sp>
              <p:nvSpPr>
                <p:cNvPr id="406" name="Google Shape;406;ga271cc3a49_1_4273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07" name="Google Shape;407;ga271cc3a49_1_4273"/>
                <p:cNvGrpSpPr/>
                <p:nvPr/>
              </p:nvGrpSpPr>
              <p:grpSpPr>
                <a:xfrm>
                  <a:off x="1554956" y="2423160"/>
                  <a:ext cx="5351488" cy="614363"/>
                  <a:chOff x="1554956" y="2423160"/>
                  <a:chExt cx="5351488" cy="614363"/>
                </a:xfrm>
              </p:grpSpPr>
              <p:sp>
                <p:nvSpPr>
                  <p:cNvPr id="408" name="Google Shape;408;ga271cc3a49_1_4273"/>
                  <p:cNvSpPr/>
                  <p:nvPr/>
                </p:nvSpPr>
                <p:spPr>
                  <a:xfrm>
                    <a:off x="2112169" y="2931160"/>
                    <a:ext cx="296863" cy="63500"/>
                  </a:xfrm>
                  <a:custGeom>
                    <a:rect b="b" l="l" r="r" t="t"/>
                    <a:pathLst>
                      <a:path extrusionOk="0" h="15" w="75">
                        <a:moveTo>
                          <a:pt x="0" y="15"/>
                        </a:moveTo>
                        <a:cubicBezTo>
                          <a:pt x="0" y="15"/>
                          <a:pt x="2" y="0"/>
                          <a:pt x="26" y="0"/>
                        </a:cubicBezTo>
                        <a:cubicBezTo>
                          <a:pt x="49" y="1"/>
                          <a:pt x="75" y="8"/>
                          <a:pt x="75" y="8"/>
                        </a:cubicBezTo>
                        <a:cubicBezTo>
                          <a:pt x="75" y="8"/>
                          <a:pt x="33" y="2"/>
                          <a:pt x="13" y="7"/>
                        </a:cubicBezTo>
                        <a:cubicBezTo>
                          <a:pt x="3" y="1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F4BB7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ga271cc3a49_1_4273"/>
                  <p:cNvSpPr/>
                  <p:nvPr/>
                </p:nvSpPr>
                <p:spPr>
                  <a:xfrm>
                    <a:off x="2131219" y="2931160"/>
                    <a:ext cx="95250" cy="34925"/>
                  </a:xfrm>
                  <a:custGeom>
                    <a:rect b="b" l="l" r="r" t="t"/>
                    <a:pathLst>
                      <a:path extrusionOk="0" h="8" w="24">
                        <a:moveTo>
                          <a:pt x="0" y="8"/>
                        </a:moveTo>
                        <a:cubicBezTo>
                          <a:pt x="0" y="8"/>
                          <a:pt x="9" y="0"/>
                          <a:pt x="24" y="2"/>
                        </a:cubicBezTo>
                        <a:cubicBezTo>
                          <a:pt x="24" y="2"/>
                          <a:pt x="11" y="1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0" name="Google Shape;410;ga271cc3a49_1_4273"/>
                  <p:cNvSpPr/>
                  <p:nvPr/>
                </p:nvSpPr>
                <p:spPr>
                  <a:xfrm>
                    <a:off x="1928019" y="2631123"/>
                    <a:ext cx="769938" cy="317500"/>
                  </a:xfrm>
                  <a:custGeom>
                    <a:rect b="b" l="l" r="r" t="t"/>
                    <a:pathLst>
                      <a:path extrusionOk="0" h="75" w="194">
                        <a:moveTo>
                          <a:pt x="0" y="75"/>
                        </a:moveTo>
                        <a:cubicBezTo>
                          <a:pt x="48" y="65"/>
                          <a:pt x="123" y="44"/>
                          <a:pt x="194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1" name="Google Shape;411;ga271cc3a49_1_4273"/>
                  <p:cNvSpPr/>
                  <p:nvPr/>
                </p:nvSpPr>
                <p:spPr>
                  <a:xfrm>
                    <a:off x="2758281" y="2626360"/>
                    <a:ext cx="971550" cy="292100"/>
                  </a:xfrm>
                  <a:custGeom>
                    <a:rect b="b" l="l" r="r" t="t"/>
                    <a:pathLst>
                      <a:path extrusionOk="0" h="69" w="245">
                        <a:moveTo>
                          <a:pt x="0" y="63"/>
                        </a:moveTo>
                        <a:cubicBezTo>
                          <a:pt x="21" y="69"/>
                          <a:pt x="58" y="65"/>
                          <a:pt x="245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ga271cc3a49_1_4273"/>
                  <p:cNvSpPr/>
                  <p:nvPr/>
                </p:nvSpPr>
                <p:spPr>
                  <a:xfrm>
                    <a:off x="1716881" y="27327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" name="Google Shape;413;ga271cc3a49_1_4273"/>
                  <p:cNvSpPr/>
                  <p:nvPr/>
                </p:nvSpPr>
                <p:spPr>
                  <a:xfrm>
                    <a:off x="1772444" y="2737485"/>
                    <a:ext cx="103188" cy="92075"/>
                  </a:xfrm>
                  <a:custGeom>
                    <a:rect b="b" l="l" r="r" t="t"/>
                    <a:pathLst>
                      <a:path extrusionOk="0" h="22" w="26">
                        <a:moveTo>
                          <a:pt x="24" y="18"/>
                        </a:moveTo>
                        <a:cubicBezTo>
                          <a:pt x="21" y="22"/>
                          <a:pt x="15" y="22"/>
                          <a:pt x="9" y="19"/>
                        </a:cubicBezTo>
                        <a:cubicBezTo>
                          <a:pt x="3" y="15"/>
                          <a:pt x="0" y="9"/>
                          <a:pt x="2" y="5"/>
                        </a:cubicBezTo>
                        <a:cubicBezTo>
                          <a:pt x="5" y="1"/>
                          <a:pt x="12" y="0"/>
                          <a:pt x="18" y="3"/>
                        </a:cubicBezTo>
                        <a:cubicBezTo>
                          <a:pt x="24" y="7"/>
                          <a:pt x="26" y="13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4" name="Google Shape;414;ga271cc3a49_1_4273"/>
                  <p:cNvSpPr/>
                  <p:nvPr/>
                </p:nvSpPr>
                <p:spPr>
                  <a:xfrm>
                    <a:off x="1808956" y="2745423"/>
                    <a:ext cx="27000" cy="30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" name="Google Shape;415;ga271cc3a49_1_4273"/>
                  <p:cNvSpPr/>
                  <p:nvPr/>
                </p:nvSpPr>
                <p:spPr>
                  <a:xfrm>
                    <a:off x="1724819" y="2847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6" name="Google Shape;416;ga271cc3a49_1_4273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" name="Google Shape;417;ga271cc3a49_1_4273"/>
                  <p:cNvSpPr/>
                  <p:nvPr/>
                </p:nvSpPr>
                <p:spPr>
                  <a:xfrm>
                    <a:off x="1851819" y="2623185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" name="Google Shape;418;ga271cc3a49_1_4273"/>
                  <p:cNvSpPr/>
                  <p:nvPr/>
                </p:nvSpPr>
                <p:spPr>
                  <a:xfrm>
                    <a:off x="1859756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" name="Google Shape;419;ga271cc3a49_1_4273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" name="Google Shape;420;ga271cc3a49_1_4273"/>
                  <p:cNvSpPr/>
                  <p:nvPr/>
                </p:nvSpPr>
                <p:spPr>
                  <a:xfrm>
                    <a:off x="1851819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ga271cc3a49_1_4273"/>
                  <p:cNvSpPr/>
                  <p:nvPr/>
                </p:nvSpPr>
                <p:spPr>
                  <a:xfrm>
                    <a:off x="2020094" y="26009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2" name="Google Shape;422;ga271cc3a49_1_4273"/>
                  <p:cNvSpPr/>
                  <p:nvPr/>
                </p:nvSpPr>
                <p:spPr>
                  <a:xfrm>
                    <a:off x="2023269" y="27120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3" name="Google Shape;423;ga271cc3a49_1_4273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4" name="Google Shape;424;ga271cc3a49_1_4273"/>
                  <p:cNvSpPr/>
                  <p:nvPr/>
                </p:nvSpPr>
                <p:spPr>
                  <a:xfrm>
                    <a:off x="2189956" y="27025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5" name="Google Shape;425;ga271cc3a49_1_4273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" name="Google Shape;426;ga271cc3a49_1_4273"/>
                  <p:cNvSpPr/>
                  <p:nvPr/>
                </p:nvSpPr>
                <p:spPr>
                  <a:xfrm>
                    <a:off x="2353469" y="27073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ga271cc3a49_1_4273"/>
                  <p:cNvSpPr/>
                  <p:nvPr/>
                </p:nvSpPr>
                <p:spPr>
                  <a:xfrm>
                    <a:off x="251221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" name="Google Shape;428;ga271cc3a49_1_4273"/>
                  <p:cNvSpPr/>
                  <p:nvPr/>
                </p:nvSpPr>
                <p:spPr>
                  <a:xfrm>
                    <a:off x="2515394" y="27279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9" name="Google Shape;429;ga271cc3a49_1_4273"/>
                  <p:cNvSpPr/>
                  <p:nvPr/>
                </p:nvSpPr>
                <p:spPr>
                  <a:xfrm>
                    <a:off x="2658269" y="2699385"/>
                    <a:ext cx="1635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" name="Google Shape;430;ga271cc3a49_1_4273"/>
                  <p:cNvSpPr/>
                  <p:nvPr/>
                </p:nvSpPr>
                <p:spPr>
                  <a:xfrm>
                    <a:off x="2663031" y="28089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1" name="Google Shape;431;ga271cc3a49_1_4273"/>
                  <p:cNvSpPr/>
                  <p:nvPr/>
                </p:nvSpPr>
                <p:spPr>
                  <a:xfrm>
                    <a:off x="2790031" y="26692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2" name="Google Shape;432;ga271cc3a49_1_4273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3" name="Google Shape;433;ga271cc3a49_1_4273"/>
                  <p:cNvSpPr/>
                  <p:nvPr/>
                </p:nvSpPr>
                <p:spPr>
                  <a:xfrm>
                    <a:off x="2956719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4" name="Google Shape;434;ga271cc3a49_1_4273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5" name="Google Shape;435;ga271cc3a49_1_4273"/>
                  <p:cNvSpPr/>
                  <p:nvPr/>
                </p:nvSpPr>
                <p:spPr>
                  <a:xfrm>
                    <a:off x="3123406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6" name="Google Shape;436;ga271cc3a49_1_4273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7" name="Google Shape;437;ga271cc3a49_1_4273"/>
                  <p:cNvSpPr/>
                  <p:nvPr/>
                </p:nvSpPr>
                <p:spPr>
                  <a:xfrm>
                    <a:off x="3285331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8" name="Google Shape;438;ga271cc3a49_1_4273"/>
                  <p:cNvSpPr/>
                  <p:nvPr/>
                </p:nvSpPr>
                <p:spPr>
                  <a:xfrm>
                    <a:off x="34440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9" name="Google Shape;439;ga271cc3a49_1_4273"/>
                  <p:cNvSpPr/>
                  <p:nvPr/>
                </p:nvSpPr>
                <p:spPr>
                  <a:xfrm>
                    <a:off x="3452019" y="27327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ga271cc3a49_1_4273"/>
                  <p:cNvSpPr/>
                  <p:nvPr/>
                </p:nvSpPr>
                <p:spPr>
                  <a:xfrm>
                    <a:off x="3761581" y="26104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1" name="Google Shape;441;ga271cc3a49_1_4273"/>
                  <p:cNvSpPr/>
                  <p:nvPr/>
                </p:nvSpPr>
                <p:spPr>
                  <a:xfrm>
                    <a:off x="3766344" y="27200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2" name="Google Shape;442;ga271cc3a49_1_4273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3" name="Google Shape;443;ga271cc3a49_1_4273"/>
                  <p:cNvSpPr/>
                  <p:nvPr/>
                </p:nvSpPr>
                <p:spPr>
                  <a:xfrm>
                    <a:off x="3928269" y="27025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4" name="Google Shape;444;ga271cc3a49_1_4273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5" name="Google Shape;445;ga271cc3a49_1_4273"/>
                  <p:cNvSpPr/>
                  <p:nvPr/>
                </p:nvSpPr>
                <p:spPr>
                  <a:xfrm>
                    <a:off x="4094956" y="26898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ga271cc3a49_1_4273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7" name="Google Shape;447;ga271cc3a49_1_4273"/>
                  <p:cNvSpPr/>
                  <p:nvPr/>
                </p:nvSpPr>
                <p:spPr>
                  <a:xfrm>
                    <a:off x="4261644" y="26993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8" name="Google Shape;448;ga271cc3a49_1_4273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9" name="Google Shape;449;ga271cc3a49_1_4273"/>
                  <p:cNvSpPr/>
                  <p:nvPr/>
                </p:nvSpPr>
                <p:spPr>
                  <a:xfrm>
                    <a:off x="4420394" y="2732723"/>
                    <a:ext cx="92075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0" name="Google Shape;450;ga271cc3a49_1_4273"/>
                  <p:cNvSpPr/>
                  <p:nvPr/>
                </p:nvSpPr>
                <p:spPr>
                  <a:xfrm>
                    <a:off x="4555331" y="27406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1" name="Google Shape;451;ga271cc3a49_1_4273"/>
                  <p:cNvSpPr/>
                  <p:nvPr/>
                </p:nvSpPr>
                <p:spPr>
                  <a:xfrm>
                    <a:off x="4560094" y="28549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ga271cc3a49_1_4273"/>
                  <p:cNvSpPr/>
                  <p:nvPr/>
                </p:nvSpPr>
                <p:spPr>
                  <a:xfrm>
                    <a:off x="4682331" y="2643823"/>
                    <a:ext cx="1635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3" name="Google Shape;453;ga271cc3a49_1_4273"/>
                  <p:cNvSpPr/>
                  <p:nvPr/>
                </p:nvSpPr>
                <p:spPr>
                  <a:xfrm>
                    <a:off x="4687094" y="2758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4" name="Google Shape;454;ga271cc3a49_1_4273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5" name="Google Shape;455;ga271cc3a49_1_4273"/>
                  <p:cNvSpPr/>
                  <p:nvPr/>
                </p:nvSpPr>
                <p:spPr>
                  <a:xfrm>
                    <a:off x="4845844" y="2720023"/>
                    <a:ext cx="90488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6" name="Google Shape;456;ga271cc3a49_1_4273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7" name="Google Shape;457;ga271cc3a49_1_4273"/>
                  <p:cNvSpPr/>
                  <p:nvPr/>
                </p:nvSpPr>
                <p:spPr>
                  <a:xfrm>
                    <a:off x="5012531" y="27327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ga271cc3a49_1_4273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9" name="Google Shape;459;ga271cc3a49_1_4273"/>
                  <p:cNvSpPr/>
                  <p:nvPr/>
                </p:nvSpPr>
                <p:spPr>
                  <a:xfrm>
                    <a:off x="5179219" y="2737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0" name="Google Shape;460;ga271cc3a49_1_4273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1" name="Google Shape;461;ga271cc3a49_1_4273"/>
                  <p:cNvSpPr/>
                  <p:nvPr/>
                </p:nvSpPr>
                <p:spPr>
                  <a:xfrm>
                    <a:off x="5341144" y="27406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2" name="Google Shape;462;ga271cc3a49_1_4273"/>
                  <p:cNvSpPr/>
                  <p:nvPr/>
                </p:nvSpPr>
                <p:spPr>
                  <a:xfrm>
                    <a:off x="5642769" y="2727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3" name="Google Shape;463;ga271cc3a49_1_4273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4" name="Google Shape;464;ga271cc3a49_1_4273"/>
                  <p:cNvSpPr/>
                  <p:nvPr/>
                </p:nvSpPr>
                <p:spPr>
                  <a:xfrm>
                    <a:off x="5774531" y="27279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ga271cc3a49_1_4273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6" name="Google Shape;466;ga271cc3a49_1_4273"/>
                  <p:cNvSpPr/>
                  <p:nvPr/>
                </p:nvSpPr>
                <p:spPr>
                  <a:xfrm>
                    <a:off x="5941219" y="27025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7" name="Google Shape;467;ga271cc3a49_1_4273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8" name="Google Shape;468;ga271cc3a49_1_4273"/>
                  <p:cNvSpPr/>
                  <p:nvPr/>
                </p:nvSpPr>
                <p:spPr>
                  <a:xfrm>
                    <a:off x="6103144" y="26866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9" name="Google Shape;469;ga271cc3a49_1_4273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0" name="Google Shape;470;ga271cc3a49_1_4273"/>
                  <p:cNvSpPr/>
                  <p:nvPr/>
                </p:nvSpPr>
                <p:spPr>
                  <a:xfrm>
                    <a:off x="6266656" y="2694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ga271cc3a49_1_4273"/>
                  <p:cNvSpPr/>
                  <p:nvPr/>
                </p:nvSpPr>
                <p:spPr>
                  <a:xfrm>
                    <a:off x="6425406" y="2605723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2" name="Google Shape;472;ga271cc3a49_1_4273"/>
                  <p:cNvSpPr/>
                  <p:nvPr/>
                </p:nvSpPr>
                <p:spPr>
                  <a:xfrm>
                    <a:off x="6428581" y="2720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3" name="Google Shape;473;ga271cc3a49_1_4273"/>
                  <p:cNvSpPr/>
                  <p:nvPr/>
                </p:nvSpPr>
                <p:spPr>
                  <a:xfrm>
                    <a:off x="6738144" y="2626360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4" name="Google Shape;474;ga271cc3a49_1_4273"/>
                  <p:cNvSpPr/>
                  <p:nvPr/>
                </p:nvSpPr>
                <p:spPr>
                  <a:xfrm>
                    <a:off x="6742906" y="27406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5" name="Google Shape;475;ga271cc3a49_1_4273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6" name="Google Shape;476;ga271cc3a49_1_4273"/>
                  <p:cNvSpPr/>
                  <p:nvPr/>
                </p:nvSpPr>
                <p:spPr>
                  <a:xfrm>
                    <a:off x="2674144" y="2783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ga271cc3a49_1_4273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8" name="Google Shape;478;ga271cc3a49_1_4273"/>
                  <p:cNvSpPr/>
                  <p:nvPr/>
                </p:nvSpPr>
                <p:spPr>
                  <a:xfrm>
                    <a:off x="1705769" y="2800985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9" name="Google Shape;479;ga271cc3a49_1_4273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0" name="Google Shape;480;ga271cc3a49_1_4273"/>
                  <p:cNvSpPr/>
                  <p:nvPr/>
                </p:nvSpPr>
                <p:spPr>
                  <a:xfrm>
                    <a:off x="2824956" y="2851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1" name="Google Shape;481;ga271cc3a49_1_4273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2" name="Google Shape;482;ga271cc3a49_1_4273"/>
                  <p:cNvSpPr/>
                  <p:nvPr/>
                </p:nvSpPr>
                <p:spPr>
                  <a:xfrm>
                    <a:off x="298053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ga271cc3a49_1_4273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4" name="Google Shape;484;ga271cc3a49_1_4273"/>
                  <p:cNvSpPr/>
                  <p:nvPr/>
                </p:nvSpPr>
                <p:spPr>
                  <a:xfrm>
                    <a:off x="3147219" y="29152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5" name="Google Shape;485;ga271cc3a49_1_4273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6" name="Google Shape;486;ga271cc3a49_1_4273"/>
                  <p:cNvSpPr/>
                  <p:nvPr/>
                </p:nvSpPr>
                <p:spPr>
                  <a:xfrm>
                    <a:off x="331708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7" name="Google Shape;487;ga271cc3a49_1_4273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8" name="Google Shape;488;ga271cc3a49_1_4273"/>
                  <p:cNvSpPr/>
                  <p:nvPr/>
                </p:nvSpPr>
                <p:spPr>
                  <a:xfrm>
                    <a:off x="3610769" y="2775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ga271cc3a49_1_4273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0" name="Google Shape;490;ga271cc3a49_1_4273"/>
                  <p:cNvSpPr/>
                  <p:nvPr/>
                </p:nvSpPr>
                <p:spPr>
                  <a:xfrm>
                    <a:off x="3742531" y="28851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1" name="Google Shape;491;ga271cc3a49_1_4273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2" name="Google Shape;492;ga271cc3a49_1_4273"/>
                  <p:cNvSpPr/>
                  <p:nvPr/>
                </p:nvSpPr>
                <p:spPr>
                  <a:xfrm>
                    <a:off x="3909219" y="2910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ga271cc3a49_1_4273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4" name="Google Shape;494;ga271cc3a49_1_4273"/>
                  <p:cNvSpPr/>
                  <p:nvPr/>
                </p:nvSpPr>
                <p:spPr>
                  <a:xfrm>
                    <a:off x="4071144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5" name="Google Shape;495;ga271cc3a49_1_4273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6" name="Google Shape;496;ga271cc3a49_1_4273"/>
                  <p:cNvSpPr/>
                  <p:nvPr/>
                </p:nvSpPr>
                <p:spPr>
                  <a:xfrm>
                    <a:off x="4234656" y="29184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7" name="Google Shape;497;ga271cc3a49_1_4273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8" name="Google Shape;498;ga271cc3a49_1_4273"/>
                  <p:cNvSpPr/>
                  <p:nvPr/>
                </p:nvSpPr>
                <p:spPr>
                  <a:xfrm>
                    <a:off x="4571206" y="2804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ga271cc3a49_1_4273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0" name="Google Shape;500;ga271cc3a49_1_4273"/>
                  <p:cNvSpPr/>
                  <p:nvPr/>
                </p:nvSpPr>
                <p:spPr>
                  <a:xfrm>
                    <a:off x="4718844" y="28803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1" name="Google Shape;501;ga271cc3a49_1_4273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2" name="Google Shape;502;ga271cc3a49_1_4273"/>
                  <p:cNvSpPr/>
                  <p:nvPr/>
                </p:nvSpPr>
                <p:spPr>
                  <a:xfrm>
                    <a:off x="4877594" y="29311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3" name="Google Shape;503;ga271cc3a49_1_4273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4" name="Google Shape;504;ga271cc3a49_1_4273"/>
                  <p:cNvSpPr/>
                  <p:nvPr/>
                </p:nvSpPr>
                <p:spPr>
                  <a:xfrm>
                    <a:off x="5039519" y="2948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ga271cc3a49_1_4273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6" name="Google Shape;506;ga271cc3a49_1_4273"/>
                  <p:cNvSpPr/>
                  <p:nvPr/>
                </p:nvSpPr>
                <p:spPr>
                  <a:xfrm>
                    <a:off x="5206206" y="29533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7" name="Google Shape;507;ga271cc3a49_1_4273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8" name="Google Shape;508;ga271cc3a49_1_4273"/>
                  <p:cNvSpPr/>
                  <p:nvPr/>
                </p:nvSpPr>
                <p:spPr>
                  <a:xfrm>
                    <a:off x="5372894" y="29486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9" name="Google Shape;509;ga271cc3a49_1_4273"/>
                  <p:cNvSpPr/>
                  <p:nvPr/>
                </p:nvSpPr>
                <p:spPr>
                  <a:xfrm>
                    <a:off x="5531644" y="28168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0" name="Google Shape;510;ga271cc3a49_1_4273"/>
                  <p:cNvSpPr/>
                  <p:nvPr/>
                </p:nvSpPr>
                <p:spPr>
                  <a:xfrm>
                    <a:off x="5536406" y="2931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ga271cc3a49_1_4273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2" name="Google Shape;512;ga271cc3a49_1_4273"/>
                  <p:cNvSpPr/>
                  <p:nvPr/>
                </p:nvSpPr>
                <p:spPr>
                  <a:xfrm>
                    <a:off x="5798344" y="27882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ga271cc3a49_1_4273"/>
                  <p:cNvSpPr/>
                  <p:nvPr/>
                </p:nvSpPr>
                <p:spPr>
                  <a:xfrm>
                    <a:off x="58015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ga271cc3a49_1_4273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ga271cc3a49_1_4273"/>
                  <p:cNvSpPr/>
                  <p:nvPr/>
                </p:nvSpPr>
                <p:spPr>
                  <a:xfrm>
                    <a:off x="5965031" y="29232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6" name="Google Shape;516;ga271cc3a49_1_4273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" name="Google Shape;517;ga271cc3a49_1_4273"/>
                  <p:cNvSpPr/>
                  <p:nvPr/>
                </p:nvSpPr>
                <p:spPr>
                  <a:xfrm>
                    <a:off x="6131719" y="29279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8" name="Google Shape;518;ga271cc3a49_1_4273"/>
                  <p:cNvSpPr/>
                  <p:nvPr/>
                </p:nvSpPr>
                <p:spPr>
                  <a:xfrm>
                    <a:off x="6290469" y="2808923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ga271cc3a49_1_4273"/>
                  <p:cNvSpPr/>
                  <p:nvPr/>
                </p:nvSpPr>
                <p:spPr>
                  <a:xfrm>
                    <a:off x="6293644" y="29184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0" name="Google Shape;520;ga271cc3a49_1_4273"/>
                  <p:cNvSpPr/>
                  <p:nvPr/>
                </p:nvSpPr>
                <p:spPr>
                  <a:xfrm>
                    <a:off x="6452394" y="27755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1" name="Google Shape;521;ga271cc3a49_1_4273"/>
                  <p:cNvSpPr/>
                  <p:nvPr/>
                </p:nvSpPr>
                <p:spPr>
                  <a:xfrm>
                    <a:off x="6457156" y="2889885"/>
                    <a:ext cx="90488" cy="66675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2" name="Google Shape;522;ga271cc3a49_1_4273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ga271cc3a49_1_4273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ga271cc3a49_1_4273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" name="Google Shape;525;ga271cc3a49_1_4273"/>
                  <p:cNvSpPr/>
                  <p:nvPr/>
                </p:nvSpPr>
                <p:spPr>
                  <a:xfrm>
                    <a:off x="2015331" y="2902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6" name="Google Shape;526;ga271cc3a49_1_4273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7" name="Google Shape;527;ga271cc3a49_1_4273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8" name="Google Shape;528;ga271cc3a49_1_4273"/>
                  <p:cNvSpPr/>
                  <p:nvPr/>
                </p:nvSpPr>
                <p:spPr>
                  <a:xfrm>
                    <a:off x="21820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9" name="Google Shape;529;ga271cc3a49_1_4273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0" name="Google Shape;530;ga271cc3a49_1_4273"/>
                  <p:cNvSpPr/>
                  <p:nvPr/>
                </p:nvSpPr>
                <p:spPr>
                  <a:xfrm>
                    <a:off x="2345531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1" name="Google Shape;531;ga271cc3a49_1_4273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2" name="Google Shape;532;ga271cc3a49_1_4273"/>
                  <p:cNvSpPr/>
                  <p:nvPr/>
                </p:nvSpPr>
                <p:spPr>
                  <a:xfrm>
                    <a:off x="2507456" y="2864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ga271cc3a49_1_4273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4" name="Google Shape;534;ga271cc3a49_1_4273"/>
                  <p:cNvSpPr/>
                  <p:nvPr/>
                </p:nvSpPr>
                <p:spPr>
                  <a:xfrm>
                    <a:off x="3559969" y="2775585"/>
                    <a:ext cx="31800" cy="33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5" name="Google Shape;535;ga271cc3a49_1_4273"/>
                  <p:cNvSpPr/>
                  <p:nvPr/>
                </p:nvSpPr>
                <p:spPr>
                  <a:xfrm>
                    <a:off x="3480594" y="28771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ga271cc3a49_1_4273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solidFill>
                    <a:srgbClr val="9DC3E6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7" name="Google Shape;537;ga271cc3a49_1_4273"/>
                  <p:cNvSpPr/>
                  <p:nvPr/>
                </p:nvSpPr>
                <p:spPr>
                  <a:xfrm>
                    <a:off x="5504656" y="2770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8" name="Google Shape;538;ga271cc3a49_1_4273"/>
                  <p:cNvSpPr/>
                  <p:nvPr/>
                </p:nvSpPr>
                <p:spPr>
                  <a:xfrm>
                    <a:off x="4393406" y="2788285"/>
                    <a:ext cx="1668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9" name="Google Shape;539;ga271cc3a49_1_4273"/>
                  <p:cNvSpPr/>
                  <p:nvPr/>
                </p:nvSpPr>
                <p:spPr>
                  <a:xfrm>
                    <a:off x="4401344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0" name="Google Shape;540;ga271cc3a49_1_4273"/>
                  <p:cNvSpPr/>
                  <p:nvPr/>
                </p:nvSpPr>
                <p:spPr>
                  <a:xfrm>
                    <a:off x="1721644" y="2829560"/>
                    <a:ext cx="130175" cy="80963"/>
                  </a:xfrm>
                  <a:custGeom>
                    <a:rect b="b" l="l" r="r" t="t"/>
                    <a:pathLst>
                      <a:path extrusionOk="0" h="19" w="33">
                        <a:moveTo>
                          <a:pt x="33" y="15"/>
                        </a:moveTo>
                        <a:cubicBezTo>
                          <a:pt x="29" y="17"/>
                          <a:pt x="25" y="19"/>
                          <a:pt x="20" y="19"/>
                        </a:cubicBezTo>
                        <a:cubicBezTo>
                          <a:pt x="10" y="19"/>
                          <a:pt x="1" y="11"/>
                          <a:pt x="0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1" name="Google Shape;541;ga271cc3a49_1_4273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2" name="Google Shape;542;ga271cc3a49_1_4273"/>
                  <p:cNvSpPr/>
                  <p:nvPr/>
                </p:nvSpPr>
                <p:spPr>
                  <a:xfrm>
                    <a:off x="1851819" y="2623185"/>
                    <a:ext cx="168275" cy="165100"/>
                  </a:xfrm>
                  <a:custGeom>
                    <a:rect b="b" l="l" r="r" t="t"/>
                    <a:pathLst>
                      <a:path extrusionOk="0" h="39" w="42">
                        <a:moveTo>
                          <a:pt x="9" y="38"/>
                        </a:moveTo>
                        <a:cubicBezTo>
                          <a:pt x="4" y="34"/>
                          <a:pt x="0" y="28"/>
                          <a:pt x="0" y="21"/>
                        </a:cubicBezTo>
                        <a:cubicBezTo>
                          <a:pt x="0" y="10"/>
                          <a:pt x="10" y="0"/>
                          <a:pt x="21" y="0"/>
                        </a:cubicBezTo>
                        <a:cubicBezTo>
                          <a:pt x="33" y="0"/>
                          <a:pt x="42" y="10"/>
                          <a:pt x="42" y="21"/>
                        </a:cubicBezTo>
                        <a:cubicBezTo>
                          <a:pt x="42" y="29"/>
                          <a:pt x="38" y="36"/>
                          <a:pt x="32" y="39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3" name="Google Shape;543;ga271cc3a49_1_4273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4" name="Google Shape;544;ga271cc3a49_1_4273"/>
                  <p:cNvSpPr/>
                  <p:nvPr/>
                </p:nvSpPr>
                <p:spPr>
                  <a:xfrm>
                    <a:off x="2020094" y="2600960"/>
                    <a:ext cx="162000" cy="1746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5" name="Google Shape;545;ga271cc3a49_1_4273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6" name="Google Shape;546;ga271cc3a49_1_4273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7" name="Google Shape;547;ga271cc3a49_1_4273"/>
                  <p:cNvSpPr/>
                  <p:nvPr/>
                </p:nvSpPr>
                <p:spPr>
                  <a:xfrm>
                    <a:off x="2512219" y="2613660"/>
                    <a:ext cx="166688" cy="161925"/>
                  </a:xfrm>
                  <a:custGeom>
                    <a:rect b="b" l="l" r="r" t="t"/>
                    <a:pathLst>
                      <a:path extrusionOk="0" h="38" w="42">
                        <a:moveTo>
                          <a:pt x="6" y="36"/>
                        </a:moveTo>
                        <a:cubicBezTo>
                          <a:pt x="2" y="32"/>
                          <a:pt x="0" y="27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28"/>
                          <a:pt x="38" y="34"/>
                          <a:pt x="33" y="3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8" name="Google Shape;548;ga271cc3a49_1_4273"/>
                  <p:cNvSpPr/>
                  <p:nvPr/>
                </p:nvSpPr>
                <p:spPr>
                  <a:xfrm>
                    <a:off x="2658269" y="2737485"/>
                    <a:ext cx="163513" cy="134938"/>
                  </a:xfrm>
                  <a:custGeom>
                    <a:rect b="b" l="l" r="r" t="t"/>
                    <a:pathLst>
                      <a:path extrusionOk="0" h="32" w="41">
                        <a:moveTo>
                          <a:pt x="41" y="15"/>
                        </a:moveTo>
                        <a:cubicBezTo>
                          <a:pt x="40" y="25"/>
                          <a:pt x="31" y="32"/>
                          <a:pt x="21" y="32"/>
                        </a:cubicBezTo>
                        <a:cubicBezTo>
                          <a:pt x="9" y="32"/>
                          <a:pt x="0" y="23"/>
                          <a:pt x="0" y="11"/>
                        </a:cubicBezTo>
                        <a:cubicBezTo>
                          <a:pt x="0" y="7"/>
                          <a:pt x="1" y="4"/>
                          <a:pt x="3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ga271cc3a49_1_4273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0" name="Google Shape;550;ga271cc3a49_1_4273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1" name="Google Shape;551;ga271cc3a49_1_4273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2" name="Google Shape;552;ga271cc3a49_1_4273"/>
                  <p:cNvSpPr/>
                  <p:nvPr/>
                </p:nvSpPr>
                <p:spPr>
                  <a:xfrm>
                    <a:off x="3444081" y="2623185"/>
                    <a:ext cx="166688" cy="168275"/>
                  </a:xfrm>
                  <a:custGeom>
                    <a:rect b="b" l="l" r="r" t="t"/>
                    <a:pathLst>
                      <a:path extrusionOk="0" h="40" w="42">
                        <a:moveTo>
                          <a:pt x="13" y="40"/>
                        </a:moveTo>
                        <a:cubicBezTo>
                          <a:pt x="5" y="37"/>
                          <a:pt x="0" y="29"/>
                          <a:pt x="0" y="21"/>
                        </a:cubicBezTo>
                        <a:cubicBezTo>
                          <a:pt x="0" y="9"/>
                          <a:pt x="10" y="0"/>
                          <a:pt x="21" y="0"/>
                        </a:cubicBezTo>
                        <a:cubicBezTo>
                          <a:pt x="33" y="0"/>
                          <a:pt x="42" y="9"/>
                          <a:pt x="42" y="21"/>
                        </a:cubicBezTo>
                        <a:cubicBezTo>
                          <a:pt x="42" y="26"/>
                          <a:pt x="40" y="31"/>
                          <a:pt x="36" y="35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3" name="Google Shape;553;ga271cc3a49_1_4273"/>
                  <p:cNvSpPr/>
                  <p:nvPr/>
                </p:nvSpPr>
                <p:spPr>
                  <a:xfrm>
                    <a:off x="3761581" y="2610485"/>
                    <a:ext cx="163513" cy="173038"/>
                  </a:xfrm>
                  <a:custGeom>
                    <a:rect b="b" l="l" r="r" t="t"/>
                    <a:pathLst>
                      <a:path extrusionOk="0" h="41" w="41">
                        <a:moveTo>
                          <a:pt x="10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32" y="0"/>
                          <a:pt x="41" y="9"/>
                          <a:pt x="41" y="21"/>
                        </a:cubicBezTo>
                        <a:cubicBezTo>
                          <a:pt x="41" y="30"/>
                          <a:pt x="35" y="39"/>
                          <a:pt x="25" y="41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4" name="Google Shape;554;ga271cc3a49_1_4273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5" name="Google Shape;555;ga271cc3a49_1_4273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6" name="Google Shape;556;ga271cc3a49_1_4273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7" name="Google Shape;557;ga271cc3a49_1_4273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8" name="Google Shape;558;ga271cc3a49_1_4273"/>
                  <p:cNvSpPr/>
                  <p:nvPr/>
                </p:nvSpPr>
                <p:spPr>
                  <a:xfrm>
                    <a:off x="4555331" y="2788285"/>
                    <a:ext cx="158750" cy="130175"/>
                  </a:xfrm>
                  <a:custGeom>
                    <a:rect b="b" l="l" r="r" t="t"/>
                    <a:pathLst>
                      <a:path extrusionOk="0" h="31" w="40">
                        <a:moveTo>
                          <a:pt x="40" y="19"/>
                        </a:moveTo>
                        <a:cubicBezTo>
                          <a:pt x="36" y="26"/>
                          <a:pt x="29" y="31"/>
                          <a:pt x="20" y="31"/>
                        </a:cubicBezTo>
                        <a:cubicBezTo>
                          <a:pt x="9" y="31"/>
                          <a:pt x="0" y="22"/>
                          <a:pt x="0" y="10"/>
                        </a:cubicBezTo>
                        <a:cubicBezTo>
                          <a:pt x="0" y="7"/>
                          <a:pt x="0" y="3"/>
                          <a:pt x="2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9" name="Google Shape;559;ga271cc3a49_1_4273"/>
                  <p:cNvSpPr/>
                  <p:nvPr/>
                </p:nvSpPr>
                <p:spPr>
                  <a:xfrm>
                    <a:off x="4687094" y="2643823"/>
                    <a:ext cx="158750" cy="134938"/>
                  </a:xfrm>
                  <a:custGeom>
                    <a:rect b="b" l="l" r="r" t="t"/>
                    <a:pathLst>
                      <a:path extrusionOk="0" h="32" w="40">
                        <a:moveTo>
                          <a:pt x="0" y="14"/>
                        </a:moveTo>
                        <a:cubicBezTo>
                          <a:pt x="3" y="6"/>
                          <a:pt x="10" y="0"/>
                          <a:pt x="20" y="0"/>
                        </a:cubicBezTo>
                        <a:cubicBezTo>
                          <a:pt x="31" y="0"/>
                          <a:pt x="40" y="9"/>
                          <a:pt x="40" y="21"/>
                        </a:cubicBezTo>
                        <a:cubicBezTo>
                          <a:pt x="40" y="25"/>
                          <a:pt x="39" y="28"/>
                          <a:pt x="37" y="3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0" name="Google Shape;560;ga271cc3a49_1_4273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1" name="Google Shape;561;ga271cc3a49_1_4273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2" name="Google Shape;562;ga271cc3a49_1_4273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3" name="Google Shape;563;ga271cc3a49_1_4273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4" name="Google Shape;564;ga271cc3a49_1_4273"/>
                  <p:cNvSpPr/>
                  <p:nvPr/>
                </p:nvSpPr>
                <p:spPr>
                  <a:xfrm>
                    <a:off x="5663406" y="2727960"/>
                    <a:ext cx="146050" cy="101600"/>
                  </a:xfrm>
                  <a:custGeom>
                    <a:rect b="b" l="l" r="r" t="t"/>
                    <a:pathLst>
                      <a:path extrusionOk="0" h="24" w="37">
                        <a:moveTo>
                          <a:pt x="0" y="8"/>
                        </a:moveTo>
                        <a:cubicBezTo>
                          <a:pt x="4" y="3"/>
                          <a:pt x="10" y="0"/>
                          <a:pt x="16" y="0"/>
                        </a:cubicBezTo>
                        <a:cubicBezTo>
                          <a:pt x="28" y="0"/>
                          <a:pt x="37" y="9"/>
                          <a:pt x="37" y="21"/>
                        </a:cubicBezTo>
                        <a:cubicBezTo>
                          <a:pt x="37" y="22"/>
                          <a:pt x="37" y="23"/>
                          <a:pt x="37" y="24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5" name="Google Shape;565;ga271cc3a49_1_4273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6" name="Google Shape;566;ga271cc3a49_1_4273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7" name="Google Shape;567;ga271cc3a49_1_4273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8" name="Google Shape;568;ga271cc3a49_1_4273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9" name="Google Shape;569;ga271cc3a49_1_4273"/>
                  <p:cNvSpPr/>
                  <p:nvPr/>
                </p:nvSpPr>
                <p:spPr>
                  <a:xfrm>
                    <a:off x="6425406" y="2605723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35" y="36"/>
                        </a:moveTo>
                        <a:cubicBezTo>
                          <a:pt x="31" y="39"/>
                          <a:pt x="26" y="42"/>
                          <a:pt x="21" y="42"/>
                        </a:cubicBezTo>
                        <a:cubicBezTo>
                          <a:pt x="9" y="42"/>
                          <a:pt x="0" y="32"/>
                          <a:pt x="0" y="21"/>
                        </a:cubicBezTo>
                        <a:cubicBezTo>
                          <a:pt x="0" y="9"/>
                          <a:pt x="9" y="0"/>
                          <a:pt x="21" y="0"/>
                        </a:cubicBezTo>
                        <a:cubicBezTo>
                          <a:pt x="32" y="0"/>
                          <a:pt x="42" y="9"/>
                          <a:pt x="42" y="21"/>
                        </a:cubicBezTo>
                        <a:cubicBezTo>
                          <a:pt x="42" y="23"/>
                          <a:pt x="41" y="26"/>
                          <a:pt x="40" y="2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ga271cc3a49_1_4273"/>
                  <p:cNvSpPr/>
                  <p:nvPr/>
                </p:nvSpPr>
                <p:spPr>
                  <a:xfrm>
                    <a:off x="6595269" y="2677160"/>
                    <a:ext cx="150813" cy="127000"/>
                  </a:xfrm>
                  <a:custGeom>
                    <a:rect b="b" l="l" r="r" t="t"/>
                    <a:pathLst>
                      <a:path extrusionOk="0" h="30" w="38">
                        <a:moveTo>
                          <a:pt x="0" y="9"/>
                        </a:moveTo>
                        <a:cubicBezTo>
                          <a:pt x="4" y="4"/>
                          <a:pt x="10" y="0"/>
                          <a:pt x="17" y="0"/>
                        </a:cubicBezTo>
                        <a:cubicBezTo>
                          <a:pt x="28" y="0"/>
                          <a:pt x="38" y="10"/>
                          <a:pt x="38" y="21"/>
                        </a:cubicBezTo>
                        <a:cubicBezTo>
                          <a:pt x="38" y="24"/>
                          <a:pt x="37" y="27"/>
                          <a:pt x="36" y="3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1" name="Google Shape;571;ga271cc3a49_1_4273"/>
                  <p:cNvSpPr/>
                  <p:nvPr/>
                </p:nvSpPr>
                <p:spPr>
                  <a:xfrm>
                    <a:off x="6738144" y="2626360"/>
                    <a:ext cx="168275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9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32"/>
                          <a:pt x="33" y="41"/>
                          <a:pt x="22" y="4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2" name="Google Shape;572;ga271cc3a49_1_4273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3" name="Google Shape;573;ga271cc3a49_1_4273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" name="Google Shape;574;ga271cc3a49_1_4273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" name="Google Shape;575;ga271cc3a49_1_4273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" name="Google Shape;576;ga271cc3a49_1_4273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7" name="Google Shape;577;ga271cc3a49_1_4273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" name="Google Shape;578;ga271cc3a49_1_4273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9" name="Google Shape;579;ga271cc3a49_1_4273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0" name="Google Shape;580;ga271cc3a49_1_4273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1" name="Google Shape;581;ga271cc3a49_1_4273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2" name="Google Shape;582;ga271cc3a49_1_4273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3" name="Google Shape;583;ga271cc3a49_1_4273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4" name="Google Shape;584;ga271cc3a49_1_4273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5" name="Google Shape;585;ga271cc3a49_1_4273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6" name="Google Shape;586;ga271cc3a49_1_4273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7" name="Google Shape;587;ga271cc3a49_1_4273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8" name="Google Shape;588;ga271cc3a49_1_4273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9" name="Google Shape;589;ga271cc3a49_1_4273"/>
                  <p:cNvSpPr/>
                  <p:nvPr/>
                </p:nvSpPr>
                <p:spPr>
                  <a:xfrm>
                    <a:off x="5531644" y="2834323"/>
                    <a:ext cx="163513" cy="160338"/>
                  </a:xfrm>
                  <a:custGeom>
                    <a:rect b="b" l="l" r="r" t="t"/>
                    <a:pathLst>
                      <a:path extrusionOk="0" h="38" w="41">
                        <a:moveTo>
                          <a:pt x="41" y="21"/>
                        </a:moveTo>
                        <a:cubicBezTo>
                          <a:pt x="39" y="31"/>
                          <a:pt x="31" y="38"/>
                          <a:pt x="20" y="38"/>
                        </a:cubicBezTo>
                        <a:cubicBezTo>
                          <a:pt x="9" y="38"/>
                          <a:pt x="0" y="29"/>
                          <a:pt x="0" y="17"/>
                        </a:cubicBezTo>
                        <a:cubicBezTo>
                          <a:pt x="0" y="10"/>
                          <a:pt x="3" y="4"/>
                          <a:pt x="9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0" name="Google Shape;590;ga271cc3a49_1_4273"/>
                  <p:cNvSpPr/>
                  <p:nvPr/>
                </p:nvSpPr>
                <p:spPr>
                  <a:xfrm>
                    <a:off x="5626894" y="2821623"/>
                    <a:ext cx="12700" cy="1588"/>
                  </a:xfrm>
                  <a:custGeom>
                    <a:rect b="b" l="l" r="r" t="t"/>
                    <a:pathLst>
                      <a:path extrusionOk="0" h="1" w="3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3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1" name="Google Shape;591;ga271cc3a49_1_4273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" name="Google Shape;592;ga271cc3a49_1_4273"/>
                  <p:cNvSpPr/>
                  <p:nvPr/>
                </p:nvSpPr>
                <p:spPr>
                  <a:xfrm>
                    <a:off x="5798344" y="27882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3" name="Google Shape;593;ga271cc3a49_1_4273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4" name="Google Shape;594;ga271cc3a49_1_4273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5" name="Google Shape;595;ga271cc3a49_1_4273"/>
                  <p:cNvSpPr/>
                  <p:nvPr/>
                </p:nvSpPr>
                <p:spPr>
                  <a:xfrm>
                    <a:off x="6290469" y="28041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6" name="Google Shape;596;ga271cc3a49_1_4273"/>
                  <p:cNvSpPr/>
                  <p:nvPr/>
                </p:nvSpPr>
                <p:spPr>
                  <a:xfrm>
                    <a:off x="6452394" y="2775585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42" y="23"/>
                        </a:moveTo>
                        <a:cubicBezTo>
                          <a:pt x="41" y="34"/>
                          <a:pt x="32" y="42"/>
                          <a:pt x="21" y="42"/>
                        </a:cubicBezTo>
                        <a:cubicBezTo>
                          <a:pt x="9" y="42"/>
                          <a:pt x="0" y="33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23" y="0"/>
                          <a:pt x="25" y="1"/>
                          <a:pt x="27" y="1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7" name="Google Shape;597;ga271cc3a49_1_4273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8" name="Google Shape;598;ga271cc3a49_1_4273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9" name="Google Shape;599;ga271cc3a49_1_4273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0" name="Google Shape;600;ga271cc3a49_1_4273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1" name="Google Shape;601;ga271cc3a49_1_4273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2" name="Google Shape;602;ga271cc3a49_1_4273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3" name="Google Shape;603;ga271cc3a49_1_4273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4" name="Google Shape;604;ga271cc3a49_1_4273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5" name="Google Shape;605;ga271cc3a49_1_4273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6" name="Google Shape;606;ga271cc3a49_1_4273"/>
                  <p:cNvSpPr/>
                  <p:nvPr/>
                </p:nvSpPr>
                <p:spPr>
                  <a:xfrm>
                    <a:off x="4393406" y="2783523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7" name="Google Shape;607;ga271cc3a49_1_4273"/>
                  <p:cNvSpPr/>
                  <p:nvPr/>
                </p:nvSpPr>
                <p:spPr>
                  <a:xfrm>
                    <a:off x="3729831" y="2537460"/>
                    <a:ext cx="1071563" cy="444500"/>
                  </a:xfrm>
                  <a:custGeom>
                    <a:rect b="b" l="l" r="r" t="t"/>
                    <a:pathLst>
                      <a:path extrusionOk="0" h="105" w="270">
                        <a:moveTo>
                          <a:pt x="0" y="21"/>
                        </a:moveTo>
                        <a:cubicBezTo>
                          <a:pt x="62" y="0"/>
                          <a:pt x="227" y="80"/>
                          <a:pt x="270" y="105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ga271cc3a49_1_4273"/>
                  <p:cNvSpPr/>
                  <p:nvPr/>
                </p:nvSpPr>
                <p:spPr>
                  <a:xfrm>
                    <a:off x="1637506" y="2572385"/>
                    <a:ext cx="1120775" cy="320675"/>
                  </a:xfrm>
                  <a:custGeom>
                    <a:rect b="b" l="l" r="r" t="t"/>
                    <a:pathLst>
                      <a:path extrusionOk="0" h="76" w="282">
                        <a:moveTo>
                          <a:pt x="0" y="0"/>
                        </a:moveTo>
                        <a:cubicBezTo>
                          <a:pt x="0" y="0"/>
                          <a:pt x="163" y="27"/>
                          <a:pt x="274" y="73"/>
                        </a:cubicBezTo>
                        <a:cubicBezTo>
                          <a:pt x="276" y="74"/>
                          <a:pt x="279" y="75"/>
                          <a:pt x="282" y="76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9" name="Google Shape;609;ga271cc3a49_1_4273"/>
                  <p:cNvSpPr/>
                  <p:nvPr/>
                </p:nvSpPr>
                <p:spPr>
                  <a:xfrm>
                    <a:off x="4742656" y="2423160"/>
                    <a:ext cx="1185863" cy="542925"/>
                  </a:xfrm>
                  <a:custGeom>
                    <a:rect b="b" l="l" r="r" t="t"/>
                    <a:pathLst>
                      <a:path extrusionOk="0" h="128" w="299">
                        <a:moveTo>
                          <a:pt x="0" y="49"/>
                        </a:moveTo>
                        <a:cubicBezTo>
                          <a:pt x="68" y="0"/>
                          <a:pt x="241" y="91"/>
                          <a:pt x="299" y="128"/>
                        </a:cubicBezTo>
                        <a:cubicBezTo>
                          <a:pt x="299" y="128"/>
                          <a:pt x="299" y="128"/>
                          <a:pt x="299" y="128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0" name="Google Shape;610;ga271cc3a49_1_4273"/>
                  <p:cNvSpPr/>
                  <p:nvPr/>
                </p:nvSpPr>
                <p:spPr>
                  <a:xfrm>
                    <a:off x="2697956" y="2458085"/>
                    <a:ext cx="1084263" cy="473075"/>
                  </a:xfrm>
                  <a:custGeom>
                    <a:rect b="b" l="l" r="r" t="t"/>
                    <a:pathLst>
                      <a:path extrusionOk="0" h="112" w="273">
                        <a:moveTo>
                          <a:pt x="0" y="41"/>
                        </a:moveTo>
                        <a:cubicBezTo>
                          <a:pt x="68" y="0"/>
                          <a:pt x="245" y="94"/>
                          <a:pt x="273" y="112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ga271cc3a49_1_4273"/>
                  <p:cNvSpPr/>
                  <p:nvPr/>
                </p:nvSpPr>
                <p:spPr>
                  <a:xfrm>
                    <a:off x="1669256" y="2948623"/>
                    <a:ext cx="258763" cy="46038"/>
                  </a:xfrm>
                  <a:custGeom>
                    <a:rect b="b" l="l" r="r" t="t"/>
                    <a:pathLst>
                      <a:path extrusionOk="0" h="11" w="65">
                        <a:moveTo>
                          <a:pt x="0" y="11"/>
                        </a:moveTo>
                        <a:cubicBezTo>
                          <a:pt x="0" y="11"/>
                          <a:pt x="35" y="6"/>
                          <a:pt x="65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2" name="Google Shape;612;ga271cc3a49_1_4273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3" name="Google Shape;613;ga271cc3a49_1_4273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ga271cc3a49_1_4273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0" y="3"/>
                        </a:cubicBezTo>
                        <a:cubicBezTo>
                          <a:pt x="13" y="6"/>
                          <a:pt x="0" y="16"/>
                          <a:pt x="1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5" name="Google Shape;615;ga271cc3a49_1_4273"/>
                  <p:cNvSpPr/>
                  <p:nvPr/>
                </p:nvSpPr>
                <p:spPr>
                  <a:xfrm>
                    <a:off x="2602706" y="2656523"/>
                    <a:ext cx="103188" cy="46038"/>
                  </a:xfrm>
                  <a:custGeom>
                    <a:rect b="b" l="l" r="r" t="t"/>
                    <a:pathLst>
                      <a:path extrusionOk="0" h="11" w="26">
                        <a:moveTo>
                          <a:pt x="0" y="0"/>
                        </a:moveTo>
                        <a:cubicBezTo>
                          <a:pt x="0" y="0"/>
                          <a:pt x="4" y="11"/>
                          <a:pt x="26" y="9"/>
                        </a:cubicBezTo>
                        <a:cubicBezTo>
                          <a:pt x="26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6" name="Google Shape;616;ga271cc3a49_1_4273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ga271cc3a49_1_4273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8" name="Google Shape;618;ga271cc3a49_1_4273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9" name="Google Shape;619;ga271cc3a49_1_4273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ga271cc3a49_1_4273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1" name="Google Shape;621;ga271cc3a49_1_4273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2" name="Google Shape;622;ga271cc3a49_1_4273"/>
                  <p:cNvSpPr/>
                  <p:nvPr/>
                </p:nvSpPr>
                <p:spPr>
                  <a:xfrm>
                    <a:off x="3658394" y="2905760"/>
                    <a:ext cx="79375" cy="80963"/>
                  </a:xfrm>
                  <a:custGeom>
                    <a:rect b="b" l="l" r="r" t="t"/>
                    <a:pathLst>
                      <a:path extrusionOk="0" h="19" w="20">
                        <a:moveTo>
                          <a:pt x="0" y="0"/>
                        </a:moveTo>
                        <a:cubicBezTo>
                          <a:pt x="0" y="0"/>
                          <a:pt x="0" y="12"/>
                          <a:pt x="20" y="19"/>
                        </a:cubicBezTo>
                        <a:cubicBezTo>
                          <a:pt x="20" y="19"/>
                          <a:pt x="5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ga271cc3a49_1_4273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4" name="Google Shape;624;ga271cc3a49_1_4273"/>
                  <p:cNvSpPr/>
                  <p:nvPr/>
                </p:nvSpPr>
                <p:spPr>
                  <a:xfrm>
                    <a:off x="4647406" y="2940685"/>
                    <a:ext cx="82550" cy="79375"/>
                  </a:xfrm>
                  <a:custGeom>
                    <a:rect b="b" l="l" r="r" t="t"/>
                    <a:pathLst>
                      <a:path extrusionOk="0" h="19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19"/>
                        </a:cubicBezTo>
                        <a:cubicBezTo>
                          <a:pt x="21" y="19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5" name="Google Shape;625;ga271cc3a49_1_4273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1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ga271cc3a49_1_4273"/>
                  <p:cNvSpPr/>
                  <p:nvPr/>
                </p:nvSpPr>
                <p:spPr>
                  <a:xfrm>
                    <a:off x="1761331" y="2915285"/>
                    <a:ext cx="79375" cy="88900"/>
                  </a:xfrm>
                  <a:custGeom>
                    <a:rect b="b" l="l" r="r" t="t"/>
                    <a:pathLst>
                      <a:path extrusionOk="0" h="21" w="20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0" y="21"/>
                        </a:cubicBezTo>
                        <a:cubicBezTo>
                          <a:pt x="20" y="21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7" name="Google Shape;627;ga271cc3a49_1_4273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2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8" name="Google Shape;628;ga271cc3a49_1_4273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19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9" name="Google Shape;629;ga271cc3a49_1_4273"/>
                  <p:cNvSpPr/>
                  <p:nvPr/>
                </p:nvSpPr>
                <p:spPr>
                  <a:xfrm>
                    <a:off x="2578894" y="2961323"/>
                    <a:ext cx="107950" cy="42863"/>
                  </a:xfrm>
                  <a:custGeom>
                    <a:rect b="b" l="l" r="r" t="t"/>
                    <a:pathLst>
                      <a:path extrusionOk="0" h="10" w="27">
                        <a:moveTo>
                          <a:pt x="0" y="0"/>
                        </a:moveTo>
                        <a:cubicBezTo>
                          <a:pt x="0" y="0"/>
                          <a:pt x="5" y="10"/>
                          <a:pt x="27" y="8"/>
                        </a:cubicBezTo>
                        <a:cubicBezTo>
                          <a:pt x="27" y="8"/>
                          <a:pt x="10" y="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ga271cc3a49_1_4273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20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1" name="Google Shape;631;ga271cc3a49_1_4273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4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5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2" name="Google Shape;632;ga271cc3a49_1_4273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5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6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ga271cc3a49_1_4273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4" name="Google Shape;634;ga271cc3a49_1_4273"/>
                  <p:cNvSpPr/>
                  <p:nvPr/>
                </p:nvSpPr>
                <p:spPr>
                  <a:xfrm>
                    <a:off x="6587331" y="2651760"/>
                    <a:ext cx="107950" cy="47625"/>
                  </a:xfrm>
                  <a:custGeom>
                    <a:rect b="b" l="l" r="r" t="t"/>
                    <a:pathLst>
                      <a:path extrusionOk="0" h="11" w="27">
                        <a:moveTo>
                          <a:pt x="0" y="0"/>
                        </a:moveTo>
                        <a:cubicBezTo>
                          <a:pt x="0" y="0"/>
                          <a:pt x="5" y="11"/>
                          <a:pt x="27" y="9"/>
                        </a:cubicBezTo>
                        <a:cubicBezTo>
                          <a:pt x="27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5" name="Google Shape;635;ga271cc3a49_1_4273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ga271cc3a49_1_4273"/>
                  <p:cNvSpPr/>
                  <p:nvPr/>
                </p:nvSpPr>
                <p:spPr>
                  <a:xfrm>
                    <a:off x="5798344" y="2948623"/>
                    <a:ext cx="82550" cy="84138"/>
                  </a:xfrm>
                  <a:custGeom>
                    <a:rect b="b" l="l" r="r" t="t"/>
                    <a:pathLst>
                      <a:path extrusionOk="0" h="20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20"/>
                        </a:cubicBezTo>
                        <a:cubicBezTo>
                          <a:pt x="21" y="20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37" name="Google Shape;637;ga271cc3a49_1_4273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8" name="Google Shape;638;ga271cc3a49_1_4273"/>
                <p:cNvSpPr/>
                <p:nvPr/>
              </p:nvSpPr>
              <p:spPr>
                <a:xfrm>
                  <a:off x="6600031" y="2867660"/>
                  <a:ext cx="269875" cy="177800"/>
                </a:xfrm>
                <a:custGeom>
                  <a:rect b="b" l="l" r="r" t="t"/>
                  <a:pathLst>
                    <a:path extrusionOk="0" h="42" w="68">
                      <a:moveTo>
                        <a:pt x="65" y="31"/>
                      </a:moveTo>
                      <a:cubicBezTo>
                        <a:pt x="68" y="22"/>
                        <a:pt x="56" y="11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39" name="Google Shape;639;ga271cc3a49_1_4273"/>
            <p:cNvGrpSpPr/>
            <p:nvPr/>
          </p:nvGrpSpPr>
          <p:grpSpPr>
            <a:xfrm>
              <a:off x="1433718" y="2366558"/>
              <a:ext cx="4854575" cy="1558925"/>
              <a:chOff x="2012156" y="2867660"/>
              <a:chExt cx="4854575" cy="1558925"/>
            </a:xfrm>
          </p:grpSpPr>
          <p:sp>
            <p:nvSpPr>
              <p:cNvPr id="640" name="Google Shape;640;ga271cc3a49_1_4273"/>
              <p:cNvSpPr/>
              <p:nvPr/>
            </p:nvSpPr>
            <p:spPr>
              <a:xfrm>
                <a:off x="2289761" y="3293114"/>
                <a:ext cx="4347476" cy="532071"/>
              </a:xfrm>
              <a:custGeom>
                <a:rect b="b" l="l" r="r" t="t"/>
                <a:pathLst>
                  <a:path extrusionOk="0" h="635309" w="5191016">
                    <a:moveTo>
                      <a:pt x="0" y="0"/>
                    </a:moveTo>
                    <a:lnTo>
                      <a:pt x="5191016" y="0"/>
                    </a:lnTo>
                    <a:cubicBezTo>
                      <a:pt x="5189187" y="211770"/>
                      <a:pt x="5187357" y="423539"/>
                      <a:pt x="5185528" y="635309"/>
                    </a:cubicBezTo>
                    <a:lnTo>
                      <a:pt x="0" y="629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41" name="Google Shape;641;ga271cc3a49_1_4273"/>
              <p:cNvGrpSpPr/>
              <p:nvPr/>
            </p:nvGrpSpPr>
            <p:grpSpPr>
              <a:xfrm>
                <a:off x="2012156" y="2867660"/>
                <a:ext cx="4854575" cy="1558925"/>
                <a:chOff x="2012156" y="2867660"/>
                <a:chExt cx="4854575" cy="1558925"/>
              </a:xfrm>
            </p:grpSpPr>
            <p:sp>
              <p:nvSpPr>
                <p:cNvPr id="642" name="Google Shape;642;ga271cc3a49_1_4273"/>
                <p:cNvSpPr/>
                <p:nvPr/>
              </p:nvSpPr>
              <p:spPr>
                <a:xfrm>
                  <a:off x="5531644" y="3816985"/>
                  <a:ext cx="873125" cy="473075"/>
                </a:xfrm>
                <a:custGeom>
                  <a:rect b="b" l="l" r="r" t="t"/>
                  <a:pathLst>
                    <a:path extrusionOk="0" h="112" w="220">
                      <a:moveTo>
                        <a:pt x="185" y="2"/>
                      </a:moveTo>
                      <a:cubicBezTo>
                        <a:pt x="185" y="2"/>
                        <a:pt x="203" y="6"/>
                        <a:pt x="188" y="16"/>
                      </a:cubicBezTo>
                      <a:cubicBezTo>
                        <a:pt x="145" y="46"/>
                        <a:pt x="72" y="36"/>
                        <a:pt x="52" y="61"/>
                      </a:cubicBezTo>
                      <a:cubicBezTo>
                        <a:pt x="52" y="61"/>
                        <a:pt x="0" y="78"/>
                        <a:pt x="27" y="95"/>
                      </a:cubicBezTo>
                      <a:cubicBezTo>
                        <a:pt x="53" y="112"/>
                        <a:pt x="102" y="72"/>
                        <a:pt x="137" y="48"/>
                      </a:cubicBezTo>
                      <a:cubicBezTo>
                        <a:pt x="171" y="25"/>
                        <a:pt x="220" y="15"/>
                        <a:pt x="190" y="0"/>
                      </a:cubicBezTo>
                      <a:lnTo>
                        <a:pt x="185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3" name="Google Shape;643;ga271cc3a49_1_4273"/>
                <p:cNvSpPr/>
                <p:nvPr/>
              </p:nvSpPr>
              <p:spPr>
                <a:xfrm>
                  <a:off x="4968081" y="2966085"/>
                  <a:ext cx="1143000" cy="384175"/>
                </a:xfrm>
                <a:custGeom>
                  <a:rect b="b" l="l" r="r" t="t"/>
                  <a:pathLst>
                    <a:path extrusionOk="0" h="91" w="288">
                      <a:moveTo>
                        <a:pt x="30" y="38"/>
                      </a:moveTo>
                      <a:cubicBezTo>
                        <a:pt x="30" y="38"/>
                        <a:pt x="15" y="34"/>
                        <a:pt x="18" y="20"/>
                      </a:cubicBezTo>
                      <a:cubicBezTo>
                        <a:pt x="20" y="5"/>
                        <a:pt x="79" y="0"/>
                        <a:pt x="124" y="13"/>
                      </a:cubicBezTo>
                      <a:cubicBezTo>
                        <a:pt x="170" y="26"/>
                        <a:pt x="288" y="86"/>
                        <a:pt x="201" y="91"/>
                      </a:cubicBezTo>
                      <a:cubicBezTo>
                        <a:pt x="201" y="91"/>
                        <a:pt x="197" y="88"/>
                        <a:pt x="201" y="85"/>
                      </a:cubicBezTo>
                      <a:cubicBezTo>
                        <a:pt x="201" y="85"/>
                        <a:pt x="240" y="82"/>
                        <a:pt x="219" y="67"/>
                      </a:cubicBezTo>
                      <a:cubicBezTo>
                        <a:pt x="188" y="46"/>
                        <a:pt x="168" y="32"/>
                        <a:pt x="143" y="44"/>
                      </a:cubicBezTo>
                      <a:cubicBezTo>
                        <a:pt x="110" y="58"/>
                        <a:pt x="0" y="78"/>
                        <a:pt x="30" y="38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4" name="Google Shape;644;ga271cc3a49_1_4273"/>
                <p:cNvSpPr/>
                <p:nvPr/>
              </p:nvSpPr>
              <p:spPr>
                <a:xfrm>
                  <a:off x="5750719" y="3270885"/>
                  <a:ext cx="190500" cy="76200"/>
                </a:xfrm>
                <a:custGeom>
                  <a:rect b="b" l="l" r="r" t="t"/>
                  <a:pathLst>
                    <a:path extrusionOk="0" h="18" w="48">
                      <a:moveTo>
                        <a:pt x="3" y="13"/>
                      </a:moveTo>
                      <a:cubicBezTo>
                        <a:pt x="3" y="13"/>
                        <a:pt x="37" y="15"/>
                        <a:pt x="29" y="0"/>
                      </a:cubicBezTo>
                      <a:cubicBezTo>
                        <a:pt x="29" y="0"/>
                        <a:pt x="48" y="14"/>
                        <a:pt x="3" y="18"/>
                      </a:cubicBezTo>
                      <a:cubicBezTo>
                        <a:pt x="3" y="18"/>
                        <a:pt x="0" y="16"/>
                        <a:pt x="3" y="13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5" name="Google Shape;645;ga271cc3a49_1_4273"/>
                <p:cNvSpPr/>
                <p:nvPr/>
              </p:nvSpPr>
              <p:spPr>
                <a:xfrm>
                  <a:off x="4991894" y="2986723"/>
                  <a:ext cx="285750" cy="101600"/>
                </a:xfrm>
                <a:custGeom>
                  <a:rect b="b" l="l" r="r" t="t"/>
                  <a:pathLst>
                    <a:path extrusionOk="0" h="24" w="72">
                      <a:moveTo>
                        <a:pt x="16" y="24"/>
                      </a:moveTo>
                      <a:cubicBezTo>
                        <a:pt x="16" y="24"/>
                        <a:pt x="0" y="0"/>
                        <a:pt x="72" y="2"/>
                      </a:cubicBezTo>
                      <a:cubicBezTo>
                        <a:pt x="72" y="2"/>
                        <a:pt x="16" y="8"/>
                        <a:pt x="16" y="24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6" name="Google Shape;646;ga271cc3a49_1_4273"/>
                <p:cNvSpPr/>
                <p:nvPr/>
              </p:nvSpPr>
              <p:spPr>
                <a:xfrm>
                  <a:off x="5052219" y="3004185"/>
                  <a:ext cx="127000" cy="66675"/>
                </a:xfrm>
                <a:custGeom>
                  <a:rect b="b" l="l" r="r" t="t"/>
                  <a:pathLst>
                    <a:path extrusionOk="0" h="16" w="32">
                      <a:moveTo>
                        <a:pt x="1" y="16"/>
                      </a:moveTo>
                      <a:cubicBezTo>
                        <a:pt x="1" y="16"/>
                        <a:pt x="0" y="3"/>
                        <a:pt x="32" y="0"/>
                      </a:cubicBezTo>
                      <a:cubicBezTo>
                        <a:pt x="32" y="0"/>
                        <a:pt x="6" y="3"/>
                        <a:pt x="1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7" name="Google Shape;647;ga271cc3a49_1_4273"/>
                <p:cNvSpPr/>
                <p:nvPr/>
              </p:nvSpPr>
              <p:spPr>
                <a:xfrm>
                  <a:off x="5087144" y="2966085"/>
                  <a:ext cx="631825" cy="190500"/>
                </a:xfrm>
                <a:custGeom>
                  <a:rect b="b" l="l" r="r" t="t"/>
                  <a:pathLst>
                    <a:path extrusionOk="0" h="45" w="159">
                      <a:moveTo>
                        <a:pt x="0" y="38"/>
                      </a:moveTo>
                      <a:cubicBezTo>
                        <a:pt x="0" y="38"/>
                        <a:pt x="86" y="0"/>
                        <a:pt x="159" y="44"/>
                      </a:cubicBezTo>
                      <a:cubicBezTo>
                        <a:pt x="159" y="44"/>
                        <a:pt x="159" y="45"/>
                        <a:pt x="157" y="43"/>
                      </a:cubicBezTo>
                      <a:cubicBezTo>
                        <a:pt x="154" y="41"/>
                        <a:pt x="98" y="4"/>
                        <a:pt x="0" y="38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8" name="Google Shape;648;ga271cc3a49_1_4273"/>
                <p:cNvSpPr/>
                <p:nvPr/>
              </p:nvSpPr>
              <p:spPr>
                <a:xfrm>
                  <a:off x="5703094" y="3143885"/>
                  <a:ext cx="15875" cy="20638"/>
                </a:xfrm>
                <a:custGeom>
                  <a:rect b="b" l="l" r="r" t="t"/>
                  <a:pathLst>
                    <a:path extrusionOk="0" h="5" w="4">
                      <a:moveTo>
                        <a:pt x="0" y="0"/>
                      </a:moveTo>
                      <a:cubicBezTo>
                        <a:pt x="0" y="0"/>
                        <a:pt x="4" y="4"/>
                        <a:pt x="4" y="2"/>
                      </a:cubicBezTo>
                      <a:cubicBezTo>
                        <a:pt x="4" y="2"/>
                        <a:pt x="4" y="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9" name="Google Shape;649;ga271cc3a49_1_4273"/>
                <p:cNvSpPr/>
                <p:nvPr/>
              </p:nvSpPr>
              <p:spPr>
                <a:xfrm>
                  <a:off x="5052219" y="3050223"/>
                  <a:ext cx="447675" cy="147638"/>
                </a:xfrm>
                <a:custGeom>
                  <a:rect b="b" l="l" r="r" t="t"/>
                  <a:pathLst>
                    <a:path extrusionOk="0" h="35" w="113">
                      <a:moveTo>
                        <a:pt x="8" y="35"/>
                      </a:moveTo>
                      <a:cubicBezTo>
                        <a:pt x="8" y="35"/>
                        <a:pt x="0" y="28"/>
                        <a:pt x="12" y="19"/>
                      </a:cubicBezTo>
                      <a:cubicBezTo>
                        <a:pt x="24" y="10"/>
                        <a:pt x="85" y="0"/>
                        <a:pt x="113" y="7"/>
                      </a:cubicBezTo>
                      <a:cubicBezTo>
                        <a:pt x="113" y="7"/>
                        <a:pt x="3" y="15"/>
                        <a:pt x="8" y="35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0" name="Google Shape;650;ga271cc3a49_1_4273"/>
                <p:cNvSpPr/>
                <p:nvPr/>
              </p:nvSpPr>
              <p:spPr>
                <a:xfrm>
                  <a:off x="5091906" y="3075623"/>
                  <a:ext cx="285750" cy="71438"/>
                </a:xfrm>
                <a:custGeom>
                  <a:rect b="b" l="l" r="r" t="t"/>
                  <a:pathLst>
                    <a:path extrusionOk="0" h="17" w="72">
                      <a:moveTo>
                        <a:pt x="0" y="17"/>
                      </a:moveTo>
                      <a:cubicBezTo>
                        <a:pt x="0" y="17"/>
                        <a:pt x="20" y="2"/>
                        <a:pt x="72" y="0"/>
                      </a:cubicBezTo>
                      <a:cubicBezTo>
                        <a:pt x="72" y="0"/>
                        <a:pt x="29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1" name="Google Shape;651;ga271cc3a49_1_4273"/>
                <p:cNvSpPr/>
                <p:nvPr/>
              </p:nvSpPr>
              <p:spPr>
                <a:xfrm>
                  <a:off x="5738019" y="3977323"/>
                  <a:ext cx="346075" cy="96838"/>
                </a:xfrm>
                <a:custGeom>
                  <a:rect b="b" l="l" r="r" t="t"/>
                  <a:pathLst>
                    <a:path extrusionOk="0" h="23" w="87">
                      <a:moveTo>
                        <a:pt x="0" y="23"/>
                      </a:moveTo>
                      <a:cubicBezTo>
                        <a:pt x="0" y="23"/>
                        <a:pt x="69" y="6"/>
                        <a:pt x="85" y="1"/>
                      </a:cubicBezTo>
                      <a:cubicBezTo>
                        <a:pt x="85" y="1"/>
                        <a:pt x="87" y="0"/>
                        <a:pt x="86" y="1"/>
                      </a:cubicBezTo>
                      <a:cubicBezTo>
                        <a:pt x="85" y="2"/>
                        <a:pt x="5" y="23"/>
                        <a:pt x="0" y="23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2" name="Google Shape;652;ga271cc3a49_1_4273"/>
                <p:cNvSpPr/>
                <p:nvPr/>
              </p:nvSpPr>
              <p:spPr>
                <a:xfrm>
                  <a:off x="6147594" y="3845560"/>
                  <a:ext cx="182563" cy="111125"/>
                </a:xfrm>
                <a:custGeom>
                  <a:rect b="b" l="l" r="r" t="t"/>
                  <a:pathLst>
                    <a:path extrusionOk="0" h="26" w="46">
                      <a:moveTo>
                        <a:pt x="42" y="0"/>
                      </a:moveTo>
                      <a:cubicBezTo>
                        <a:pt x="42" y="0"/>
                        <a:pt x="46" y="11"/>
                        <a:pt x="7" y="26"/>
                      </a:cubicBezTo>
                      <a:cubicBezTo>
                        <a:pt x="7" y="26"/>
                        <a:pt x="2" y="25"/>
                        <a:pt x="0" y="26"/>
                      </a:cubicBezTo>
                      <a:cubicBezTo>
                        <a:pt x="0" y="26"/>
                        <a:pt x="38" y="15"/>
                        <a:pt x="42" y="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3" name="Google Shape;653;ga271cc3a49_1_4273"/>
                <p:cNvSpPr/>
                <p:nvPr/>
              </p:nvSpPr>
              <p:spPr>
                <a:xfrm>
                  <a:off x="6198394" y="3880485"/>
                  <a:ext cx="100013" cy="63500"/>
                </a:xfrm>
                <a:custGeom>
                  <a:rect b="b" l="l" r="r" t="t"/>
                  <a:pathLst>
                    <a:path extrusionOk="0" h="15" w="25">
                      <a:moveTo>
                        <a:pt x="25" y="0"/>
                      </a:moveTo>
                      <a:cubicBezTo>
                        <a:pt x="25" y="0"/>
                        <a:pt x="20" y="7"/>
                        <a:pt x="0" y="15"/>
                      </a:cubicBezTo>
                      <a:cubicBezTo>
                        <a:pt x="0" y="15"/>
                        <a:pt x="23" y="3"/>
                        <a:pt x="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4" name="Google Shape;654;ga271cc3a49_1_4273"/>
                <p:cNvSpPr/>
                <p:nvPr/>
              </p:nvSpPr>
              <p:spPr>
                <a:xfrm>
                  <a:off x="5750719" y="4002723"/>
                  <a:ext cx="166688" cy="63500"/>
                </a:xfrm>
                <a:custGeom>
                  <a:rect b="b" l="l" r="r" t="t"/>
                  <a:pathLst>
                    <a:path extrusionOk="0" h="15" w="42">
                      <a:moveTo>
                        <a:pt x="0" y="15"/>
                      </a:moveTo>
                      <a:cubicBezTo>
                        <a:pt x="0" y="15"/>
                        <a:pt x="16" y="2"/>
                        <a:pt x="42" y="0"/>
                      </a:cubicBezTo>
                      <a:cubicBezTo>
                        <a:pt x="42" y="0"/>
                        <a:pt x="21" y="4"/>
                        <a:pt x="11" y="12"/>
                      </a:cubicBezTo>
                      <a:cubicBezTo>
                        <a:pt x="11" y="12"/>
                        <a:pt x="2" y="15"/>
                        <a:pt x="0" y="15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5" name="Google Shape;655;ga271cc3a49_1_4273"/>
                <p:cNvSpPr/>
                <p:nvPr/>
              </p:nvSpPr>
              <p:spPr>
                <a:xfrm>
                  <a:off x="5766594" y="4015423"/>
                  <a:ext cx="87313" cy="38100"/>
                </a:xfrm>
                <a:custGeom>
                  <a:rect b="b" l="l" r="r" t="t"/>
                  <a:pathLst>
                    <a:path extrusionOk="0" h="9" w="22">
                      <a:moveTo>
                        <a:pt x="0" y="9"/>
                      </a:moveTo>
                      <a:cubicBezTo>
                        <a:pt x="0" y="9"/>
                        <a:pt x="15" y="1"/>
                        <a:pt x="22" y="0"/>
                      </a:cubicBezTo>
                      <a:cubicBezTo>
                        <a:pt x="22" y="0"/>
                        <a:pt x="3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6" name="Google Shape;656;ga271cc3a49_1_4273"/>
                <p:cNvSpPr/>
                <p:nvPr/>
              </p:nvSpPr>
              <p:spPr>
                <a:xfrm>
                  <a:off x="5587206" y="4028123"/>
                  <a:ext cx="385763" cy="185738"/>
                </a:xfrm>
                <a:custGeom>
                  <a:rect b="b" l="l" r="r" t="t"/>
                  <a:pathLst>
                    <a:path extrusionOk="0" h="44" w="97">
                      <a:moveTo>
                        <a:pt x="15" y="44"/>
                      </a:moveTo>
                      <a:cubicBezTo>
                        <a:pt x="15" y="44"/>
                        <a:pt x="0" y="37"/>
                        <a:pt x="14" y="25"/>
                      </a:cubicBezTo>
                      <a:cubicBezTo>
                        <a:pt x="27" y="13"/>
                        <a:pt x="81" y="3"/>
                        <a:pt x="97" y="0"/>
                      </a:cubicBezTo>
                      <a:cubicBezTo>
                        <a:pt x="97" y="0"/>
                        <a:pt x="3" y="30"/>
                        <a:pt x="15" y="44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7" name="Google Shape;657;ga271cc3a49_1_4273"/>
                <p:cNvSpPr/>
                <p:nvPr/>
              </p:nvSpPr>
              <p:spPr>
                <a:xfrm>
                  <a:off x="5639594" y="4066223"/>
                  <a:ext cx="190500" cy="84138"/>
                </a:xfrm>
                <a:custGeom>
                  <a:rect b="b" l="l" r="r" t="t"/>
                  <a:pathLst>
                    <a:path extrusionOk="0" h="20" w="48">
                      <a:moveTo>
                        <a:pt x="48" y="0"/>
                      </a:moveTo>
                      <a:cubicBezTo>
                        <a:pt x="48" y="0"/>
                        <a:pt x="9" y="6"/>
                        <a:pt x="0" y="20"/>
                      </a:cubicBezTo>
                      <a:cubicBezTo>
                        <a:pt x="0" y="20"/>
                        <a:pt x="14" y="7"/>
                        <a:pt x="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8" name="Google Shape;658;ga271cc3a49_1_4273"/>
                <p:cNvSpPr/>
                <p:nvPr/>
              </p:nvSpPr>
              <p:spPr>
                <a:xfrm>
                  <a:off x="4372769" y="3743960"/>
                  <a:ext cx="1047750" cy="555625"/>
                </a:xfrm>
                <a:custGeom>
                  <a:rect b="b" l="l" r="r" t="t"/>
                  <a:pathLst>
                    <a:path extrusionOk="0" h="131" w="264">
                      <a:moveTo>
                        <a:pt x="175" y="7"/>
                      </a:moveTo>
                      <a:cubicBezTo>
                        <a:pt x="175" y="7"/>
                        <a:pt x="237" y="6"/>
                        <a:pt x="180" y="33"/>
                      </a:cubicBezTo>
                      <a:cubicBezTo>
                        <a:pt x="123" y="60"/>
                        <a:pt x="44" y="26"/>
                        <a:pt x="33" y="55"/>
                      </a:cubicBezTo>
                      <a:cubicBezTo>
                        <a:pt x="29" y="65"/>
                        <a:pt x="32" y="72"/>
                        <a:pt x="32" y="72"/>
                      </a:cubicBezTo>
                      <a:cubicBezTo>
                        <a:pt x="32" y="72"/>
                        <a:pt x="0" y="81"/>
                        <a:pt x="16" y="106"/>
                      </a:cubicBezTo>
                      <a:cubicBezTo>
                        <a:pt x="33" y="131"/>
                        <a:pt x="91" y="107"/>
                        <a:pt x="128" y="71"/>
                      </a:cubicBezTo>
                      <a:cubicBezTo>
                        <a:pt x="165" y="36"/>
                        <a:pt x="264" y="15"/>
                        <a:pt x="176" y="0"/>
                      </a:cubicBezTo>
                      <a:lnTo>
                        <a:pt x="175" y="7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9" name="Google Shape;659;ga271cc3a49_1_4273"/>
                <p:cNvSpPr/>
                <p:nvPr/>
              </p:nvSpPr>
              <p:spPr>
                <a:xfrm>
                  <a:off x="4496594" y="3939223"/>
                  <a:ext cx="492125" cy="114300"/>
                </a:xfrm>
                <a:custGeom>
                  <a:rect b="b" l="l" r="r" t="t"/>
                  <a:pathLst>
                    <a:path extrusionOk="0" h="27" w="124">
                      <a:moveTo>
                        <a:pt x="0" y="27"/>
                      </a:moveTo>
                      <a:cubicBezTo>
                        <a:pt x="0" y="27"/>
                        <a:pt x="39" y="23"/>
                        <a:pt x="59" y="12"/>
                      </a:cubicBezTo>
                      <a:cubicBezTo>
                        <a:pt x="78" y="2"/>
                        <a:pt x="121" y="0"/>
                        <a:pt x="122" y="1"/>
                      </a:cubicBezTo>
                      <a:cubicBezTo>
                        <a:pt x="122" y="1"/>
                        <a:pt x="124" y="0"/>
                        <a:pt x="123" y="2"/>
                      </a:cubicBezTo>
                      <a:cubicBezTo>
                        <a:pt x="123" y="2"/>
                        <a:pt x="122" y="2"/>
                        <a:pt x="122" y="2"/>
                      </a:cubicBezTo>
                      <a:cubicBezTo>
                        <a:pt x="122" y="2"/>
                        <a:pt x="81" y="1"/>
                        <a:pt x="59" y="13"/>
                      </a:cubicBezTo>
                      <a:cubicBezTo>
                        <a:pt x="38" y="25"/>
                        <a:pt x="0" y="27"/>
                        <a:pt x="0" y="27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ga271cc3a49_1_4273"/>
                <p:cNvSpPr/>
                <p:nvPr/>
              </p:nvSpPr>
              <p:spPr>
                <a:xfrm>
                  <a:off x="4983956" y="3939223"/>
                  <a:ext cx="15875" cy="12700"/>
                </a:xfrm>
                <a:custGeom>
                  <a:rect b="b" l="l" r="r" t="t"/>
                  <a:pathLst>
                    <a:path extrusionOk="0" h="3" w="4">
                      <a:moveTo>
                        <a:pt x="0" y="0"/>
                      </a:moveTo>
                      <a:cubicBezTo>
                        <a:pt x="0" y="0"/>
                        <a:pt x="3" y="1"/>
                        <a:pt x="0" y="3"/>
                      </a:cubicBezTo>
                      <a:cubicBezTo>
                        <a:pt x="0" y="3"/>
                        <a:pt x="4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ga271cc3a49_1_4273"/>
                <p:cNvSpPr/>
                <p:nvPr/>
              </p:nvSpPr>
              <p:spPr>
                <a:xfrm>
                  <a:off x="4483894" y="3909060"/>
                  <a:ext cx="274638" cy="131763"/>
                </a:xfrm>
                <a:custGeom>
                  <a:rect b="b" l="l" r="r" t="t"/>
                  <a:pathLst>
                    <a:path extrusionOk="0" h="31" w="69">
                      <a:moveTo>
                        <a:pt x="5" y="31"/>
                      </a:moveTo>
                      <a:cubicBezTo>
                        <a:pt x="5" y="31"/>
                        <a:pt x="0" y="17"/>
                        <a:pt x="13" y="9"/>
                      </a:cubicBezTo>
                      <a:cubicBezTo>
                        <a:pt x="26" y="1"/>
                        <a:pt x="69" y="6"/>
                        <a:pt x="69" y="6"/>
                      </a:cubicBezTo>
                      <a:cubicBezTo>
                        <a:pt x="69" y="6"/>
                        <a:pt x="3" y="0"/>
                        <a:pt x="5" y="31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2" name="Google Shape;662;ga271cc3a49_1_4273"/>
                <p:cNvSpPr/>
                <p:nvPr/>
              </p:nvSpPr>
              <p:spPr>
                <a:xfrm>
                  <a:off x="4388644" y="3956685"/>
                  <a:ext cx="465138" cy="244475"/>
                </a:xfrm>
                <a:custGeom>
                  <a:rect b="b" l="l" r="r" t="t"/>
                  <a:pathLst>
                    <a:path extrusionOk="0" h="58" w="117">
                      <a:moveTo>
                        <a:pt x="16" y="58"/>
                      </a:moveTo>
                      <a:cubicBezTo>
                        <a:pt x="16" y="58"/>
                        <a:pt x="1" y="43"/>
                        <a:pt x="17" y="30"/>
                      </a:cubicBezTo>
                      <a:cubicBezTo>
                        <a:pt x="32" y="17"/>
                        <a:pt x="48" y="28"/>
                        <a:pt x="79" y="14"/>
                      </a:cubicBezTo>
                      <a:cubicBezTo>
                        <a:pt x="111" y="0"/>
                        <a:pt x="117" y="2"/>
                        <a:pt x="117" y="2"/>
                      </a:cubicBezTo>
                      <a:cubicBezTo>
                        <a:pt x="117" y="2"/>
                        <a:pt x="82" y="17"/>
                        <a:pt x="73" y="23"/>
                      </a:cubicBezTo>
                      <a:cubicBezTo>
                        <a:pt x="50" y="39"/>
                        <a:pt x="0" y="26"/>
                        <a:pt x="16" y="5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3" name="Google Shape;663;ga271cc3a49_1_4273"/>
                <p:cNvSpPr/>
                <p:nvPr/>
              </p:nvSpPr>
              <p:spPr>
                <a:xfrm>
                  <a:off x="4504531" y="3934460"/>
                  <a:ext cx="90488" cy="63500"/>
                </a:xfrm>
                <a:custGeom>
                  <a:rect b="b" l="l" r="r" t="t"/>
                  <a:pathLst>
                    <a:path extrusionOk="0" h="15" w="23">
                      <a:moveTo>
                        <a:pt x="0" y="15"/>
                      </a:moveTo>
                      <a:cubicBezTo>
                        <a:pt x="0" y="15"/>
                        <a:pt x="3" y="2"/>
                        <a:pt x="23" y="0"/>
                      </a:cubicBezTo>
                      <a:cubicBezTo>
                        <a:pt x="23" y="0"/>
                        <a:pt x="6" y="2"/>
                        <a:pt x="0" y="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ga271cc3a49_1_4273"/>
                <p:cNvSpPr/>
                <p:nvPr/>
              </p:nvSpPr>
              <p:spPr>
                <a:xfrm>
                  <a:off x="4448969" y="4032885"/>
                  <a:ext cx="233363" cy="71438"/>
                </a:xfrm>
                <a:custGeom>
                  <a:rect b="b" l="l" r="r" t="t"/>
                  <a:pathLst>
                    <a:path extrusionOk="0" h="17" w="59">
                      <a:moveTo>
                        <a:pt x="0" y="17"/>
                      </a:moveTo>
                      <a:cubicBezTo>
                        <a:pt x="0" y="17"/>
                        <a:pt x="6" y="8"/>
                        <a:pt x="20" y="6"/>
                      </a:cubicBezTo>
                      <a:cubicBezTo>
                        <a:pt x="35" y="5"/>
                        <a:pt x="53" y="4"/>
                        <a:pt x="59" y="0"/>
                      </a:cubicBezTo>
                      <a:cubicBezTo>
                        <a:pt x="59" y="0"/>
                        <a:pt x="52" y="8"/>
                        <a:pt x="17" y="8"/>
                      </a:cubicBezTo>
                      <a:cubicBezTo>
                        <a:pt x="6" y="9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5" name="Google Shape;665;ga271cc3a49_1_4273"/>
                <p:cNvSpPr/>
                <p:nvPr/>
              </p:nvSpPr>
              <p:spPr>
                <a:xfrm>
                  <a:off x="2726531" y="3766185"/>
                  <a:ext cx="973138" cy="660400"/>
                </a:xfrm>
                <a:custGeom>
                  <a:rect b="b" l="l" r="r" t="t"/>
                  <a:pathLst>
                    <a:path extrusionOk="0" h="156" w="245">
                      <a:moveTo>
                        <a:pt x="174" y="2"/>
                      </a:moveTo>
                      <a:cubicBezTo>
                        <a:pt x="192" y="0"/>
                        <a:pt x="231" y="7"/>
                        <a:pt x="239" y="26"/>
                      </a:cubicBezTo>
                      <a:cubicBezTo>
                        <a:pt x="245" y="43"/>
                        <a:pt x="234" y="75"/>
                        <a:pt x="165" y="78"/>
                      </a:cubicBezTo>
                      <a:cubicBezTo>
                        <a:pt x="97" y="80"/>
                        <a:pt x="58" y="156"/>
                        <a:pt x="29" y="114"/>
                      </a:cubicBezTo>
                      <a:cubicBezTo>
                        <a:pt x="0" y="72"/>
                        <a:pt x="84" y="59"/>
                        <a:pt x="84" y="59"/>
                      </a:cubicBezTo>
                      <a:cubicBezTo>
                        <a:pt x="107" y="31"/>
                        <a:pt x="137" y="46"/>
                        <a:pt x="164" y="56"/>
                      </a:cubicBezTo>
                      <a:cubicBezTo>
                        <a:pt x="190" y="66"/>
                        <a:pt x="234" y="63"/>
                        <a:pt x="234" y="35"/>
                      </a:cubicBezTo>
                      <a:cubicBezTo>
                        <a:pt x="233" y="7"/>
                        <a:pt x="174" y="8"/>
                        <a:pt x="174" y="8"/>
                      </a:cubicBezTo>
                      <a:lnTo>
                        <a:pt x="174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6" name="Google Shape;666;ga271cc3a49_1_4273"/>
                <p:cNvSpPr/>
                <p:nvPr/>
              </p:nvSpPr>
              <p:spPr>
                <a:xfrm>
                  <a:off x="3059906" y="3997960"/>
                  <a:ext cx="325438" cy="42863"/>
                </a:xfrm>
                <a:custGeom>
                  <a:rect b="b" l="l" r="r" t="t"/>
                  <a:pathLst>
                    <a:path extrusionOk="0" h="10" w="82">
                      <a:moveTo>
                        <a:pt x="0" y="4"/>
                      </a:moveTo>
                      <a:cubicBezTo>
                        <a:pt x="0" y="4"/>
                        <a:pt x="52" y="0"/>
                        <a:pt x="80" y="9"/>
                      </a:cubicBezTo>
                      <a:cubicBezTo>
                        <a:pt x="81" y="10"/>
                        <a:pt x="82" y="8"/>
                        <a:pt x="80" y="7"/>
                      </a:cubicBezTo>
                      <a:cubicBezTo>
                        <a:pt x="77" y="6"/>
                        <a:pt x="52" y="0"/>
                        <a:pt x="0" y="4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7" name="Google Shape;667;ga271cc3a49_1_4273"/>
                <p:cNvSpPr/>
                <p:nvPr/>
              </p:nvSpPr>
              <p:spPr>
                <a:xfrm>
                  <a:off x="3075781" y="3926523"/>
                  <a:ext cx="195263" cy="76200"/>
                </a:xfrm>
                <a:custGeom>
                  <a:rect b="b" l="l" r="r" t="t"/>
                  <a:pathLst>
                    <a:path extrusionOk="0" h="18" w="49">
                      <a:moveTo>
                        <a:pt x="0" y="18"/>
                      </a:moveTo>
                      <a:cubicBezTo>
                        <a:pt x="0" y="18"/>
                        <a:pt x="17" y="0"/>
                        <a:pt x="49" y="9"/>
                      </a:cubicBezTo>
                      <a:cubicBezTo>
                        <a:pt x="49" y="9"/>
                        <a:pt x="13" y="10"/>
                        <a:pt x="0" y="1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8" name="Google Shape;668;ga271cc3a49_1_4273"/>
                <p:cNvSpPr/>
                <p:nvPr/>
              </p:nvSpPr>
              <p:spPr>
                <a:xfrm>
                  <a:off x="2755106" y="4007485"/>
                  <a:ext cx="534988" cy="249238"/>
                </a:xfrm>
                <a:custGeom>
                  <a:rect b="b" l="l" r="r" t="t"/>
                  <a:pathLst>
                    <a:path extrusionOk="0" h="59" w="135">
                      <a:moveTo>
                        <a:pt x="27" y="59"/>
                      </a:moveTo>
                      <a:cubicBezTo>
                        <a:pt x="27" y="59"/>
                        <a:pt x="27" y="59"/>
                        <a:pt x="26" y="59"/>
                      </a:cubicBezTo>
                      <a:cubicBezTo>
                        <a:pt x="24" y="57"/>
                        <a:pt x="8" y="39"/>
                        <a:pt x="28" y="22"/>
                      </a:cubicBezTo>
                      <a:cubicBezTo>
                        <a:pt x="49" y="4"/>
                        <a:pt x="99" y="0"/>
                        <a:pt x="135" y="4"/>
                      </a:cubicBezTo>
                      <a:cubicBezTo>
                        <a:pt x="135" y="4"/>
                        <a:pt x="0" y="11"/>
                        <a:pt x="27" y="5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9" name="Google Shape;669;ga271cc3a49_1_4273"/>
                <p:cNvSpPr/>
                <p:nvPr/>
              </p:nvSpPr>
              <p:spPr>
                <a:xfrm>
                  <a:off x="3112294" y="3951923"/>
                  <a:ext cx="114300" cy="30163"/>
                </a:xfrm>
                <a:custGeom>
                  <a:rect b="b" l="l" r="r" t="t"/>
                  <a:pathLst>
                    <a:path extrusionOk="0" h="7" w="29">
                      <a:moveTo>
                        <a:pt x="0" y="7"/>
                      </a:moveTo>
                      <a:cubicBezTo>
                        <a:pt x="0" y="7"/>
                        <a:pt x="9" y="0"/>
                        <a:pt x="29" y="2"/>
                      </a:cubicBezTo>
                      <a:cubicBezTo>
                        <a:pt x="29" y="2"/>
                        <a:pt x="11" y="2"/>
                        <a:pt x="0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0" name="Google Shape;670;ga271cc3a49_1_4273"/>
                <p:cNvSpPr/>
                <p:nvPr/>
              </p:nvSpPr>
              <p:spPr>
                <a:xfrm>
                  <a:off x="2802731" y="4036060"/>
                  <a:ext cx="225425" cy="157163"/>
                </a:xfrm>
                <a:custGeom>
                  <a:rect b="b" l="l" r="r" t="t"/>
                  <a:pathLst>
                    <a:path extrusionOk="0" h="37" w="57">
                      <a:moveTo>
                        <a:pt x="9" y="37"/>
                      </a:moveTo>
                      <a:cubicBezTo>
                        <a:pt x="9" y="37"/>
                        <a:pt x="0" y="10"/>
                        <a:pt x="57" y="0"/>
                      </a:cubicBezTo>
                      <a:cubicBezTo>
                        <a:pt x="57" y="0"/>
                        <a:pt x="8" y="8"/>
                        <a:pt x="9" y="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1" name="Google Shape;671;ga271cc3a49_1_4273"/>
                <p:cNvSpPr/>
                <p:nvPr/>
              </p:nvSpPr>
              <p:spPr>
                <a:xfrm>
                  <a:off x="2056606" y="2880360"/>
                  <a:ext cx="963613" cy="444500"/>
                </a:xfrm>
                <a:custGeom>
                  <a:rect b="b" l="l" r="r" t="t"/>
                  <a:pathLst>
                    <a:path extrusionOk="0" h="105" w="243">
                      <a:moveTo>
                        <a:pt x="187" y="98"/>
                      </a:moveTo>
                      <a:cubicBezTo>
                        <a:pt x="187" y="98"/>
                        <a:pt x="193" y="98"/>
                        <a:pt x="197" y="96"/>
                      </a:cubicBezTo>
                      <a:cubicBezTo>
                        <a:pt x="206" y="92"/>
                        <a:pt x="217" y="82"/>
                        <a:pt x="211" y="68"/>
                      </a:cubicBezTo>
                      <a:cubicBezTo>
                        <a:pt x="202" y="47"/>
                        <a:pt x="154" y="46"/>
                        <a:pt x="122" y="58"/>
                      </a:cubicBezTo>
                      <a:cubicBezTo>
                        <a:pt x="90" y="71"/>
                        <a:pt x="2" y="102"/>
                        <a:pt x="0" y="47"/>
                      </a:cubicBezTo>
                      <a:cubicBezTo>
                        <a:pt x="0" y="47"/>
                        <a:pt x="3" y="34"/>
                        <a:pt x="12" y="31"/>
                      </a:cubicBezTo>
                      <a:cubicBezTo>
                        <a:pt x="12" y="31"/>
                        <a:pt x="5" y="0"/>
                        <a:pt x="74" y="14"/>
                      </a:cubicBezTo>
                      <a:cubicBezTo>
                        <a:pt x="111" y="22"/>
                        <a:pt x="129" y="34"/>
                        <a:pt x="171" y="39"/>
                      </a:cubicBezTo>
                      <a:cubicBezTo>
                        <a:pt x="212" y="44"/>
                        <a:pt x="243" y="80"/>
                        <a:pt x="201" y="102"/>
                      </a:cubicBezTo>
                      <a:cubicBezTo>
                        <a:pt x="198" y="103"/>
                        <a:pt x="194" y="104"/>
                        <a:pt x="189" y="105"/>
                      </a:cubicBezTo>
                      <a:lnTo>
                        <a:pt x="187" y="98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2" name="Google Shape;672;ga271cc3a49_1_4273"/>
                <p:cNvSpPr/>
                <p:nvPr/>
              </p:nvSpPr>
              <p:spPr>
                <a:xfrm>
                  <a:off x="2104231" y="2986723"/>
                  <a:ext cx="547688" cy="76200"/>
                </a:xfrm>
                <a:custGeom>
                  <a:rect b="b" l="l" r="r" t="t"/>
                  <a:pathLst>
                    <a:path extrusionOk="0" h="18" w="138">
                      <a:moveTo>
                        <a:pt x="0" y="6"/>
                      </a:moveTo>
                      <a:cubicBezTo>
                        <a:pt x="0" y="6"/>
                        <a:pt x="55" y="1"/>
                        <a:pt x="89" y="9"/>
                      </a:cubicBezTo>
                      <a:cubicBezTo>
                        <a:pt x="123" y="18"/>
                        <a:pt x="132" y="18"/>
                        <a:pt x="132" y="18"/>
                      </a:cubicBezTo>
                      <a:cubicBezTo>
                        <a:pt x="132" y="18"/>
                        <a:pt x="138" y="15"/>
                        <a:pt x="133" y="16"/>
                      </a:cubicBezTo>
                      <a:cubicBezTo>
                        <a:pt x="123" y="17"/>
                        <a:pt x="94" y="10"/>
                        <a:pt x="90" y="8"/>
                      </a:cubicBezTo>
                      <a:cubicBezTo>
                        <a:pt x="79" y="5"/>
                        <a:pt x="24" y="0"/>
                        <a:pt x="0" y="6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3" name="Google Shape;673;ga271cc3a49_1_4273"/>
                <p:cNvSpPr/>
                <p:nvPr/>
              </p:nvSpPr>
              <p:spPr>
                <a:xfrm>
                  <a:off x="3345656" y="3058160"/>
                  <a:ext cx="960438" cy="520700"/>
                </a:xfrm>
                <a:custGeom>
                  <a:rect b="b" l="l" r="r" t="t"/>
                  <a:pathLst>
                    <a:path extrusionOk="0" h="123" w="242">
                      <a:moveTo>
                        <a:pt x="18" y="52"/>
                      </a:moveTo>
                      <a:cubicBezTo>
                        <a:pt x="18" y="52"/>
                        <a:pt x="8" y="49"/>
                        <a:pt x="12" y="30"/>
                      </a:cubicBezTo>
                      <a:cubicBezTo>
                        <a:pt x="16" y="11"/>
                        <a:pt x="52" y="0"/>
                        <a:pt x="91" y="22"/>
                      </a:cubicBezTo>
                      <a:cubicBezTo>
                        <a:pt x="123" y="40"/>
                        <a:pt x="237" y="43"/>
                        <a:pt x="235" y="91"/>
                      </a:cubicBezTo>
                      <a:cubicBezTo>
                        <a:pt x="234" y="123"/>
                        <a:pt x="194" y="119"/>
                        <a:pt x="194" y="119"/>
                      </a:cubicBezTo>
                      <a:cubicBezTo>
                        <a:pt x="194" y="111"/>
                        <a:pt x="194" y="111"/>
                        <a:pt x="194" y="111"/>
                      </a:cubicBezTo>
                      <a:cubicBezTo>
                        <a:pt x="194" y="111"/>
                        <a:pt x="242" y="112"/>
                        <a:pt x="219" y="75"/>
                      </a:cubicBezTo>
                      <a:cubicBezTo>
                        <a:pt x="202" y="48"/>
                        <a:pt x="152" y="65"/>
                        <a:pt x="119" y="79"/>
                      </a:cubicBezTo>
                      <a:cubicBezTo>
                        <a:pt x="86" y="92"/>
                        <a:pt x="21" y="115"/>
                        <a:pt x="9" y="81"/>
                      </a:cubicBezTo>
                      <a:cubicBezTo>
                        <a:pt x="0" y="57"/>
                        <a:pt x="18" y="52"/>
                        <a:pt x="18" y="52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4" name="Google Shape;674;ga271cc3a49_1_4273"/>
                <p:cNvSpPr/>
                <p:nvPr/>
              </p:nvSpPr>
              <p:spPr>
                <a:xfrm>
                  <a:off x="2012156" y="2994660"/>
                  <a:ext cx="457200" cy="177800"/>
                </a:xfrm>
                <a:custGeom>
                  <a:rect b="b" l="l" r="r" t="t"/>
                  <a:pathLst>
                    <a:path extrusionOk="0" h="42" w="115">
                      <a:moveTo>
                        <a:pt x="23" y="42"/>
                      </a:moveTo>
                      <a:cubicBezTo>
                        <a:pt x="23" y="42"/>
                        <a:pt x="9" y="32"/>
                        <a:pt x="15" y="17"/>
                      </a:cubicBezTo>
                      <a:cubicBezTo>
                        <a:pt x="20" y="3"/>
                        <a:pt x="29" y="5"/>
                        <a:pt x="39" y="4"/>
                      </a:cubicBezTo>
                      <a:cubicBezTo>
                        <a:pt x="49" y="4"/>
                        <a:pt x="98" y="3"/>
                        <a:pt x="115" y="10"/>
                      </a:cubicBezTo>
                      <a:cubicBezTo>
                        <a:pt x="115" y="10"/>
                        <a:pt x="0" y="0"/>
                        <a:pt x="23" y="42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5" name="Google Shape;675;ga271cc3a49_1_4273"/>
                <p:cNvSpPr/>
                <p:nvPr/>
              </p:nvSpPr>
              <p:spPr>
                <a:xfrm>
                  <a:off x="2072481" y="3012123"/>
                  <a:ext cx="166688" cy="93663"/>
                </a:xfrm>
                <a:custGeom>
                  <a:rect b="b" l="l" r="r" t="t"/>
                  <a:pathLst>
                    <a:path extrusionOk="0" h="22" w="42">
                      <a:moveTo>
                        <a:pt x="0" y="22"/>
                      </a:moveTo>
                      <a:cubicBezTo>
                        <a:pt x="0" y="22"/>
                        <a:pt x="0" y="6"/>
                        <a:pt x="11" y="3"/>
                      </a:cubicBezTo>
                      <a:cubicBezTo>
                        <a:pt x="23" y="0"/>
                        <a:pt x="42" y="3"/>
                        <a:pt x="42" y="3"/>
                      </a:cubicBezTo>
                      <a:cubicBezTo>
                        <a:pt x="42" y="3"/>
                        <a:pt x="14" y="2"/>
                        <a:pt x="8" y="7"/>
                      </a:cubicBezTo>
                      <a:cubicBezTo>
                        <a:pt x="2" y="12"/>
                        <a:pt x="0" y="22"/>
                        <a:pt x="0" y="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6" name="Google Shape;676;ga271cc3a49_1_4273"/>
                <p:cNvSpPr/>
                <p:nvPr/>
              </p:nvSpPr>
              <p:spPr>
                <a:xfrm>
                  <a:off x="3417094" y="3223260"/>
                  <a:ext cx="560388" cy="73025"/>
                </a:xfrm>
                <a:custGeom>
                  <a:rect b="b" l="l" r="r" t="t"/>
                  <a:pathLst>
                    <a:path extrusionOk="0" h="17" w="141">
                      <a:moveTo>
                        <a:pt x="0" y="13"/>
                      </a:moveTo>
                      <a:cubicBezTo>
                        <a:pt x="0" y="13"/>
                        <a:pt x="43" y="0"/>
                        <a:pt x="78" y="8"/>
                      </a:cubicBezTo>
                      <a:cubicBezTo>
                        <a:pt x="113" y="16"/>
                        <a:pt x="138" y="14"/>
                        <a:pt x="138" y="14"/>
                      </a:cubicBezTo>
                      <a:cubicBezTo>
                        <a:pt x="138" y="14"/>
                        <a:pt x="141" y="15"/>
                        <a:pt x="137" y="16"/>
                      </a:cubicBezTo>
                      <a:cubicBezTo>
                        <a:pt x="134" y="17"/>
                        <a:pt x="88" y="12"/>
                        <a:pt x="77" y="10"/>
                      </a:cubicBezTo>
                      <a:cubicBezTo>
                        <a:pt x="67" y="7"/>
                        <a:pt x="32" y="4"/>
                        <a:pt x="0" y="13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7" name="Google Shape;677;ga271cc3a49_1_4273"/>
                <p:cNvSpPr/>
                <p:nvPr/>
              </p:nvSpPr>
              <p:spPr>
                <a:xfrm>
                  <a:off x="3937794" y="3286760"/>
                  <a:ext cx="34925" cy="17463"/>
                </a:xfrm>
                <a:custGeom>
                  <a:rect b="b" l="l" r="r" t="t"/>
                  <a:pathLst>
                    <a:path extrusionOk="0" h="4" w="9">
                      <a:moveTo>
                        <a:pt x="9" y="0"/>
                      </a:moveTo>
                      <a:cubicBezTo>
                        <a:pt x="9" y="0"/>
                        <a:pt x="7" y="3"/>
                        <a:pt x="0" y="2"/>
                      </a:cubicBezTo>
                      <a:cubicBezTo>
                        <a:pt x="0" y="2"/>
                        <a:pt x="8" y="4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8" name="Google Shape;678;ga271cc3a49_1_4273"/>
                <p:cNvSpPr/>
                <p:nvPr/>
              </p:nvSpPr>
              <p:spPr>
                <a:xfrm>
                  <a:off x="4115594" y="3413760"/>
                  <a:ext cx="193675" cy="139700"/>
                </a:xfrm>
                <a:custGeom>
                  <a:rect b="b" l="l" r="r" t="t"/>
                  <a:pathLst>
                    <a:path extrusionOk="0" h="33" w="49">
                      <a:moveTo>
                        <a:pt x="0" y="29"/>
                      </a:moveTo>
                      <a:cubicBezTo>
                        <a:pt x="0" y="29"/>
                        <a:pt x="37" y="32"/>
                        <a:pt x="35" y="0"/>
                      </a:cubicBezTo>
                      <a:cubicBezTo>
                        <a:pt x="35" y="0"/>
                        <a:pt x="49" y="32"/>
                        <a:pt x="0" y="33"/>
                      </a:cubicBez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9" name="Google Shape;679;ga271cc3a49_1_4273"/>
                <p:cNvSpPr/>
                <p:nvPr/>
              </p:nvSpPr>
              <p:spPr>
                <a:xfrm>
                  <a:off x="3390106" y="3080385"/>
                  <a:ext cx="288925" cy="168275"/>
                </a:xfrm>
                <a:custGeom>
                  <a:rect b="b" l="l" r="r" t="t"/>
                  <a:pathLst>
                    <a:path extrusionOk="0" h="40" w="73">
                      <a:moveTo>
                        <a:pt x="4" y="40"/>
                      </a:moveTo>
                      <a:cubicBezTo>
                        <a:pt x="4" y="40"/>
                        <a:pt x="0" y="22"/>
                        <a:pt x="10" y="16"/>
                      </a:cubicBezTo>
                      <a:cubicBezTo>
                        <a:pt x="20" y="10"/>
                        <a:pt x="38" y="0"/>
                        <a:pt x="73" y="15"/>
                      </a:cubicBezTo>
                      <a:cubicBezTo>
                        <a:pt x="73" y="15"/>
                        <a:pt x="9" y="0"/>
                        <a:pt x="4" y="4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0" name="Google Shape;680;ga271cc3a49_1_4273"/>
                <p:cNvSpPr/>
                <p:nvPr/>
              </p:nvSpPr>
              <p:spPr>
                <a:xfrm>
                  <a:off x="3361531" y="3232785"/>
                  <a:ext cx="425450" cy="206375"/>
                </a:xfrm>
                <a:custGeom>
                  <a:rect b="b" l="l" r="r" t="t"/>
                  <a:pathLst>
                    <a:path extrusionOk="0" h="49" w="107">
                      <a:moveTo>
                        <a:pt x="13" y="49"/>
                      </a:moveTo>
                      <a:cubicBezTo>
                        <a:pt x="13" y="49"/>
                        <a:pt x="0" y="35"/>
                        <a:pt x="6" y="21"/>
                      </a:cubicBezTo>
                      <a:cubicBezTo>
                        <a:pt x="12" y="7"/>
                        <a:pt x="40" y="7"/>
                        <a:pt x="60" y="6"/>
                      </a:cubicBezTo>
                      <a:cubicBezTo>
                        <a:pt x="80" y="6"/>
                        <a:pt x="100" y="12"/>
                        <a:pt x="107" y="12"/>
                      </a:cubicBezTo>
                      <a:cubicBezTo>
                        <a:pt x="107" y="12"/>
                        <a:pt x="1" y="0"/>
                        <a:pt x="13" y="4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1" name="Google Shape;681;ga271cc3a49_1_4273"/>
                <p:cNvSpPr/>
                <p:nvPr/>
              </p:nvSpPr>
              <p:spPr>
                <a:xfrm>
                  <a:off x="3409156" y="3113723"/>
                  <a:ext cx="131763" cy="71438"/>
                </a:xfrm>
                <a:custGeom>
                  <a:rect b="b" l="l" r="r" t="t"/>
                  <a:pathLst>
                    <a:path extrusionOk="0" h="17" w="33">
                      <a:moveTo>
                        <a:pt x="0" y="17"/>
                      </a:moveTo>
                      <a:cubicBezTo>
                        <a:pt x="0" y="17"/>
                        <a:pt x="3" y="2"/>
                        <a:pt x="33" y="0"/>
                      </a:cubicBezTo>
                      <a:cubicBezTo>
                        <a:pt x="33" y="0"/>
                        <a:pt x="8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2" name="Google Shape;682;ga271cc3a49_1_4273"/>
                <p:cNvSpPr/>
                <p:nvPr/>
              </p:nvSpPr>
              <p:spPr>
                <a:xfrm>
                  <a:off x="3353594" y="3261360"/>
                  <a:ext cx="195263" cy="106363"/>
                </a:xfrm>
                <a:custGeom>
                  <a:rect b="b" l="l" r="r" t="t"/>
                  <a:pathLst>
                    <a:path extrusionOk="0" h="25" w="49">
                      <a:moveTo>
                        <a:pt x="7" y="25"/>
                      </a:moveTo>
                      <a:cubicBezTo>
                        <a:pt x="7" y="25"/>
                        <a:pt x="0" y="2"/>
                        <a:pt x="49" y="0"/>
                      </a:cubicBezTo>
                      <a:cubicBezTo>
                        <a:pt x="49" y="0"/>
                        <a:pt x="7" y="1"/>
                        <a:pt x="7" y="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3" name="Google Shape;683;ga271cc3a49_1_4273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4" name="Google Shape;684;ga271cc3a49_1_4273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ga271cc3a49_1_4273"/>
                <p:cNvSpPr/>
                <p:nvPr/>
              </p:nvSpPr>
              <p:spPr>
                <a:xfrm>
                  <a:off x="6600031" y="2867660"/>
                  <a:ext cx="266700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31"/>
                      </a:moveTo>
                      <a:cubicBezTo>
                        <a:pt x="67" y="22"/>
                        <a:pt x="56" y="10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86" name="Google Shape;686;ga271cc3a49_1_4273"/>
              <p:cNvSpPr/>
              <p:nvPr/>
            </p:nvSpPr>
            <p:spPr>
              <a:xfrm>
                <a:off x="2155824" y="3294588"/>
                <a:ext cx="261300" cy="524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Google Shape;687;ga271cc3a49_1_4273"/>
              <p:cNvSpPr/>
              <p:nvPr/>
            </p:nvSpPr>
            <p:spPr>
              <a:xfrm>
                <a:off x="6484145" y="3293114"/>
                <a:ext cx="261300" cy="533400"/>
              </a:xfrm>
              <a:prstGeom prst="ellipse">
                <a:avLst/>
              </a:prstGeom>
              <a:solidFill>
                <a:srgbClr val="F2AE5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 Physiology of the motor unit">
  <p:cSld name="TITLE_6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a271cc3a49_1_429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0" name="Google Shape;690;ga271cc3a49_1_4297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ga271cc3a49_1_4297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ga271cc3a49_1_4297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ga271cc3a49_1_4297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ga271cc3a49_1_4297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5" name="Google Shape;695;ga271cc3a49_1_4297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696" name="Google Shape;696;ga271cc3a49_1_4297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697" name="Google Shape;697;ga271cc3a49_1_4297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ga271cc3a49_1_4297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9" name="Google Shape;699;ga271cc3a49_1_42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0" name="Google Shape;700;ga271cc3a49_1_4297"/>
          <p:cNvGrpSpPr/>
          <p:nvPr/>
        </p:nvGrpSpPr>
        <p:grpSpPr>
          <a:xfrm>
            <a:off x="0" y="-195652"/>
            <a:ext cx="6787396" cy="5008016"/>
            <a:chOff x="-3860" y="-205762"/>
            <a:chExt cx="9700437" cy="6071795"/>
          </a:xfrm>
        </p:grpSpPr>
        <p:sp>
          <p:nvSpPr>
            <p:cNvPr id="701" name="Google Shape;701;ga271cc3a49_1_4297"/>
            <p:cNvSpPr/>
            <p:nvPr/>
          </p:nvSpPr>
          <p:spPr>
            <a:xfrm>
              <a:off x="4260068" y="2425508"/>
              <a:ext cx="2412165" cy="3222311"/>
            </a:xfrm>
            <a:custGeom>
              <a:rect b="b" l="l" r="r" t="t"/>
              <a:pathLst>
                <a:path extrusionOk="0" h="397" w="317">
                  <a:moveTo>
                    <a:pt x="0" y="296"/>
                  </a:moveTo>
                  <a:cubicBezTo>
                    <a:pt x="112" y="327"/>
                    <a:pt x="225" y="362"/>
                    <a:pt x="314" y="395"/>
                  </a:cubicBezTo>
                  <a:cubicBezTo>
                    <a:pt x="317" y="397"/>
                    <a:pt x="317" y="397"/>
                    <a:pt x="317" y="397"/>
                  </a:cubicBezTo>
                  <a:cubicBezTo>
                    <a:pt x="317" y="59"/>
                    <a:pt x="317" y="59"/>
                    <a:pt x="317" y="59"/>
                  </a:cubicBezTo>
                  <a:cubicBezTo>
                    <a:pt x="317" y="59"/>
                    <a:pt x="252" y="43"/>
                    <a:pt x="166" y="28"/>
                  </a:cubicBezTo>
                  <a:cubicBezTo>
                    <a:pt x="148" y="26"/>
                    <a:pt x="145" y="13"/>
                    <a:pt x="142" y="12"/>
                  </a:cubicBezTo>
                  <a:cubicBezTo>
                    <a:pt x="121" y="20"/>
                    <a:pt x="111" y="19"/>
                    <a:pt x="93" y="17"/>
                  </a:cubicBezTo>
                  <a:cubicBezTo>
                    <a:pt x="77" y="15"/>
                    <a:pt x="65" y="12"/>
                    <a:pt x="55" y="1"/>
                  </a:cubicBezTo>
                  <a:cubicBezTo>
                    <a:pt x="54" y="0"/>
                    <a:pt x="43" y="11"/>
                    <a:pt x="28" y="10"/>
                  </a:cubicBezTo>
                  <a:cubicBezTo>
                    <a:pt x="19" y="9"/>
                    <a:pt x="9" y="8"/>
                    <a:pt x="0" y="7"/>
                  </a:cubicBezTo>
                  <a:lnTo>
                    <a:pt x="0" y="296"/>
                  </a:lnTo>
                  <a:close/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ga271cc3a49_1_4297"/>
            <p:cNvSpPr/>
            <p:nvPr/>
          </p:nvSpPr>
          <p:spPr>
            <a:xfrm>
              <a:off x="-3860" y="1705658"/>
              <a:ext cx="8990797" cy="3127895"/>
            </a:xfrm>
            <a:custGeom>
              <a:rect b="b" l="l" r="r" t="t"/>
              <a:pathLst>
                <a:path extrusionOk="0" h="385" w="1181">
                  <a:moveTo>
                    <a:pt x="420" y="5"/>
                  </a:moveTo>
                  <a:cubicBezTo>
                    <a:pt x="277" y="0"/>
                    <a:pt x="85" y="26"/>
                    <a:pt x="0" y="3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9" y="255"/>
                    <a:pt x="135" y="272"/>
                    <a:pt x="231" y="296"/>
                  </a:cubicBezTo>
                  <a:cubicBezTo>
                    <a:pt x="324" y="319"/>
                    <a:pt x="439" y="351"/>
                    <a:pt x="560" y="385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9" y="97"/>
                    <a:pt x="579" y="98"/>
                    <a:pt x="588" y="99"/>
                  </a:cubicBezTo>
                  <a:cubicBezTo>
                    <a:pt x="588" y="99"/>
                    <a:pt x="588" y="99"/>
                    <a:pt x="588" y="99"/>
                  </a:cubicBezTo>
                  <a:cubicBezTo>
                    <a:pt x="603" y="100"/>
                    <a:pt x="614" y="89"/>
                    <a:pt x="615" y="90"/>
                  </a:cubicBezTo>
                  <a:cubicBezTo>
                    <a:pt x="625" y="101"/>
                    <a:pt x="637" y="104"/>
                    <a:pt x="653" y="106"/>
                  </a:cubicBezTo>
                  <a:cubicBezTo>
                    <a:pt x="671" y="108"/>
                    <a:pt x="681" y="109"/>
                    <a:pt x="702" y="101"/>
                  </a:cubicBezTo>
                  <a:cubicBezTo>
                    <a:pt x="705" y="102"/>
                    <a:pt x="707" y="113"/>
                    <a:pt x="722" y="116"/>
                  </a:cubicBezTo>
                  <a:cubicBezTo>
                    <a:pt x="723" y="117"/>
                    <a:pt x="724" y="117"/>
                    <a:pt x="725" y="117"/>
                  </a:cubicBezTo>
                  <a:cubicBezTo>
                    <a:pt x="725" y="117"/>
                    <a:pt x="726" y="117"/>
                    <a:pt x="726" y="117"/>
                  </a:cubicBezTo>
                  <a:cubicBezTo>
                    <a:pt x="774" y="125"/>
                    <a:pt x="815" y="134"/>
                    <a:pt x="842" y="140"/>
                  </a:cubicBezTo>
                  <a:cubicBezTo>
                    <a:pt x="843" y="140"/>
                    <a:pt x="843" y="140"/>
                    <a:pt x="843" y="140"/>
                  </a:cubicBezTo>
                  <a:cubicBezTo>
                    <a:pt x="844" y="140"/>
                    <a:pt x="845" y="141"/>
                    <a:pt x="846" y="141"/>
                  </a:cubicBezTo>
                  <a:cubicBezTo>
                    <a:pt x="846" y="141"/>
                    <a:pt x="846" y="141"/>
                    <a:pt x="847" y="141"/>
                  </a:cubicBezTo>
                  <a:cubicBezTo>
                    <a:pt x="848" y="141"/>
                    <a:pt x="849" y="141"/>
                    <a:pt x="850" y="142"/>
                  </a:cubicBezTo>
                  <a:cubicBezTo>
                    <a:pt x="850" y="142"/>
                    <a:pt x="850" y="142"/>
                    <a:pt x="850" y="142"/>
                  </a:cubicBezTo>
                  <a:cubicBezTo>
                    <a:pt x="853" y="142"/>
                    <a:pt x="856" y="143"/>
                    <a:pt x="859" y="144"/>
                  </a:cubicBezTo>
                  <a:cubicBezTo>
                    <a:pt x="859" y="144"/>
                    <a:pt x="859" y="144"/>
                    <a:pt x="859" y="144"/>
                  </a:cubicBezTo>
                  <a:cubicBezTo>
                    <a:pt x="860" y="144"/>
                    <a:pt x="861" y="144"/>
                    <a:pt x="861" y="144"/>
                  </a:cubicBezTo>
                  <a:cubicBezTo>
                    <a:pt x="862" y="144"/>
                    <a:pt x="862" y="145"/>
                    <a:pt x="862" y="145"/>
                  </a:cubicBezTo>
                  <a:cubicBezTo>
                    <a:pt x="863" y="145"/>
                    <a:pt x="864" y="145"/>
                    <a:pt x="864" y="145"/>
                  </a:cubicBezTo>
                  <a:cubicBezTo>
                    <a:pt x="865" y="145"/>
                    <a:pt x="865" y="145"/>
                    <a:pt x="865" y="145"/>
                  </a:cubicBezTo>
                  <a:cubicBezTo>
                    <a:pt x="867" y="146"/>
                    <a:pt x="869" y="146"/>
                    <a:pt x="870" y="146"/>
                  </a:cubicBezTo>
                  <a:cubicBezTo>
                    <a:pt x="870" y="147"/>
                    <a:pt x="871" y="147"/>
                    <a:pt x="871" y="147"/>
                  </a:cubicBezTo>
                  <a:cubicBezTo>
                    <a:pt x="871" y="147"/>
                    <a:pt x="872" y="147"/>
                    <a:pt x="872" y="147"/>
                  </a:cubicBezTo>
                  <a:cubicBezTo>
                    <a:pt x="872" y="147"/>
                    <a:pt x="872" y="147"/>
                    <a:pt x="873" y="147"/>
                  </a:cubicBezTo>
                  <a:cubicBezTo>
                    <a:pt x="873" y="147"/>
                    <a:pt x="877" y="147"/>
                    <a:pt x="877" y="147"/>
                  </a:cubicBezTo>
                  <a:cubicBezTo>
                    <a:pt x="877" y="147"/>
                    <a:pt x="877" y="147"/>
                    <a:pt x="877" y="147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9"/>
                    <a:pt x="877" y="149"/>
                    <a:pt x="877" y="149"/>
                  </a:cubicBezTo>
                  <a:cubicBezTo>
                    <a:pt x="905" y="133"/>
                    <a:pt x="936" y="122"/>
                    <a:pt x="970" y="115"/>
                  </a:cubicBezTo>
                  <a:cubicBezTo>
                    <a:pt x="1050" y="100"/>
                    <a:pt x="1127" y="116"/>
                    <a:pt x="1181" y="153"/>
                  </a:cubicBezTo>
                  <a:cubicBezTo>
                    <a:pt x="1036" y="48"/>
                    <a:pt x="691" y="14"/>
                    <a:pt x="420" y="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ga271cc3a49_1_4297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ga271cc3a49_1_4297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ga271cc3a49_1_4297"/>
            <p:cNvSpPr/>
            <p:nvPr/>
          </p:nvSpPr>
          <p:spPr>
            <a:xfrm>
              <a:off x="6672234" y="2430526"/>
              <a:ext cx="3024343" cy="3435507"/>
            </a:xfrm>
            <a:custGeom>
              <a:rect b="b" l="l" r="r" t="t"/>
              <a:pathLst>
                <a:path extrusionOk="0" h="423" w="397">
                  <a:moveTo>
                    <a:pt x="377" y="171"/>
                  </a:moveTo>
                  <a:cubicBezTo>
                    <a:pt x="356" y="65"/>
                    <a:pt x="229" y="0"/>
                    <a:pt x="93" y="26"/>
                  </a:cubicBezTo>
                  <a:cubicBezTo>
                    <a:pt x="59" y="33"/>
                    <a:pt x="28" y="44"/>
                    <a:pt x="0" y="60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48" y="417"/>
                    <a:pt x="108" y="423"/>
                    <a:pt x="168" y="411"/>
                  </a:cubicBezTo>
                  <a:cubicBezTo>
                    <a:pt x="304" y="385"/>
                    <a:pt x="397" y="277"/>
                    <a:pt x="377" y="171"/>
                  </a:cubicBezTo>
                  <a:close/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ga271cc3a49_1_4297"/>
            <p:cNvSpPr/>
            <p:nvPr/>
          </p:nvSpPr>
          <p:spPr>
            <a:xfrm>
              <a:off x="3535201" y="2591946"/>
              <a:ext cx="724868" cy="2135009"/>
            </a:xfrm>
            <a:custGeom>
              <a:rect b="b" l="l" r="r" t="t"/>
              <a:pathLst>
                <a:path extrusionOk="0" h="263" w="95">
                  <a:moveTo>
                    <a:pt x="95" y="263"/>
                  </a:moveTo>
                  <a:cubicBezTo>
                    <a:pt x="50" y="242"/>
                    <a:pt x="19" y="204"/>
                    <a:pt x="11" y="162"/>
                  </a:cubicBezTo>
                  <a:cubicBezTo>
                    <a:pt x="0" y="104"/>
                    <a:pt x="33" y="39"/>
                    <a:pt x="95" y="0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ga271cc3a49_1_4297"/>
            <p:cNvSpPr/>
            <p:nvPr/>
          </p:nvSpPr>
          <p:spPr>
            <a:xfrm>
              <a:off x="6672234" y="2625448"/>
              <a:ext cx="2923836" cy="3133987"/>
            </a:xfrm>
            <a:custGeom>
              <a:rect b="b" l="l" r="r" t="t"/>
              <a:pathLst>
                <a:path extrusionOk="0" h="386" w="384">
                  <a:moveTo>
                    <a:pt x="0" y="49"/>
                  </a:moveTo>
                  <a:cubicBezTo>
                    <a:pt x="0" y="49"/>
                    <a:pt x="6" y="46"/>
                    <a:pt x="13" y="43"/>
                  </a:cubicBezTo>
                  <a:cubicBezTo>
                    <a:pt x="39" y="30"/>
                    <a:pt x="66" y="20"/>
                    <a:pt x="95" y="14"/>
                  </a:cubicBezTo>
                  <a:cubicBezTo>
                    <a:pt x="169" y="0"/>
                    <a:pt x="241" y="13"/>
                    <a:pt x="295" y="49"/>
                  </a:cubicBezTo>
                  <a:cubicBezTo>
                    <a:pt x="333" y="74"/>
                    <a:pt x="357" y="109"/>
                    <a:pt x="365" y="149"/>
                  </a:cubicBezTo>
                  <a:cubicBezTo>
                    <a:pt x="365" y="149"/>
                    <a:pt x="365" y="149"/>
                    <a:pt x="365" y="149"/>
                  </a:cubicBezTo>
                  <a:cubicBezTo>
                    <a:pt x="384" y="249"/>
                    <a:pt x="295" y="350"/>
                    <a:pt x="165" y="375"/>
                  </a:cubicBezTo>
                  <a:cubicBezTo>
                    <a:pt x="113" y="386"/>
                    <a:pt x="59" y="382"/>
                    <a:pt x="13" y="364"/>
                  </a:cubicBezTo>
                  <a:cubicBezTo>
                    <a:pt x="0" y="359"/>
                    <a:pt x="0" y="359"/>
                    <a:pt x="0" y="359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ga271cc3a49_1_4297"/>
            <p:cNvSpPr/>
            <p:nvPr/>
          </p:nvSpPr>
          <p:spPr>
            <a:xfrm>
              <a:off x="4260068" y="2558443"/>
              <a:ext cx="2412165" cy="2981704"/>
            </a:xfrm>
            <a:custGeom>
              <a:rect b="b" l="l" r="r" t="t"/>
              <a:pathLst>
                <a:path extrusionOk="0" h="367" w="317">
                  <a:moveTo>
                    <a:pt x="0" y="4"/>
                  </a:moveTo>
                  <a:cubicBezTo>
                    <a:pt x="7" y="5"/>
                    <a:pt x="27" y="6"/>
                    <a:pt x="27" y="6"/>
                  </a:cubicBezTo>
                  <a:cubicBezTo>
                    <a:pt x="38" y="7"/>
                    <a:pt x="48" y="3"/>
                    <a:pt x="54" y="0"/>
                  </a:cubicBezTo>
                  <a:cubicBezTo>
                    <a:pt x="66" y="9"/>
                    <a:pt x="79" y="11"/>
                    <a:pt x="92" y="13"/>
                  </a:cubicBezTo>
                  <a:cubicBezTo>
                    <a:pt x="109" y="15"/>
                    <a:pt x="120" y="16"/>
                    <a:pt x="138" y="10"/>
                  </a:cubicBezTo>
                  <a:cubicBezTo>
                    <a:pt x="143" y="16"/>
                    <a:pt x="151" y="22"/>
                    <a:pt x="164" y="24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231" y="35"/>
                    <a:pt x="297" y="52"/>
                    <a:pt x="317" y="57"/>
                  </a:cubicBezTo>
                  <a:cubicBezTo>
                    <a:pt x="317" y="367"/>
                    <a:pt x="317" y="367"/>
                    <a:pt x="317" y="367"/>
                  </a:cubicBezTo>
                  <a:cubicBezTo>
                    <a:pt x="238" y="338"/>
                    <a:pt x="114" y="299"/>
                    <a:pt x="0" y="267"/>
                  </a:cubicBezTo>
                </a:path>
              </a:pathLst>
            </a:custGeom>
            <a:solidFill>
              <a:srgbClr val="F4A58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ga271cc3a49_1_4297"/>
            <p:cNvSpPr/>
            <p:nvPr/>
          </p:nvSpPr>
          <p:spPr>
            <a:xfrm>
              <a:off x="340300" y="3566558"/>
              <a:ext cx="3599975" cy="1129941"/>
            </a:xfrm>
            <a:custGeom>
              <a:rect b="b" l="l" r="r" t="t"/>
              <a:pathLst>
                <a:path extrusionOk="0" h="139" w="473">
                  <a:moveTo>
                    <a:pt x="0" y="19"/>
                  </a:moveTo>
                  <a:cubicBezTo>
                    <a:pt x="34" y="23"/>
                    <a:pt x="265" y="81"/>
                    <a:pt x="333" y="97"/>
                  </a:cubicBezTo>
                  <a:cubicBezTo>
                    <a:pt x="401" y="113"/>
                    <a:pt x="473" y="139"/>
                    <a:pt x="473" y="139"/>
                  </a:cubicBezTo>
                  <a:cubicBezTo>
                    <a:pt x="453" y="129"/>
                    <a:pt x="393" y="81"/>
                    <a:pt x="409" y="0"/>
                  </a:cubicBezTo>
                  <a:cubicBezTo>
                    <a:pt x="400" y="12"/>
                    <a:pt x="362" y="52"/>
                    <a:pt x="321" y="56"/>
                  </a:cubicBezTo>
                  <a:cubicBezTo>
                    <a:pt x="280" y="60"/>
                    <a:pt x="38" y="17"/>
                    <a:pt x="0" y="19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ga271cc3a49_1_4297"/>
            <p:cNvSpPr/>
            <p:nvPr/>
          </p:nvSpPr>
          <p:spPr>
            <a:xfrm>
              <a:off x="6529087" y="2138142"/>
              <a:ext cx="584767" cy="609130"/>
            </a:xfrm>
            <a:custGeom>
              <a:rect b="b" l="l" r="r" t="t"/>
              <a:pathLst>
                <a:path extrusionOk="0" h="81" w="77">
                  <a:moveTo>
                    <a:pt x="49" y="4"/>
                  </a:moveTo>
                  <a:cubicBezTo>
                    <a:pt x="45" y="14"/>
                    <a:pt x="41" y="25"/>
                    <a:pt x="47" y="35"/>
                  </a:cubicBezTo>
                  <a:cubicBezTo>
                    <a:pt x="54" y="47"/>
                    <a:pt x="77" y="54"/>
                    <a:pt x="63" y="70"/>
                  </a:cubicBezTo>
                  <a:cubicBezTo>
                    <a:pt x="53" y="81"/>
                    <a:pt x="36" y="81"/>
                    <a:pt x="23" y="76"/>
                  </a:cubicBezTo>
                  <a:cubicBezTo>
                    <a:pt x="0" y="67"/>
                    <a:pt x="25" y="19"/>
                    <a:pt x="28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ga271cc3a49_1_4297"/>
            <p:cNvSpPr/>
            <p:nvPr/>
          </p:nvSpPr>
          <p:spPr>
            <a:xfrm>
              <a:off x="5216405" y="1975395"/>
              <a:ext cx="420302" cy="560402"/>
            </a:xfrm>
            <a:custGeom>
              <a:rect b="b" l="l" r="r" t="t"/>
              <a:pathLst>
                <a:path extrusionOk="0" h="69" w="55">
                  <a:moveTo>
                    <a:pt x="55" y="0"/>
                  </a:moveTo>
                  <a:cubicBezTo>
                    <a:pt x="49" y="9"/>
                    <a:pt x="43" y="16"/>
                    <a:pt x="39" y="26"/>
                  </a:cubicBezTo>
                  <a:cubicBezTo>
                    <a:pt x="35" y="35"/>
                    <a:pt x="38" y="47"/>
                    <a:pt x="33" y="55"/>
                  </a:cubicBezTo>
                  <a:cubicBezTo>
                    <a:pt x="30" y="63"/>
                    <a:pt x="19" y="69"/>
                    <a:pt x="10" y="67"/>
                  </a:cubicBezTo>
                  <a:cubicBezTo>
                    <a:pt x="2" y="66"/>
                    <a:pt x="5" y="67"/>
                    <a:pt x="3" y="60"/>
                  </a:cubicBezTo>
                  <a:cubicBezTo>
                    <a:pt x="0" y="49"/>
                    <a:pt x="11" y="23"/>
                    <a:pt x="16" y="12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ga271cc3a49_1_4297"/>
            <p:cNvSpPr/>
            <p:nvPr/>
          </p:nvSpPr>
          <p:spPr>
            <a:xfrm>
              <a:off x="2493584" y="1755157"/>
              <a:ext cx="1355320" cy="914676"/>
            </a:xfrm>
            <a:custGeom>
              <a:rect b="b" l="l" r="r" t="t"/>
              <a:pathLst>
                <a:path extrusionOk="0" h="125" w="178">
                  <a:moveTo>
                    <a:pt x="178" y="7"/>
                  </a:moveTo>
                  <a:cubicBezTo>
                    <a:pt x="157" y="15"/>
                    <a:pt x="78" y="36"/>
                    <a:pt x="97" y="51"/>
                  </a:cubicBezTo>
                  <a:cubicBezTo>
                    <a:pt x="104" y="60"/>
                    <a:pt x="115" y="64"/>
                    <a:pt x="108" y="80"/>
                  </a:cubicBezTo>
                  <a:cubicBezTo>
                    <a:pt x="98" y="104"/>
                    <a:pt x="1" y="125"/>
                    <a:pt x="0" y="9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13" name="Google Shape;713;ga271cc3a49_1_4297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714" name="Google Shape;714;ga271cc3a49_1_4297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715" name="Google Shape;715;ga271cc3a49_1_4297"/>
            <p:cNvSpPr/>
            <p:nvPr/>
          </p:nvSpPr>
          <p:spPr>
            <a:xfrm>
              <a:off x="4701690" y="2381795"/>
              <a:ext cx="645681" cy="210151"/>
            </a:xfrm>
            <a:custGeom>
              <a:rect b="b" l="l" r="r" t="t"/>
              <a:pathLst>
                <a:path extrusionOk="0" h="26" w="85">
                  <a:moveTo>
                    <a:pt x="85" y="13"/>
                  </a:moveTo>
                  <a:cubicBezTo>
                    <a:pt x="72" y="4"/>
                    <a:pt x="72" y="4"/>
                    <a:pt x="72" y="4"/>
                  </a:cubicBezTo>
                  <a:cubicBezTo>
                    <a:pt x="64" y="6"/>
                    <a:pt x="55" y="5"/>
                    <a:pt x="47" y="5"/>
                  </a:cubicBezTo>
                  <a:cubicBezTo>
                    <a:pt x="38" y="5"/>
                    <a:pt x="31" y="6"/>
                    <a:pt x="22" y="5"/>
                  </a:cubicBezTo>
                  <a:cubicBezTo>
                    <a:pt x="19" y="4"/>
                    <a:pt x="9" y="0"/>
                    <a:pt x="6" y="3"/>
                  </a:cubicBezTo>
                  <a:cubicBezTo>
                    <a:pt x="0" y="9"/>
                    <a:pt x="9" y="16"/>
                    <a:pt x="16" y="19"/>
                  </a:cubicBezTo>
                  <a:cubicBezTo>
                    <a:pt x="21" y="21"/>
                    <a:pt x="28" y="22"/>
                    <a:pt x="35" y="23"/>
                  </a:cubicBezTo>
                  <a:cubicBezTo>
                    <a:pt x="53" y="25"/>
                    <a:pt x="63" y="26"/>
                    <a:pt x="83" y="19"/>
                  </a:cubicBezTo>
                  <a:cubicBezTo>
                    <a:pt x="84" y="17"/>
                    <a:pt x="85" y="15"/>
                    <a:pt x="85" y="13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ga271cc3a49_1_4297"/>
            <p:cNvSpPr/>
            <p:nvPr/>
          </p:nvSpPr>
          <p:spPr>
            <a:xfrm>
              <a:off x="7625526" y="2348293"/>
              <a:ext cx="913699" cy="356343"/>
            </a:xfrm>
            <a:custGeom>
              <a:rect b="b" l="l" r="r" t="t"/>
              <a:pathLst>
                <a:path extrusionOk="0" h="44" w="120">
                  <a:moveTo>
                    <a:pt x="6" y="28"/>
                  </a:moveTo>
                  <a:cubicBezTo>
                    <a:pt x="41" y="28"/>
                    <a:pt x="87" y="32"/>
                    <a:pt x="120" y="44"/>
                  </a:cubicBezTo>
                  <a:cubicBezTo>
                    <a:pt x="113" y="33"/>
                    <a:pt x="72" y="23"/>
                    <a:pt x="60" y="19"/>
                  </a:cubicBezTo>
                  <a:cubicBezTo>
                    <a:pt x="40" y="11"/>
                    <a:pt x="21" y="3"/>
                    <a:pt x="0" y="0"/>
                  </a:cubicBezTo>
                  <a:cubicBezTo>
                    <a:pt x="12" y="4"/>
                    <a:pt x="28" y="13"/>
                    <a:pt x="22" y="28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17" name="Google Shape;717;ga271cc3a49_1_4297"/>
            <p:cNvGrpSpPr/>
            <p:nvPr/>
          </p:nvGrpSpPr>
          <p:grpSpPr>
            <a:xfrm>
              <a:off x="2358126" y="-205762"/>
              <a:ext cx="7262309" cy="2971491"/>
              <a:chOff x="2361986" y="-142671"/>
              <a:chExt cx="7262309" cy="3554415"/>
            </a:xfrm>
          </p:grpSpPr>
          <p:sp>
            <p:nvSpPr>
              <p:cNvPr id="718" name="Google Shape;718;ga271cc3a49_1_4297"/>
              <p:cNvSpPr/>
              <p:nvPr/>
            </p:nvSpPr>
            <p:spPr>
              <a:xfrm>
                <a:off x="8457806" y="-142671"/>
                <a:ext cx="1166489" cy="1519786"/>
              </a:xfrm>
              <a:custGeom>
                <a:rect b="b" l="l" r="r" t="t"/>
                <a:pathLst>
                  <a:path extrusionOk="0" h="187" w="153">
                    <a:moveTo>
                      <a:pt x="50" y="0"/>
                    </a:moveTo>
                    <a:cubicBezTo>
                      <a:pt x="44" y="33"/>
                      <a:pt x="26" y="75"/>
                      <a:pt x="14" y="91"/>
                    </a:cubicBezTo>
                    <a:cubicBezTo>
                      <a:pt x="0" y="109"/>
                      <a:pt x="3" y="120"/>
                      <a:pt x="6" y="130"/>
                    </a:cubicBezTo>
                    <a:cubicBezTo>
                      <a:pt x="7" y="131"/>
                      <a:pt x="7" y="131"/>
                      <a:pt x="7" y="131"/>
                    </a:cubicBezTo>
                    <a:cubicBezTo>
                      <a:pt x="9" y="129"/>
                      <a:pt x="10" y="127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5" y="122"/>
                      <a:pt x="17" y="119"/>
                      <a:pt x="20" y="116"/>
                    </a:cubicBezTo>
                    <a:cubicBezTo>
                      <a:pt x="36" y="113"/>
                      <a:pt x="69" y="141"/>
                      <a:pt x="61" y="161"/>
                    </a:cubicBezTo>
                    <a:cubicBezTo>
                      <a:pt x="56" y="166"/>
                      <a:pt x="51" y="171"/>
                      <a:pt x="46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47" y="176"/>
                      <a:pt x="62" y="187"/>
                      <a:pt x="94" y="154"/>
                    </a:cubicBezTo>
                    <a:cubicBezTo>
                      <a:pt x="125" y="121"/>
                      <a:pt x="145" y="53"/>
                      <a:pt x="153" y="25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EE87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ga271cc3a49_1_4297"/>
              <p:cNvSpPr/>
              <p:nvPr/>
            </p:nvSpPr>
            <p:spPr>
              <a:xfrm>
                <a:off x="8473035" y="588288"/>
                <a:ext cx="679183" cy="730959"/>
              </a:xfrm>
              <a:custGeom>
                <a:rect b="b" l="l" r="r" t="t"/>
                <a:pathLst>
                  <a:path extrusionOk="0" h="90" w="89">
                    <a:moveTo>
                      <a:pt x="55" y="24"/>
                    </a:moveTo>
                    <a:cubicBezTo>
                      <a:pt x="36" y="7"/>
                      <a:pt x="10" y="0"/>
                      <a:pt x="3" y="17"/>
                    </a:cubicBezTo>
                    <a:cubicBezTo>
                      <a:pt x="0" y="26"/>
                      <a:pt x="2" y="33"/>
                      <a:pt x="4" y="40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7" y="39"/>
                      <a:pt x="8" y="37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2"/>
                      <a:pt x="15" y="29"/>
                      <a:pt x="18" y="26"/>
                    </a:cubicBezTo>
                    <a:cubicBezTo>
                      <a:pt x="34" y="23"/>
                      <a:pt x="67" y="51"/>
                      <a:pt x="59" y="71"/>
                    </a:cubicBezTo>
                    <a:cubicBezTo>
                      <a:pt x="54" y="76"/>
                      <a:pt x="49" y="81"/>
                      <a:pt x="44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5" y="86"/>
                      <a:pt x="51" y="90"/>
                      <a:pt x="63" y="86"/>
                    </a:cubicBezTo>
                    <a:cubicBezTo>
                      <a:pt x="89" y="71"/>
                      <a:pt x="76" y="42"/>
                      <a:pt x="55" y="24"/>
                    </a:cubicBezTo>
                    <a:close/>
                  </a:path>
                </a:pathLst>
              </a:custGeom>
              <a:solidFill>
                <a:srgbClr val="FFF7C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ga271cc3a49_1_4297"/>
              <p:cNvSpPr/>
              <p:nvPr/>
            </p:nvSpPr>
            <p:spPr>
              <a:xfrm>
                <a:off x="2361986" y="737652"/>
                <a:ext cx="6630409" cy="2674092"/>
              </a:xfrm>
              <a:custGeom>
                <a:rect b="b" l="l" r="r" t="t"/>
                <a:pathLst>
                  <a:path extrusionOk="0" h="329" w="871">
                    <a:moveTo>
                      <a:pt x="390" y="290"/>
                    </a:moveTo>
                    <a:cubicBezTo>
                      <a:pt x="397" y="286"/>
                      <a:pt x="399" y="267"/>
                      <a:pt x="403" y="261"/>
                    </a:cubicBezTo>
                    <a:cubicBezTo>
                      <a:pt x="403" y="260"/>
                      <a:pt x="404" y="259"/>
                      <a:pt x="405" y="258"/>
                    </a:cubicBezTo>
                    <a:cubicBezTo>
                      <a:pt x="418" y="239"/>
                      <a:pt x="433" y="217"/>
                      <a:pt x="472" y="200"/>
                    </a:cubicBezTo>
                    <a:cubicBezTo>
                      <a:pt x="478" y="198"/>
                      <a:pt x="492" y="192"/>
                      <a:pt x="514" y="189"/>
                    </a:cubicBezTo>
                    <a:cubicBezTo>
                      <a:pt x="530" y="187"/>
                      <a:pt x="556" y="183"/>
                      <a:pt x="588" y="176"/>
                    </a:cubicBezTo>
                    <a:cubicBezTo>
                      <a:pt x="593" y="174"/>
                      <a:pt x="604" y="171"/>
                      <a:pt x="598" y="179"/>
                    </a:cubicBezTo>
                    <a:cubicBezTo>
                      <a:pt x="573" y="206"/>
                      <a:pt x="554" y="239"/>
                      <a:pt x="548" y="284"/>
                    </a:cubicBezTo>
                    <a:cubicBezTo>
                      <a:pt x="547" y="291"/>
                      <a:pt x="525" y="297"/>
                      <a:pt x="522" y="309"/>
                    </a:cubicBezTo>
                    <a:cubicBezTo>
                      <a:pt x="520" y="322"/>
                      <a:pt x="546" y="329"/>
                      <a:pt x="568" y="328"/>
                    </a:cubicBezTo>
                    <a:cubicBezTo>
                      <a:pt x="590" y="327"/>
                      <a:pt x="604" y="319"/>
                      <a:pt x="603" y="309"/>
                    </a:cubicBezTo>
                    <a:cubicBezTo>
                      <a:pt x="602" y="301"/>
                      <a:pt x="584" y="294"/>
                      <a:pt x="584" y="285"/>
                    </a:cubicBezTo>
                    <a:cubicBezTo>
                      <a:pt x="594" y="218"/>
                      <a:pt x="639" y="175"/>
                      <a:pt x="684" y="153"/>
                    </a:cubicBezTo>
                    <a:cubicBezTo>
                      <a:pt x="684" y="153"/>
                      <a:pt x="723" y="137"/>
                      <a:pt x="725" y="136"/>
                    </a:cubicBezTo>
                    <a:cubicBezTo>
                      <a:pt x="731" y="134"/>
                      <a:pt x="732" y="141"/>
                      <a:pt x="733" y="143"/>
                    </a:cubicBezTo>
                    <a:cubicBezTo>
                      <a:pt x="734" y="153"/>
                      <a:pt x="736" y="156"/>
                      <a:pt x="739" y="166"/>
                    </a:cubicBezTo>
                    <a:cubicBezTo>
                      <a:pt x="747" y="194"/>
                      <a:pt x="753" y="231"/>
                      <a:pt x="742" y="262"/>
                    </a:cubicBezTo>
                    <a:cubicBezTo>
                      <a:pt x="736" y="274"/>
                      <a:pt x="715" y="268"/>
                      <a:pt x="712" y="276"/>
                    </a:cubicBezTo>
                    <a:cubicBezTo>
                      <a:pt x="712" y="276"/>
                      <a:pt x="712" y="276"/>
                      <a:pt x="712" y="276"/>
                    </a:cubicBezTo>
                    <a:cubicBezTo>
                      <a:pt x="735" y="283"/>
                      <a:pt x="757" y="291"/>
                      <a:pt x="778" y="299"/>
                    </a:cubicBezTo>
                    <a:cubicBezTo>
                      <a:pt x="776" y="298"/>
                      <a:pt x="768" y="292"/>
                      <a:pt x="772" y="283"/>
                    </a:cubicBezTo>
                    <a:cubicBezTo>
                      <a:pt x="792" y="239"/>
                      <a:pt x="782" y="188"/>
                      <a:pt x="773" y="156"/>
                    </a:cubicBezTo>
                    <a:cubicBezTo>
                      <a:pt x="764" y="130"/>
                      <a:pt x="778" y="113"/>
                      <a:pt x="800" y="100"/>
                    </a:cubicBezTo>
                    <a:cubicBezTo>
                      <a:pt x="824" y="84"/>
                      <a:pt x="845" y="67"/>
                      <a:pt x="863" y="48"/>
                    </a:cubicBezTo>
                    <a:cubicBezTo>
                      <a:pt x="871" y="28"/>
                      <a:pt x="838" y="0"/>
                      <a:pt x="822" y="3"/>
                    </a:cubicBezTo>
                    <a:cubicBezTo>
                      <a:pt x="819" y="6"/>
                      <a:pt x="817" y="9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792" y="37"/>
                      <a:pt x="765" y="59"/>
                      <a:pt x="729" y="78"/>
                    </a:cubicBezTo>
                    <a:cubicBezTo>
                      <a:pt x="641" y="125"/>
                      <a:pt x="545" y="140"/>
                      <a:pt x="508" y="145"/>
                    </a:cubicBezTo>
                    <a:cubicBezTo>
                      <a:pt x="447" y="154"/>
                      <a:pt x="386" y="161"/>
                      <a:pt x="325" y="161"/>
                    </a:cubicBezTo>
                    <a:cubicBezTo>
                      <a:pt x="205" y="161"/>
                      <a:pt x="99" y="161"/>
                      <a:pt x="50" y="233"/>
                    </a:cubicBezTo>
                    <a:cubicBezTo>
                      <a:pt x="35" y="253"/>
                      <a:pt x="0" y="264"/>
                      <a:pt x="4" y="287"/>
                    </a:cubicBezTo>
                    <a:cubicBezTo>
                      <a:pt x="9" y="310"/>
                      <a:pt x="50" y="303"/>
                      <a:pt x="76" y="297"/>
                    </a:cubicBezTo>
                    <a:cubicBezTo>
                      <a:pt x="103" y="290"/>
                      <a:pt x="116" y="279"/>
                      <a:pt x="113" y="269"/>
                    </a:cubicBezTo>
                    <a:cubicBezTo>
                      <a:pt x="110" y="259"/>
                      <a:pt x="78" y="260"/>
                      <a:pt x="93" y="238"/>
                    </a:cubicBezTo>
                    <a:cubicBezTo>
                      <a:pt x="93" y="238"/>
                      <a:pt x="93" y="238"/>
                      <a:pt x="93" y="238"/>
                    </a:cubicBezTo>
                    <a:cubicBezTo>
                      <a:pt x="139" y="197"/>
                      <a:pt x="226" y="197"/>
                      <a:pt x="325" y="197"/>
                    </a:cubicBezTo>
                    <a:cubicBezTo>
                      <a:pt x="347" y="197"/>
                      <a:pt x="370" y="197"/>
                      <a:pt x="393" y="197"/>
                    </a:cubicBezTo>
                    <a:cubicBezTo>
                      <a:pt x="398" y="197"/>
                      <a:pt x="407" y="198"/>
                      <a:pt x="400" y="206"/>
                    </a:cubicBezTo>
                    <a:cubicBezTo>
                      <a:pt x="389" y="217"/>
                      <a:pt x="380" y="231"/>
                      <a:pt x="373" y="241"/>
                    </a:cubicBezTo>
                    <a:cubicBezTo>
                      <a:pt x="372" y="242"/>
                      <a:pt x="374" y="239"/>
                      <a:pt x="373" y="241"/>
                    </a:cubicBezTo>
                    <a:cubicBezTo>
                      <a:pt x="373" y="241"/>
                      <a:pt x="373" y="241"/>
                      <a:pt x="373" y="241"/>
                    </a:cubicBezTo>
                    <a:cubicBezTo>
                      <a:pt x="366" y="249"/>
                      <a:pt x="355" y="252"/>
                      <a:pt x="345" y="255"/>
                    </a:cubicBezTo>
                    <a:cubicBezTo>
                      <a:pt x="335" y="258"/>
                      <a:pt x="321" y="263"/>
                      <a:pt x="313" y="271"/>
                    </a:cubicBezTo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1" name="Google Shape;721;ga271cc3a49_1_4297"/>
            <p:cNvSpPr/>
            <p:nvPr/>
          </p:nvSpPr>
          <p:spPr>
            <a:xfrm>
              <a:off x="4707781" y="2288452"/>
              <a:ext cx="633498" cy="316748"/>
            </a:xfrm>
            <a:custGeom>
              <a:rect b="b" l="l" r="r" t="t"/>
              <a:pathLst>
                <a:path extrusionOk="0" h="39" w="83">
                  <a:moveTo>
                    <a:pt x="82" y="23"/>
                  </a:moveTo>
                  <a:cubicBezTo>
                    <a:pt x="82" y="33"/>
                    <a:pt x="63" y="39"/>
                    <a:pt x="40" y="38"/>
                  </a:cubicBezTo>
                  <a:cubicBezTo>
                    <a:pt x="17" y="36"/>
                    <a:pt x="0" y="26"/>
                    <a:pt x="0" y="16"/>
                  </a:cubicBezTo>
                  <a:cubicBezTo>
                    <a:pt x="1" y="6"/>
                    <a:pt x="20" y="0"/>
                    <a:pt x="43" y="2"/>
                  </a:cubicBezTo>
                  <a:cubicBezTo>
                    <a:pt x="66" y="4"/>
                    <a:pt x="83" y="13"/>
                    <a:pt x="82" y="23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22" name="Google Shape;722;ga271cc3a49_1_4297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723" name="Google Shape;723;ga271cc3a49_1_4297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724" name="Google Shape;724;ga271cc3a49_1_4297"/>
            <p:cNvCxnSpPr/>
            <p:nvPr/>
          </p:nvCxnSpPr>
          <p:spPr>
            <a:xfrm>
              <a:off x="4631639" y="2640676"/>
              <a:ext cx="3000" cy="2159400"/>
            </a:xfrm>
            <a:prstGeom prst="straightConnector1">
              <a:avLst/>
            </a:prstGeom>
            <a:noFill/>
            <a:ln cap="flat" cmpd="sng" w="47625">
              <a:solidFill>
                <a:srgbClr val="F4A58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  <a:defRPr b="0" i="0" sz="4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7" name="Google Shape;7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illium Web"/>
              <a:buChar char="•"/>
              <a:defRPr b="0" i="0" sz="2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"/>
              <a:buChar char="•"/>
              <a:defRPr b="0" i="0" sz="24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•"/>
              <a:defRPr b="0" i="0" sz="2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8" name="Google Shape;8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ada5606a7c_0_108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  <a:defRPr b="0" i="0" sz="4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1053" name="Google Shape;1053;gada5606a7c_0_108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illium Web"/>
              <a:buChar char="•"/>
              <a:defRPr b="0" i="0" sz="2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"/>
              <a:buChar char="•"/>
              <a:defRPr b="0" i="0" sz="24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•"/>
              <a:defRPr b="0" i="0" sz="2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1054" name="Google Shape;1054;gada5606a7c_0_108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5" name="Google Shape;1055;gada5606a7c_0_108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6" name="Google Shape;1056;gada5606a7c_0_108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97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fa849bb9b8_2_108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  <a:defRPr b="0" i="0" sz="4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2099" name="Google Shape;2099;gfa849bb9b8_2_108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illium Web"/>
              <a:buChar char="•"/>
              <a:defRPr b="0" i="0" sz="2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"/>
              <a:buChar char="•"/>
              <a:defRPr b="0" i="0" sz="24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•"/>
              <a:defRPr b="0" i="0" sz="2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2100" name="Google Shape;2100;gfa849bb9b8_2_108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1" name="Google Shape;2101;gfa849bb9b8_2_108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2" name="Google Shape;2102;gfa849bb9b8_2_108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docs.google.com/presentation/d/1TqFrwJwPpNRkeuXhJK_mTytLGLo_bK_J-sNgo7wsKlg/edit" TargetMode="External"/><Relationship Id="rId4" Type="http://schemas.openxmlformats.org/officeDocument/2006/relationships/image" Target="../media/image8.png"/><Relationship Id="rId5" Type="http://schemas.openxmlformats.org/officeDocument/2006/relationships/hyperlink" Target="https://drive.google.com/drive/folders/19HEVdNUCEjOXA-737wR9HnnFXhf3OvYl?usp=sharing" TargetMode="External"/><Relationship Id="rId6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Relationship Id="rId6" Type="http://schemas.openxmlformats.org/officeDocument/2006/relationships/image" Target="../media/image29.png"/><Relationship Id="rId7" Type="http://schemas.openxmlformats.org/officeDocument/2006/relationships/image" Target="../media/image14.png"/><Relationship Id="rId8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6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7" name="Google Shape;3147;p34"/>
          <p:cNvSpPr txBox="1"/>
          <p:nvPr/>
        </p:nvSpPr>
        <p:spPr>
          <a:xfrm>
            <a:off x="9653248" y="5990503"/>
            <a:ext cx="18618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r>
              <a:rPr b="1" i="0" lang="en-US" sz="2500" u="sng" cap="none" strike="noStrike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  <a:hlinkClick r:id="rId3"/>
              </a:rPr>
              <a:t>Editing File</a:t>
            </a:r>
            <a:endParaRPr b="1" i="0" sz="2500" u="sng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48" name="Google Shape;3148;p34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49" name="Google Shape;3149;p34"/>
          <p:cNvSpPr/>
          <p:nvPr/>
        </p:nvSpPr>
        <p:spPr>
          <a:xfrm>
            <a:off x="-9288" y="4496862"/>
            <a:ext cx="8483530" cy="831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3F3F3F"/>
                </a:solidFill>
                <a:latin typeface="Comic Sans MS"/>
                <a:ea typeface="Comic Sans MS"/>
                <a:cs typeface="Comic Sans MS"/>
                <a:sym typeface="Comic Sans MS"/>
              </a:rPr>
              <a:t>Neuromuscular Transmission</a:t>
            </a:r>
            <a:endParaRPr b="1" i="0" sz="4800" u="none" cap="none" strike="noStrike">
              <a:solidFill>
                <a:srgbClr val="3F3F3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150" name="Google Shape;315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00" y="-12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1" name="Google Shape;3151;p34">
            <a:hlinkClick r:id="rId5"/>
          </p:cNvPr>
          <p:cNvSpPr/>
          <p:nvPr/>
        </p:nvSpPr>
        <p:spPr>
          <a:xfrm>
            <a:off x="-4" y="655890"/>
            <a:ext cx="8916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52" name="Google Shape;3152;p34"/>
          <p:cNvSpPr txBox="1"/>
          <p:nvPr/>
        </p:nvSpPr>
        <p:spPr>
          <a:xfrm>
            <a:off x="9782250" y="3650800"/>
            <a:ext cx="22467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 </a:t>
            </a:r>
            <a:endParaRPr b="1" i="0" sz="20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Titillium Web"/>
              <a:buChar char="■"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1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Titillium Web"/>
              <a:buChar char="■"/>
            </a:pPr>
            <a:r>
              <a:rPr b="1" i="0" lang="en-US" sz="2000" u="none" cap="none" strike="noStrike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1" i="0" sz="2000" u="none" cap="none" strike="noStrike">
              <a:solidFill>
                <a:srgbClr val="FF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000"/>
              <a:buFont typeface="Titillium Web"/>
              <a:buChar char="■"/>
            </a:pPr>
            <a:r>
              <a:rPr b="1" i="0" lang="en-US" sz="20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1" i="0" sz="20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000"/>
              <a:buFont typeface="Titillium Web"/>
              <a:buChar char="■"/>
            </a:pPr>
            <a:r>
              <a:rPr b="1" i="0" lang="en-US" sz="2000" u="none" cap="none" strike="noStrike">
                <a:solidFill>
                  <a:srgbClr val="4A86E8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1" i="0" sz="2000" u="none" cap="none" strike="noStrike">
              <a:solidFill>
                <a:srgbClr val="4A86E8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000"/>
              <a:buFont typeface="Titillium Web"/>
              <a:buChar char="■"/>
            </a:pPr>
            <a:r>
              <a:rPr b="1" i="0" lang="en-US" sz="20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Dr notes</a:t>
            </a:r>
            <a:endParaRPr b="1" i="0" sz="20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000"/>
              <a:buFont typeface="Titillium Web"/>
              <a:buChar char="■"/>
            </a:pPr>
            <a:r>
              <a:rPr b="1" i="0" lang="en-US" sz="20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0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153" name="Google Shape;315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43675" y="1641200"/>
            <a:ext cx="1511572" cy="112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0" name="Shape 3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" name="Google Shape;3461;g784fcd5ff2_0_161"/>
          <p:cNvSpPr txBox="1"/>
          <p:nvPr/>
        </p:nvSpPr>
        <p:spPr>
          <a:xfrm>
            <a:off x="8470025" y="6362450"/>
            <a:ext cx="3196800" cy="3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Destruction of Ach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2" name="Google Shape;3462;g784fcd5ff2_0_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825" y="4053742"/>
            <a:ext cx="4105826" cy="2225932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63" name="Google Shape;3463;g784fcd5ff2_0_161"/>
          <p:cNvPicPr preferRelativeResize="0"/>
          <p:nvPr/>
        </p:nvPicPr>
        <p:blipFill rotWithShape="1">
          <a:blip r:embed="rId4">
            <a:alphaModFix/>
          </a:blip>
          <a:srcRect b="0" l="3269" r="0" t="0"/>
          <a:stretch/>
        </p:blipFill>
        <p:spPr>
          <a:xfrm>
            <a:off x="4616981" y="602475"/>
            <a:ext cx="3644718" cy="5759975"/>
          </a:xfrm>
          <a:prstGeom prst="rect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64" name="Google Shape;3464;g784fcd5ff2_0_1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59900" y="602475"/>
            <a:ext cx="1962775" cy="3178476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65" name="Google Shape;3465;g784fcd5ff2_0_1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70025" y="4136525"/>
            <a:ext cx="3416024" cy="2225925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66" name="Google Shape;3466;g784fcd5ff2_0_161"/>
          <p:cNvPicPr preferRelativeResize="0"/>
          <p:nvPr/>
        </p:nvPicPr>
        <p:blipFill rotWithShape="1">
          <a:blip r:embed="rId7">
            <a:alphaModFix/>
          </a:blip>
          <a:srcRect b="3231" l="2489" r="3921" t="0"/>
          <a:stretch/>
        </p:blipFill>
        <p:spPr>
          <a:xfrm>
            <a:off x="8456000" y="602475"/>
            <a:ext cx="3416024" cy="3178475"/>
          </a:xfrm>
          <a:prstGeom prst="rect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67" name="Google Shape;3467;g784fcd5ff2_0_16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2825" y="602475"/>
            <a:ext cx="1962775" cy="3178476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1" name="Shape 3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ingle gear" id="3472" name="Google Shape;3472;gada5606a7c_0_2128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3" name="Google Shape;3473;gada5606a7c_0_2128"/>
          <p:cNvSpPr txBox="1"/>
          <p:nvPr>
            <p:ph type="title"/>
          </p:nvPr>
        </p:nvSpPr>
        <p:spPr>
          <a:xfrm>
            <a:off x="1156800" y="196850"/>
            <a:ext cx="101970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Muscle Action Potential (AP)</a:t>
            </a:r>
            <a:endParaRPr/>
          </a:p>
        </p:txBody>
      </p:sp>
      <p:sp>
        <p:nvSpPr>
          <p:cNvPr id="3474" name="Google Shape;3474;gada5606a7c_0_2128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75" name="Google Shape;3475;gada5606a7c_0_2128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76" name="Google Shape;3476;gada5606a7c_0_2128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77" name="Google Shape;3477;gada5606a7c_0_2128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78" name="Google Shape;3478;gada5606a7c_0_2128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aphicFrame>
        <p:nvGraphicFramePr>
          <p:cNvPr id="3479" name="Google Shape;3479;gada5606a7c_0_2128"/>
          <p:cNvGraphicFramePr/>
          <p:nvPr/>
        </p:nvGraphicFramePr>
        <p:xfrm>
          <a:off x="1628377" y="1867785"/>
          <a:ext cx="3000000" cy="3000000"/>
        </p:xfrm>
        <a:graphic>
          <a:graphicData uri="http://schemas.openxmlformats.org/drawingml/2006/table">
            <a:tbl>
              <a:tblPr firstCol="1">
                <a:noFill/>
                <a:tableStyleId>{9435C45E-7A27-4309-AE30-5698D8D02F18}</a:tableStyleId>
              </a:tblPr>
              <a:tblGrid>
                <a:gridCol w="2712700"/>
                <a:gridCol w="3111275"/>
                <a:gridCol w="3111275"/>
              </a:tblGrid>
              <a:tr h="776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Skeletal Muscle</a:t>
                      </a:r>
                      <a:endParaRPr b="1"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Large Nerves</a:t>
                      </a:r>
                      <a:endParaRPr b="1" i="0"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</a:tr>
              <a:tr h="1033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Resting Membrane Potential</a:t>
                      </a:r>
                      <a:endParaRPr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-80 to -90 mV</a:t>
                      </a:r>
                      <a:endParaRPr b="0"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-80 to -90 mV</a:t>
                      </a:r>
                      <a:endParaRPr i="0"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33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Duration of the </a:t>
                      </a:r>
                      <a:endParaRPr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Action Potential</a:t>
                      </a:r>
                      <a:endParaRPr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Lasts 1 - 5 msec</a:t>
                      </a:r>
                      <a:endParaRPr b="0"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Lasts 0.2 - 1 msec</a:t>
                      </a:r>
                      <a:endParaRPr i="0"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33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Velocity of Conduction </a:t>
                      </a:r>
                      <a:endParaRPr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3 - 5 m/sec</a:t>
                      </a:r>
                      <a:endParaRPr b="0"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39 - 65 m/sec</a:t>
                      </a:r>
                      <a:endParaRPr i="0"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480" name="Google Shape;3480;gada5606a7c_0_2128"/>
          <p:cNvSpPr txBox="1"/>
          <p:nvPr/>
        </p:nvSpPr>
        <p:spPr>
          <a:xfrm>
            <a:off x="10433600" y="0"/>
            <a:ext cx="17586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Male Slides Only</a:t>
            </a:r>
            <a:endParaRPr b="1" i="0" sz="14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4" name="Shape 3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5" name="Google Shape;3485;g105c64798c8_5_6"/>
          <p:cNvGraphicFramePr/>
          <p:nvPr/>
        </p:nvGraphicFramePr>
        <p:xfrm>
          <a:off x="0" y="-7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{908C9F95-C3BC-4DF8-9F3B-710D3E1A4869}</a:tableStyleId>
              </a:tblPr>
              <a:tblGrid>
                <a:gridCol w="3023050"/>
                <a:gridCol w="3023050"/>
                <a:gridCol w="2064100"/>
                <a:gridCol w="4081825"/>
              </a:tblGrid>
              <a:tr h="524425">
                <a:tc rowSpan="6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3434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Drugs that </a:t>
                      </a:r>
                      <a:r>
                        <a:rPr b="1" lang="en-US" sz="1800" u="none" cap="none" strike="noStrike">
                          <a:solidFill>
                            <a:schemeClr val="accent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Enhance</a:t>
                      </a:r>
                      <a:r>
                        <a:rPr b="1" lang="en-US" sz="1800" u="none" cap="none" strike="noStrike">
                          <a:solidFill>
                            <a:srgbClr val="43434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Transmission at the neuromuscular junction</a:t>
                      </a:r>
                      <a:endParaRPr b="1" sz="1800" u="none" cap="none" strike="noStrike">
                        <a:solidFill>
                          <a:srgbClr val="434343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Drugs that Stimulate the </a:t>
                      </a:r>
                      <a:r>
                        <a:rPr b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muscle fiber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by Ach-like action: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Methacholine</a:t>
                      </a:r>
                      <a:endParaRPr sz="16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600"/>
                        <a:buFont typeface="Titillium Web"/>
                        <a:buChar char="-"/>
                      </a:pP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They act for minutes or hours 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600"/>
                        <a:buFont typeface="Titillium Web"/>
                        <a:buChar char="-"/>
                      </a:pP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Not destructed by cholinesterase 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442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Carbachol</a:t>
                      </a:r>
                      <a:endParaRPr sz="16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 vMerge="1"/>
              </a:tr>
              <a:tr h="58122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Nicotine.</a:t>
                      </a:r>
                      <a:endParaRPr sz="16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 vMerge="1"/>
              </a:tr>
              <a:tr h="524425">
                <a:tc vMerge="1"/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Drugs that Stimulate</a:t>
                      </a:r>
                      <a:r>
                        <a:rPr b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 </a:t>
                      </a:r>
                      <a:r>
                        <a:rPr b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NMJ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by inactivating Acetylcholinesterase: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Neostigmine </a:t>
                      </a:r>
                      <a:endParaRPr sz="16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They inactivate acetylcholinesterase for several hours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442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Physostigmine</a:t>
                      </a:r>
                      <a:endParaRPr sz="16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 vMerge="1"/>
              </a:tr>
              <a:tr h="1441000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Diisopropyl fluorophosphate</a:t>
                      </a:r>
                      <a:endParaRPr b="1"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(nerve gas poison) </a:t>
                      </a:r>
                      <a:endParaRPr b="1"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600"/>
                        <a:buFont typeface="Titillium Web"/>
                        <a:buChar char="-"/>
                      </a:pP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They inactivate acetylcholinesterase for weeks 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600"/>
                        <a:buFont typeface="Titillium Web"/>
                        <a:buChar char="-"/>
                      </a:pP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Can cause death because of respiratory muscle spasm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4425">
                <a:tc row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solidFill>
                          <a:srgbClr val="434343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indent="0" lvl="0" marL="0" marR="0" rtl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solidFill>
                          <a:srgbClr val="434343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indent="0" lvl="0" marL="0" marR="0" rtl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solidFill>
                          <a:srgbClr val="434343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indent="0" lvl="0" marL="0" marR="0" rtl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3434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Drugs that </a:t>
                      </a:r>
                      <a:r>
                        <a:rPr b="1" lang="en-US" sz="1800" u="none" cap="none" strike="noStrike">
                          <a:solidFill>
                            <a:schemeClr val="accent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Block</a:t>
                      </a:r>
                      <a:r>
                        <a:rPr b="1" lang="en-US" sz="1800" u="none" cap="none" strike="noStrike">
                          <a:solidFill>
                            <a:srgbClr val="434343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Transmission at the neuromuscular junction</a:t>
                      </a:r>
                      <a:endParaRPr b="1" sz="1800" u="none" cap="none" strike="noStrike">
                        <a:solidFill>
                          <a:srgbClr val="434343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Curare</a:t>
                      </a:r>
                      <a:endParaRPr sz="16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 gridSpan="2"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Prevent passage of impulses from the nerve ending into the muscle by blocking the action of Ach on it’s receptors MEP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 hMerge="1"/>
              </a:tr>
              <a:tr h="7555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Curariform like-drugs</a:t>
                      </a:r>
                      <a:endParaRPr sz="16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 gridSpan="2" vMerge="1"/>
                <a:tc hMerge="1" vMerge="1"/>
              </a:tr>
              <a:tr h="14582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Botulinum toxin </a:t>
                      </a:r>
                      <a:endParaRPr b="1"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Bacterial poison that decreases the quantity of Ach release by the nerve presynaptic terminals.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sp>
        <p:nvSpPr>
          <p:cNvPr id="3486" name="Google Shape;3486;g105c64798c8_5_6"/>
          <p:cNvSpPr txBox="1"/>
          <p:nvPr/>
        </p:nvSpPr>
        <p:spPr>
          <a:xfrm>
            <a:off x="290250" y="2472325"/>
            <a:ext cx="239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(Cause muscle </a:t>
            </a:r>
            <a:r>
              <a:rPr b="1" i="0" lang="en-US" sz="14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contraction</a:t>
            </a:r>
            <a:r>
              <a:rPr b="1" i="0" lang="en-US" sz="1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b="1" i="0" sz="14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87" name="Google Shape;3487;g105c64798c8_5_6"/>
          <p:cNvSpPr txBox="1"/>
          <p:nvPr/>
        </p:nvSpPr>
        <p:spPr>
          <a:xfrm>
            <a:off x="408450" y="5858350"/>
            <a:ext cx="227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(Cause muscle </a:t>
            </a:r>
            <a:r>
              <a:rPr b="1" i="0" lang="en-US" sz="1400" u="none" cap="none" strike="noStrike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Relaxation</a:t>
            </a:r>
            <a:r>
              <a:rPr b="1" i="0" lang="en-US" sz="1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b="1" i="0" sz="14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1" name="Shape 3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2" name="Google Shape;3492;gada5606a7c_0_3319"/>
          <p:cNvSpPr txBox="1"/>
          <p:nvPr>
            <p:ph type="title"/>
          </p:nvPr>
        </p:nvSpPr>
        <p:spPr>
          <a:xfrm>
            <a:off x="1148925" y="196850"/>
            <a:ext cx="102048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Myasthenia-Gravis Disease</a:t>
            </a:r>
            <a:endParaRPr/>
          </a:p>
        </p:txBody>
      </p:sp>
      <p:sp>
        <p:nvSpPr>
          <p:cNvPr descr="Single gear" id="3493" name="Google Shape;3493;gada5606a7c_0_3319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4" name="Google Shape;3494;gada5606a7c_0_3319"/>
          <p:cNvSpPr/>
          <p:nvPr/>
        </p:nvSpPr>
        <p:spPr>
          <a:xfrm>
            <a:off x="1131750" y="993050"/>
            <a:ext cx="3219900" cy="5448600"/>
          </a:xfrm>
          <a:prstGeom prst="rect">
            <a:avLst/>
          </a:prstGeom>
          <a:solidFill>
            <a:srgbClr val="FBE780"/>
          </a:solidFill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Definition</a:t>
            </a:r>
            <a:endParaRPr b="1" i="0" sz="24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032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Titillium Web"/>
              <a:buChar char="●"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An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autoimmune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disease usually in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adult females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0320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Titillium Web"/>
              <a:buChar char="●"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Patients develop</a:t>
            </a:r>
            <a:r>
              <a:rPr b="0" i="0" lang="en-US" sz="16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antibodies</a:t>
            </a:r>
            <a:r>
              <a:rPr b="0" i="0" lang="en-US" sz="16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against their own</a:t>
            </a:r>
            <a:r>
              <a:rPr b="0" i="0" lang="en-US" sz="16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Ach</a:t>
            </a:r>
            <a:r>
              <a:rPr b="0" i="0" lang="en-US" sz="16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receptors</a:t>
            </a:r>
            <a:r>
              <a:rPr b="0" i="0" lang="en-US" sz="16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→ decreased/unformed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EPP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→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weakness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/paralysis of muscles (depends on severity of disease).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1968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EPP are too small to 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initiate opening of voltage-gated Na</a:t>
            </a:r>
            <a:r>
              <a:rPr b="0" baseline="3000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+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channels 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→ 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no AP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→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 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muscles can’t contract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500" u="none" cap="none" strike="noStrike">
              <a:solidFill>
                <a:srgbClr val="41414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1968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Occurs in 1/20,000 persons</a:t>
            </a: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5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1968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Patients have 20% of Ach receptors</a:t>
            </a: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5" name="Google Shape;3495;gada5606a7c_0_3319"/>
          <p:cNvSpPr/>
          <p:nvPr/>
        </p:nvSpPr>
        <p:spPr>
          <a:xfrm>
            <a:off x="4530720" y="993050"/>
            <a:ext cx="3219900" cy="5448600"/>
          </a:xfrm>
          <a:prstGeom prst="rect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Symptoms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Ptosis </a:t>
            </a:r>
            <a:r>
              <a:rPr b="0" i="0" lang="en-US" sz="15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(drooping eyelid)</a:t>
            </a:r>
            <a:endParaRPr b="0" i="0" sz="15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Dysarthria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Dysphagia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Proximal limb weakness    in hands &amp; feet. 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sng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Affects:</a:t>
            </a: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 eyelids - extraocular bulbar - proximal limb muscles.</a:t>
            </a:r>
            <a:endParaRPr b="0" i="0" sz="1500" u="none" cap="none" strike="noStrike">
              <a:solidFill>
                <a:srgbClr val="41414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41414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0955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Muscle weakness from 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NMJ inability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to transmit enough 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signals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from nerve fibers to muscle fibers.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0955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Patient may die from 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respiratory failure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from respiratory muscle paralysis.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6" name="Google Shape;3496;gada5606a7c_0_3319"/>
          <p:cNvPicPr preferRelativeResize="0"/>
          <p:nvPr/>
        </p:nvPicPr>
        <p:blipFill rotWithShape="1">
          <a:blip r:embed="rId3">
            <a:alphaModFix/>
          </a:blip>
          <a:srcRect b="30790" l="0" r="0" t="32166"/>
          <a:stretch/>
        </p:blipFill>
        <p:spPr>
          <a:xfrm>
            <a:off x="6381903" y="1281300"/>
            <a:ext cx="1066772" cy="395150"/>
          </a:xfrm>
          <a:prstGeom prst="rect">
            <a:avLst/>
          </a:prstGeom>
          <a:noFill/>
          <a:ln>
            <a:noFill/>
          </a:ln>
        </p:spPr>
      </p:pic>
      <p:sp>
        <p:nvSpPr>
          <p:cNvPr id="3497" name="Google Shape;3497;gada5606a7c_0_3319"/>
          <p:cNvSpPr/>
          <p:nvPr/>
        </p:nvSpPr>
        <p:spPr>
          <a:xfrm>
            <a:off x="1035925" y="1067825"/>
            <a:ext cx="3248100" cy="53739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Definition</a:t>
            </a:r>
            <a:endParaRPr b="1" i="0" sz="24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196850" lvl="0" marL="4000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An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autoimmune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disease usually in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adult females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196850" lvl="0" marL="4000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Patients develop</a:t>
            </a: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antibodies</a:t>
            </a: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against their own</a:t>
            </a: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Ach</a:t>
            </a: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receptors</a:t>
            </a: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→ decreased/unformed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EPP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→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weakness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/paralysis of muscles (depends on severity of disease).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EPP are too small to 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initiate opening of voltage-gated Na</a:t>
            </a:r>
            <a:r>
              <a:rPr b="0" baseline="3000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+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channels 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→ 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no AP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→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 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muscles can’t contract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500" u="none" cap="none" strike="noStrike">
              <a:solidFill>
                <a:srgbClr val="41414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Occurs in 1/20,000 persons</a:t>
            </a: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5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Patients have 20% of Ach receptors</a:t>
            </a: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98" name="Google Shape;3498;gada5606a7c_0_3319"/>
          <p:cNvSpPr/>
          <p:nvPr/>
        </p:nvSpPr>
        <p:spPr>
          <a:xfrm>
            <a:off x="4416725" y="1067825"/>
            <a:ext cx="3248100" cy="53739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Symptoms</a:t>
            </a:r>
            <a:endParaRPr b="0" i="0" sz="24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23850" lvl="0" marL="628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Ptosis </a:t>
            </a:r>
            <a:r>
              <a:rPr b="0" i="0" lang="en-US" sz="15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(drooping eyelid)</a:t>
            </a:r>
            <a:endParaRPr b="0" i="0" sz="15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23850" lvl="0" marL="628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Dysarthria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23850" lvl="0" marL="628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Dysphagia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23850" lvl="0" marL="628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Proximal limb weakness in hands &amp; feet. 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28600" lvl="0" marL="628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sng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Affects:</a:t>
            </a: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 eyelids - extraocular bulbar - proximal limb muscles.</a:t>
            </a:r>
            <a:endParaRPr b="0" i="0" sz="1500" u="none" cap="none" strike="noStrike">
              <a:solidFill>
                <a:srgbClr val="41414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41414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0955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Muscle weakness from 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NMJ inability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to transmit enough 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signals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from nerve fibers to muscle fibers.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0955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Patient may die from 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respiratory failure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from respiratory muscle paralysis.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41414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99" name="Google Shape;3499;gada5606a7c_0_3319"/>
          <p:cNvSpPr/>
          <p:nvPr/>
        </p:nvSpPr>
        <p:spPr>
          <a:xfrm>
            <a:off x="7929667" y="993050"/>
            <a:ext cx="3219900" cy="5448600"/>
          </a:xfrm>
          <a:prstGeom prst="rect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Treatment</a:t>
            </a:r>
            <a:endParaRPr b="1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Anti-cholinesterase drugs</a:t>
            </a:r>
            <a:endParaRPr b="1" i="0" sz="1500" u="none" cap="none" strike="noStrik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(eg: 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Neostigmine</a:t>
            </a: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b="0" i="0" sz="1500" u="none" cap="none" strike="noStrike">
              <a:solidFill>
                <a:srgbClr val="41414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41414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6670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1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Corticosteroids 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and </a:t>
            </a:r>
            <a:r>
              <a:rPr b="1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immunosuppressant drugs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inhibit the immune system, limiting antibody production.</a:t>
            </a:r>
            <a:endParaRPr b="0" i="0" sz="15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6670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Drug inactivates cholinesterase 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destroys Ach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) → all</a:t>
            </a: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ows large amounts of Ach to accumulate in the synaptic space → 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 on remaining healthy receptors</a:t>
            </a: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 → 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good EPP formed</a:t>
            </a: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 → 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contraction</a:t>
            </a: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5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0" name="Google Shape;3500;gada5606a7c_0_3319"/>
          <p:cNvSpPr/>
          <p:nvPr/>
        </p:nvSpPr>
        <p:spPr>
          <a:xfrm>
            <a:off x="7849550" y="1067825"/>
            <a:ext cx="3248100" cy="53739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Treatment</a:t>
            </a:r>
            <a:endParaRPr b="1" i="0" sz="24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Anti-cholinesterase drugs</a:t>
            </a:r>
            <a:endParaRPr b="1" i="0" sz="1500" u="none" cap="none" strike="noStrik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(eg: 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Neostigmine</a:t>
            </a: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b="0" i="0" sz="1500" u="none" cap="none" strike="noStrike">
              <a:solidFill>
                <a:srgbClr val="41414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41414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66700" lvl="0" marL="4000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1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Corticosteroids 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and </a:t>
            </a:r>
            <a:r>
              <a:rPr b="1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immunosuppressant drugs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inhibit the immune system, limiting antibody production.</a:t>
            </a:r>
            <a:endParaRPr b="0" i="0" sz="15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6670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Drug inactivates cholinesterase 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destroys Ach</a:t>
            </a: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) → all</a:t>
            </a: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ows large amounts of Ach to accumulate in the synaptic space → 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 on remaining healthy receptors</a:t>
            </a: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 → 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good EPP formed</a:t>
            </a: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 → 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contraction</a:t>
            </a:r>
            <a:r>
              <a:rPr b="0" i="0" lang="en-US" sz="1500" u="none" cap="none" strike="noStrike">
                <a:solidFill>
                  <a:srgbClr val="414141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5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501" name="Google Shape;3501;gada5606a7c_0_3319"/>
          <p:cNvPicPr preferRelativeResize="0"/>
          <p:nvPr/>
        </p:nvPicPr>
        <p:blipFill rotWithShape="1">
          <a:blip r:embed="rId4">
            <a:alphaModFix/>
          </a:blip>
          <a:srcRect b="30793" l="0" r="0" t="32164"/>
          <a:stretch/>
        </p:blipFill>
        <p:spPr>
          <a:xfrm>
            <a:off x="6381903" y="1281300"/>
            <a:ext cx="1066772" cy="39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5" name="Shape 3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6" name="Google Shape;3506;gadb8232ae9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5456" y="1795975"/>
            <a:ext cx="4312619" cy="326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7" name="Google Shape;3507;gadb8232ae9_0_22"/>
          <p:cNvPicPr preferRelativeResize="0"/>
          <p:nvPr/>
        </p:nvPicPr>
        <p:blipFill rotWithShape="1">
          <a:blip r:embed="rId4">
            <a:alphaModFix/>
          </a:blip>
          <a:srcRect b="3191" l="2280" r="1482" t="25410"/>
          <a:stretch/>
        </p:blipFill>
        <p:spPr>
          <a:xfrm>
            <a:off x="605311" y="1795975"/>
            <a:ext cx="5283075" cy="326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508" name="Google Shape;3508;gadb8232ae9_0_22"/>
          <p:cNvSpPr txBox="1"/>
          <p:nvPr/>
        </p:nvSpPr>
        <p:spPr>
          <a:xfrm>
            <a:off x="1795425" y="5635750"/>
            <a:ext cx="2598600" cy="456600"/>
          </a:xfrm>
          <a:prstGeom prst="rect">
            <a:avLst/>
          </a:prstGeom>
          <a:noFill/>
          <a:ln cap="flat" cmpd="sng" w="19050">
            <a:solidFill>
              <a:srgbClr val="FBE78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Facial muscle weakness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09" name="Google Shape;3509;gadb8232ae9_0_22"/>
          <p:cNvSpPr txBox="1"/>
          <p:nvPr/>
        </p:nvSpPr>
        <p:spPr>
          <a:xfrm>
            <a:off x="8147125" y="5635750"/>
            <a:ext cx="1569300" cy="456600"/>
          </a:xfrm>
          <a:prstGeom prst="rect">
            <a:avLst/>
          </a:prstGeom>
          <a:noFill/>
          <a:ln cap="flat" cmpd="sng" w="19050">
            <a:solidFill>
              <a:srgbClr val="FBE78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Ptosis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10" name="Google Shape;3510;gadb8232ae9_0_22"/>
          <p:cNvSpPr txBox="1"/>
          <p:nvPr>
            <p:ph type="title"/>
          </p:nvPr>
        </p:nvSpPr>
        <p:spPr>
          <a:xfrm>
            <a:off x="1148925" y="196850"/>
            <a:ext cx="102048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Myasthenia-Gravis Disease</a:t>
            </a:r>
            <a:endParaRPr/>
          </a:p>
        </p:txBody>
      </p:sp>
      <p:sp>
        <p:nvSpPr>
          <p:cNvPr descr="Single gear" id="3511" name="Google Shape;3511;gadb8232ae9_0_22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3515" name="Shape 3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16" name="Google Shape;3516;g1061ca1d47f_3_1069"/>
          <p:cNvGraphicFramePr/>
          <p:nvPr/>
        </p:nvGraphicFramePr>
        <p:xfrm>
          <a:off x="425967" y="90425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{908C9F95-C3BC-4DF8-9F3B-710D3E1A4869}</a:tableStyleId>
              </a:tblPr>
              <a:tblGrid>
                <a:gridCol w="717575"/>
                <a:gridCol w="2117475"/>
                <a:gridCol w="599725"/>
                <a:gridCol w="2235275"/>
                <a:gridCol w="599725"/>
                <a:gridCol w="2235275"/>
                <a:gridCol w="599725"/>
                <a:gridCol w="2235275"/>
              </a:tblGrid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Q1: Which of the following drugs decrease the quantity of Ach release by the nerve terminal?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Botulinum Toxin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Methacholine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Neostigmine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Both A and C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Q2: What enzyme breaks down acetylcholine into acetic acid and choline?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Acetylcholinesterase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Creatine Kinase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Fumarase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Esterase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Q3: Which of the following ions stimulates neurotransmitter secretion?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Sodium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Calcium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Magnesium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Potassium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Q4: What part of the muscle cell allows an action potential to spread uniformly throughout the cell?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Neuromuscular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junctions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Sarcolemma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Sarcoplasmic reticulum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T-Tubules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Q5: </a:t>
                      </a: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 12-year-old boy presents the patient has dysarthria and ptosis of the left eye. Additional testing indicates the presence of</a:t>
                      </a: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anti-acetylcholine antibodies in the plasma. What is the initial diagnosis?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Multiple Sclerosis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Myasthenia Gravis</a:t>
                      </a:r>
                      <a:endParaRPr sz="17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Astrocytoma</a:t>
                      </a:r>
                      <a:endParaRPr sz="17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Grave’s Disease</a:t>
                      </a:r>
                      <a:endParaRPr sz="17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517" name="Google Shape;3517;g1061ca1d47f_3_1069"/>
          <p:cNvSpPr txBox="1"/>
          <p:nvPr/>
        </p:nvSpPr>
        <p:spPr>
          <a:xfrm>
            <a:off x="950000" y="191868"/>
            <a:ext cx="26007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MCQs:</a:t>
            </a:r>
            <a:endParaRPr b="1" i="0" sz="33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518" name="Google Shape;3518;g1061ca1d47f_3_1069"/>
          <p:cNvSpPr txBox="1"/>
          <p:nvPr/>
        </p:nvSpPr>
        <p:spPr>
          <a:xfrm>
            <a:off x="8049025" y="373975"/>
            <a:ext cx="3717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CCCCCC"/>
                </a:solidFill>
                <a:latin typeface="Titillium Web"/>
                <a:ea typeface="Titillium Web"/>
                <a:cs typeface="Titillium Web"/>
                <a:sym typeface="Titillium Web"/>
              </a:rPr>
              <a:t>Answers: 1. A 2. A 3. B 4. D 4. B</a:t>
            </a:r>
            <a:endParaRPr b="0" i="0" sz="2100" u="none" cap="none" strike="noStrike">
              <a:solidFill>
                <a:srgbClr val="CCCC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519" name="Google Shape;3519;g1061ca1d47f_3_1069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3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4" name="Google Shape;3524;g1061ca1d47f_3_0"/>
          <p:cNvSpPr txBox="1"/>
          <p:nvPr/>
        </p:nvSpPr>
        <p:spPr>
          <a:xfrm>
            <a:off x="2187000" y="1283300"/>
            <a:ext cx="35934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000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 Alkhattabi</a:t>
            </a:r>
            <a:endParaRPr b="0" i="0" sz="24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5" name="Google Shape;3525;g1061ca1d47f_3_0"/>
          <p:cNvSpPr/>
          <p:nvPr/>
        </p:nvSpPr>
        <p:spPr>
          <a:xfrm>
            <a:off x="0" y="668877"/>
            <a:ext cx="121920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3A3838"/>
                </a:solidFill>
                <a:latin typeface="Comic Sans MS"/>
                <a:ea typeface="Comic Sans MS"/>
                <a:cs typeface="Comic Sans MS"/>
                <a:sym typeface="Comic Sans MS"/>
              </a:rPr>
              <a:t>Team Leaders</a:t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6" name="Google Shape;3526;g1061ca1d47f_3_0"/>
          <p:cNvSpPr/>
          <p:nvPr/>
        </p:nvSpPr>
        <p:spPr>
          <a:xfrm>
            <a:off x="800100" y="6241800"/>
            <a:ext cx="438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Physio442</a:t>
            </a:r>
            <a:r>
              <a:rPr b="0" i="0" lang="en-US" sz="23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@gmail.com</a:t>
            </a:r>
            <a:endParaRPr b="0" i="0" sz="19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527" name="Google Shape;3527;g1061ca1d47f_3_0"/>
          <p:cNvGrpSpPr/>
          <p:nvPr/>
        </p:nvGrpSpPr>
        <p:grpSpPr>
          <a:xfrm>
            <a:off x="2293771" y="1323021"/>
            <a:ext cx="341023" cy="453251"/>
            <a:chOff x="7598438" y="4266131"/>
            <a:chExt cx="260283" cy="345914"/>
          </a:xfrm>
        </p:grpSpPr>
        <p:sp>
          <p:nvSpPr>
            <p:cNvPr id="3528" name="Google Shape;3528;g1061ca1d47f_3_0"/>
            <p:cNvSpPr/>
            <p:nvPr/>
          </p:nvSpPr>
          <p:spPr>
            <a:xfrm>
              <a:off x="7598438" y="4266131"/>
              <a:ext cx="260283" cy="345914"/>
            </a:xfrm>
            <a:custGeom>
              <a:rect b="b" l="l" r="r" t="t"/>
              <a:pathLst>
                <a:path extrusionOk="0" h="10919" w="8216">
                  <a:moveTo>
                    <a:pt x="6525" y="3477"/>
                  </a:moveTo>
                  <a:cubicBezTo>
                    <a:pt x="6644" y="3513"/>
                    <a:pt x="6763" y="3525"/>
                    <a:pt x="6882" y="3537"/>
                  </a:cubicBezTo>
                  <a:lnTo>
                    <a:pt x="6882" y="4430"/>
                  </a:lnTo>
                  <a:cubicBezTo>
                    <a:pt x="6882" y="4882"/>
                    <a:pt x="6941" y="5251"/>
                    <a:pt x="7060" y="5549"/>
                  </a:cubicBezTo>
                  <a:cubicBezTo>
                    <a:pt x="7072" y="5597"/>
                    <a:pt x="7072" y="5656"/>
                    <a:pt x="7060" y="5692"/>
                  </a:cubicBezTo>
                  <a:cubicBezTo>
                    <a:pt x="7037" y="5740"/>
                    <a:pt x="7001" y="5775"/>
                    <a:pt x="6953" y="5787"/>
                  </a:cubicBezTo>
                  <a:cubicBezTo>
                    <a:pt x="6608" y="5906"/>
                    <a:pt x="6120" y="6049"/>
                    <a:pt x="5572" y="6156"/>
                  </a:cubicBezTo>
                  <a:cubicBezTo>
                    <a:pt x="6144" y="5728"/>
                    <a:pt x="6525" y="5025"/>
                    <a:pt x="6525" y="4251"/>
                  </a:cubicBezTo>
                  <a:lnTo>
                    <a:pt x="6525" y="3477"/>
                  </a:lnTo>
                  <a:close/>
                  <a:moveTo>
                    <a:pt x="4120" y="334"/>
                  </a:moveTo>
                  <a:cubicBezTo>
                    <a:pt x="5644" y="334"/>
                    <a:pt x="6882" y="1572"/>
                    <a:pt x="6882" y="3096"/>
                  </a:cubicBezTo>
                  <a:lnTo>
                    <a:pt x="6882" y="3239"/>
                  </a:lnTo>
                  <a:cubicBezTo>
                    <a:pt x="6596" y="3192"/>
                    <a:pt x="6322" y="3132"/>
                    <a:pt x="6060" y="3061"/>
                  </a:cubicBezTo>
                  <a:cubicBezTo>
                    <a:pt x="6043" y="3054"/>
                    <a:pt x="6026" y="3051"/>
                    <a:pt x="6010" y="3051"/>
                  </a:cubicBezTo>
                  <a:cubicBezTo>
                    <a:pt x="5937" y="3051"/>
                    <a:pt x="5880" y="3112"/>
                    <a:pt x="5870" y="3180"/>
                  </a:cubicBezTo>
                  <a:cubicBezTo>
                    <a:pt x="5834" y="3263"/>
                    <a:pt x="5894" y="3358"/>
                    <a:pt x="5989" y="3370"/>
                  </a:cubicBezTo>
                  <a:cubicBezTo>
                    <a:pt x="6060" y="3382"/>
                    <a:pt x="6132" y="3418"/>
                    <a:pt x="6203" y="3430"/>
                  </a:cubicBezTo>
                  <a:lnTo>
                    <a:pt x="6203" y="4275"/>
                  </a:lnTo>
                  <a:cubicBezTo>
                    <a:pt x="6191" y="5394"/>
                    <a:pt x="5275" y="6323"/>
                    <a:pt x="4120" y="6323"/>
                  </a:cubicBezTo>
                  <a:cubicBezTo>
                    <a:pt x="2989" y="6323"/>
                    <a:pt x="2060" y="5394"/>
                    <a:pt x="2060" y="4251"/>
                  </a:cubicBezTo>
                  <a:lnTo>
                    <a:pt x="2060" y="3573"/>
                  </a:lnTo>
                  <a:cubicBezTo>
                    <a:pt x="2060" y="3477"/>
                    <a:pt x="1976" y="3406"/>
                    <a:pt x="1893" y="3406"/>
                  </a:cubicBezTo>
                  <a:cubicBezTo>
                    <a:pt x="1798" y="3406"/>
                    <a:pt x="1726" y="3477"/>
                    <a:pt x="1726" y="3573"/>
                  </a:cubicBezTo>
                  <a:lnTo>
                    <a:pt x="1726" y="4251"/>
                  </a:lnTo>
                  <a:cubicBezTo>
                    <a:pt x="1726" y="5025"/>
                    <a:pt x="2096" y="5716"/>
                    <a:pt x="2679" y="6156"/>
                  </a:cubicBezTo>
                  <a:cubicBezTo>
                    <a:pt x="2131" y="6037"/>
                    <a:pt x="1643" y="5906"/>
                    <a:pt x="1298" y="5787"/>
                  </a:cubicBezTo>
                  <a:cubicBezTo>
                    <a:pt x="1250" y="5775"/>
                    <a:pt x="1203" y="5740"/>
                    <a:pt x="1191" y="5692"/>
                  </a:cubicBezTo>
                  <a:cubicBezTo>
                    <a:pt x="1179" y="5656"/>
                    <a:pt x="1179" y="5609"/>
                    <a:pt x="1191" y="5561"/>
                  </a:cubicBezTo>
                  <a:cubicBezTo>
                    <a:pt x="1310" y="5263"/>
                    <a:pt x="1369" y="4882"/>
                    <a:pt x="1369" y="4442"/>
                  </a:cubicBezTo>
                  <a:lnTo>
                    <a:pt x="1369" y="3239"/>
                  </a:lnTo>
                  <a:cubicBezTo>
                    <a:pt x="1405" y="3239"/>
                    <a:pt x="1417" y="3227"/>
                    <a:pt x="1429" y="3227"/>
                  </a:cubicBezTo>
                  <a:cubicBezTo>
                    <a:pt x="1476" y="3216"/>
                    <a:pt x="2417" y="2942"/>
                    <a:pt x="3227" y="2275"/>
                  </a:cubicBezTo>
                  <a:cubicBezTo>
                    <a:pt x="3286" y="2221"/>
                    <a:pt x="3361" y="2195"/>
                    <a:pt x="3435" y="2195"/>
                  </a:cubicBezTo>
                  <a:cubicBezTo>
                    <a:pt x="3509" y="2195"/>
                    <a:pt x="3584" y="2221"/>
                    <a:pt x="3643" y="2275"/>
                  </a:cubicBezTo>
                  <a:cubicBezTo>
                    <a:pt x="3965" y="2513"/>
                    <a:pt x="4501" y="2858"/>
                    <a:pt x="5251" y="3132"/>
                  </a:cubicBezTo>
                  <a:cubicBezTo>
                    <a:pt x="5273" y="3141"/>
                    <a:pt x="5295" y="3144"/>
                    <a:pt x="5315" y="3144"/>
                  </a:cubicBezTo>
                  <a:cubicBezTo>
                    <a:pt x="5382" y="3144"/>
                    <a:pt x="5438" y="3104"/>
                    <a:pt x="5465" y="3049"/>
                  </a:cubicBezTo>
                  <a:cubicBezTo>
                    <a:pt x="5489" y="2954"/>
                    <a:pt x="5453" y="2870"/>
                    <a:pt x="5370" y="2835"/>
                  </a:cubicBezTo>
                  <a:cubicBezTo>
                    <a:pt x="4655" y="2573"/>
                    <a:pt x="4155" y="2239"/>
                    <a:pt x="3858" y="2025"/>
                  </a:cubicBezTo>
                  <a:cubicBezTo>
                    <a:pt x="3735" y="1931"/>
                    <a:pt x="3591" y="1883"/>
                    <a:pt x="3449" y="1883"/>
                  </a:cubicBezTo>
                  <a:cubicBezTo>
                    <a:pt x="3302" y="1883"/>
                    <a:pt x="3157" y="1934"/>
                    <a:pt x="3036" y="2037"/>
                  </a:cubicBezTo>
                  <a:cubicBezTo>
                    <a:pt x="2357" y="2584"/>
                    <a:pt x="1560" y="2870"/>
                    <a:pt x="1381" y="2918"/>
                  </a:cubicBezTo>
                  <a:cubicBezTo>
                    <a:pt x="1476" y="1465"/>
                    <a:pt x="2667" y="334"/>
                    <a:pt x="4120" y="334"/>
                  </a:cubicBezTo>
                  <a:close/>
                  <a:moveTo>
                    <a:pt x="4989" y="6466"/>
                  </a:moveTo>
                  <a:lnTo>
                    <a:pt x="4989" y="6823"/>
                  </a:lnTo>
                  <a:lnTo>
                    <a:pt x="4715" y="7871"/>
                  </a:lnTo>
                  <a:cubicBezTo>
                    <a:pt x="4536" y="7978"/>
                    <a:pt x="4334" y="8014"/>
                    <a:pt x="4120" y="8014"/>
                  </a:cubicBezTo>
                  <a:cubicBezTo>
                    <a:pt x="3917" y="8014"/>
                    <a:pt x="3703" y="7954"/>
                    <a:pt x="3524" y="7871"/>
                  </a:cubicBezTo>
                  <a:lnTo>
                    <a:pt x="3262" y="6823"/>
                  </a:lnTo>
                  <a:lnTo>
                    <a:pt x="3262" y="6466"/>
                  </a:lnTo>
                  <a:cubicBezTo>
                    <a:pt x="3524" y="6573"/>
                    <a:pt x="3822" y="6633"/>
                    <a:pt x="4120" y="6633"/>
                  </a:cubicBezTo>
                  <a:cubicBezTo>
                    <a:pt x="4417" y="6633"/>
                    <a:pt x="4715" y="6573"/>
                    <a:pt x="4989" y="6466"/>
                  </a:cubicBezTo>
                  <a:close/>
                  <a:moveTo>
                    <a:pt x="2619" y="9895"/>
                  </a:moveTo>
                  <a:lnTo>
                    <a:pt x="2619" y="10597"/>
                  </a:lnTo>
                  <a:lnTo>
                    <a:pt x="1226" y="10597"/>
                  </a:lnTo>
                  <a:lnTo>
                    <a:pt x="1226" y="9895"/>
                  </a:lnTo>
                  <a:lnTo>
                    <a:pt x="1762" y="9895"/>
                  </a:lnTo>
                  <a:lnTo>
                    <a:pt x="1762" y="9907"/>
                  </a:lnTo>
                  <a:cubicBezTo>
                    <a:pt x="1762" y="10002"/>
                    <a:pt x="1834" y="10074"/>
                    <a:pt x="1917" y="10074"/>
                  </a:cubicBezTo>
                  <a:cubicBezTo>
                    <a:pt x="2012" y="10074"/>
                    <a:pt x="2084" y="10002"/>
                    <a:pt x="2084" y="9907"/>
                  </a:cubicBezTo>
                  <a:lnTo>
                    <a:pt x="2084" y="9895"/>
                  </a:lnTo>
                  <a:close/>
                  <a:moveTo>
                    <a:pt x="4108" y="1"/>
                  </a:moveTo>
                  <a:cubicBezTo>
                    <a:pt x="2417" y="1"/>
                    <a:pt x="1048" y="1370"/>
                    <a:pt x="1048" y="3061"/>
                  </a:cubicBezTo>
                  <a:lnTo>
                    <a:pt x="1048" y="4430"/>
                  </a:lnTo>
                  <a:cubicBezTo>
                    <a:pt x="1048" y="4942"/>
                    <a:pt x="953" y="5251"/>
                    <a:pt x="881" y="5430"/>
                  </a:cubicBezTo>
                  <a:cubicBezTo>
                    <a:pt x="833" y="5561"/>
                    <a:pt x="833" y="5692"/>
                    <a:pt x="893" y="5811"/>
                  </a:cubicBezTo>
                  <a:cubicBezTo>
                    <a:pt x="953" y="5930"/>
                    <a:pt x="1060" y="6037"/>
                    <a:pt x="1191" y="6085"/>
                  </a:cubicBezTo>
                  <a:cubicBezTo>
                    <a:pt x="1607" y="6216"/>
                    <a:pt x="2238" y="6406"/>
                    <a:pt x="2917" y="6525"/>
                  </a:cubicBezTo>
                  <a:lnTo>
                    <a:pt x="2917" y="6752"/>
                  </a:lnTo>
                  <a:lnTo>
                    <a:pt x="2250" y="7061"/>
                  </a:lnTo>
                  <a:cubicBezTo>
                    <a:pt x="2143" y="7109"/>
                    <a:pt x="2060" y="7216"/>
                    <a:pt x="2024" y="7335"/>
                  </a:cubicBezTo>
                  <a:cubicBezTo>
                    <a:pt x="2012" y="7407"/>
                    <a:pt x="2012" y="7466"/>
                    <a:pt x="2024" y="7537"/>
                  </a:cubicBezTo>
                  <a:lnTo>
                    <a:pt x="786" y="7978"/>
                  </a:lnTo>
                  <a:cubicBezTo>
                    <a:pt x="310" y="8133"/>
                    <a:pt x="0" y="8585"/>
                    <a:pt x="0" y="9085"/>
                  </a:cubicBezTo>
                  <a:lnTo>
                    <a:pt x="0" y="10752"/>
                  </a:lnTo>
                  <a:cubicBezTo>
                    <a:pt x="0" y="10847"/>
                    <a:pt x="71" y="10919"/>
                    <a:pt x="167" y="10919"/>
                  </a:cubicBezTo>
                  <a:cubicBezTo>
                    <a:pt x="250" y="10919"/>
                    <a:pt x="333" y="10847"/>
                    <a:pt x="333" y="10752"/>
                  </a:cubicBezTo>
                  <a:lnTo>
                    <a:pt x="333" y="9085"/>
                  </a:lnTo>
                  <a:cubicBezTo>
                    <a:pt x="333" y="8716"/>
                    <a:pt x="572" y="8395"/>
                    <a:pt x="905" y="8276"/>
                  </a:cubicBezTo>
                  <a:lnTo>
                    <a:pt x="2203" y="7811"/>
                  </a:lnTo>
                  <a:lnTo>
                    <a:pt x="2369" y="8014"/>
                  </a:lnTo>
                  <a:lnTo>
                    <a:pt x="2191" y="8276"/>
                  </a:lnTo>
                  <a:cubicBezTo>
                    <a:pt x="2096" y="8419"/>
                    <a:pt x="2084" y="8597"/>
                    <a:pt x="2143" y="8764"/>
                  </a:cubicBezTo>
                  <a:lnTo>
                    <a:pt x="2512" y="9550"/>
                  </a:lnTo>
                  <a:lnTo>
                    <a:pt x="2024" y="9550"/>
                  </a:lnTo>
                  <a:lnTo>
                    <a:pt x="2024" y="9371"/>
                  </a:lnTo>
                  <a:cubicBezTo>
                    <a:pt x="2024" y="9276"/>
                    <a:pt x="1953" y="9204"/>
                    <a:pt x="1857" y="9204"/>
                  </a:cubicBezTo>
                  <a:cubicBezTo>
                    <a:pt x="1774" y="9204"/>
                    <a:pt x="1703" y="9276"/>
                    <a:pt x="1703" y="9371"/>
                  </a:cubicBezTo>
                  <a:lnTo>
                    <a:pt x="1703" y="9550"/>
                  </a:lnTo>
                  <a:lnTo>
                    <a:pt x="1000" y="9550"/>
                  </a:lnTo>
                  <a:cubicBezTo>
                    <a:pt x="905" y="9550"/>
                    <a:pt x="833" y="9621"/>
                    <a:pt x="833" y="9716"/>
                  </a:cubicBezTo>
                  <a:lnTo>
                    <a:pt x="833" y="10740"/>
                  </a:lnTo>
                  <a:cubicBezTo>
                    <a:pt x="833" y="10836"/>
                    <a:pt x="905" y="10907"/>
                    <a:pt x="1000" y="10907"/>
                  </a:cubicBezTo>
                  <a:lnTo>
                    <a:pt x="2715" y="10907"/>
                  </a:lnTo>
                  <a:cubicBezTo>
                    <a:pt x="2798" y="10907"/>
                    <a:pt x="2869" y="10836"/>
                    <a:pt x="2869" y="10740"/>
                  </a:cubicBezTo>
                  <a:lnTo>
                    <a:pt x="2869" y="10359"/>
                  </a:lnTo>
                  <a:lnTo>
                    <a:pt x="3084" y="10800"/>
                  </a:lnTo>
                  <a:cubicBezTo>
                    <a:pt x="3108" y="10859"/>
                    <a:pt x="3167" y="10895"/>
                    <a:pt x="3227" y="10895"/>
                  </a:cubicBezTo>
                  <a:cubicBezTo>
                    <a:pt x="3262" y="10895"/>
                    <a:pt x="3274" y="10895"/>
                    <a:pt x="3286" y="10871"/>
                  </a:cubicBezTo>
                  <a:cubicBezTo>
                    <a:pt x="3370" y="10847"/>
                    <a:pt x="3405" y="10740"/>
                    <a:pt x="3370" y="10669"/>
                  </a:cubicBezTo>
                  <a:lnTo>
                    <a:pt x="2417" y="8609"/>
                  </a:lnTo>
                  <a:cubicBezTo>
                    <a:pt x="2381" y="8550"/>
                    <a:pt x="2393" y="8490"/>
                    <a:pt x="2429" y="8430"/>
                  </a:cubicBezTo>
                  <a:lnTo>
                    <a:pt x="2667" y="8073"/>
                  </a:lnTo>
                  <a:cubicBezTo>
                    <a:pt x="2715" y="8014"/>
                    <a:pt x="2691" y="7942"/>
                    <a:pt x="2667" y="7895"/>
                  </a:cubicBezTo>
                  <a:lnTo>
                    <a:pt x="2334" y="7454"/>
                  </a:lnTo>
                  <a:cubicBezTo>
                    <a:pt x="2322" y="7418"/>
                    <a:pt x="2322" y="7395"/>
                    <a:pt x="2322" y="7383"/>
                  </a:cubicBezTo>
                  <a:cubicBezTo>
                    <a:pt x="2322" y="7359"/>
                    <a:pt x="2334" y="7335"/>
                    <a:pt x="2369" y="7323"/>
                  </a:cubicBezTo>
                  <a:lnTo>
                    <a:pt x="2953" y="7049"/>
                  </a:lnTo>
                  <a:lnTo>
                    <a:pt x="3286" y="8371"/>
                  </a:lnTo>
                  <a:cubicBezTo>
                    <a:pt x="3316" y="8450"/>
                    <a:pt x="3370" y="8496"/>
                    <a:pt x="3442" y="8496"/>
                  </a:cubicBezTo>
                  <a:cubicBezTo>
                    <a:pt x="3457" y="8496"/>
                    <a:pt x="3472" y="8494"/>
                    <a:pt x="3489" y="8490"/>
                  </a:cubicBezTo>
                  <a:cubicBezTo>
                    <a:pt x="3572" y="8466"/>
                    <a:pt x="3620" y="8383"/>
                    <a:pt x="3608" y="8299"/>
                  </a:cubicBezTo>
                  <a:lnTo>
                    <a:pt x="3584" y="8252"/>
                  </a:lnTo>
                  <a:lnTo>
                    <a:pt x="3584" y="8252"/>
                  </a:lnTo>
                  <a:cubicBezTo>
                    <a:pt x="3751" y="8311"/>
                    <a:pt x="3917" y="8335"/>
                    <a:pt x="4084" y="8335"/>
                  </a:cubicBezTo>
                  <a:cubicBezTo>
                    <a:pt x="4239" y="8335"/>
                    <a:pt x="4405" y="8299"/>
                    <a:pt x="4572" y="8252"/>
                  </a:cubicBezTo>
                  <a:lnTo>
                    <a:pt x="4572" y="8252"/>
                  </a:lnTo>
                  <a:lnTo>
                    <a:pt x="4084" y="10121"/>
                  </a:lnTo>
                  <a:lnTo>
                    <a:pt x="3786" y="9002"/>
                  </a:lnTo>
                  <a:cubicBezTo>
                    <a:pt x="3755" y="8918"/>
                    <a:pt x="3696" y="8881"/>
                    <a:pt x="3618" y="8881"/>
                  </a:cubicBezTo>
                  <a:cubicBezTo>
                    <a:pt x="3607" y="8881"/>
                    <a:pt x="3596" y="8881"/>
                    <a:pt x="3584" y="8883"/>
                  </a:cubicBezTo>
                  <a:cubicBezTo>
                    <a:pt x="3500" y="8907"/>
                    <a:pt x="3453" y="8990"/>
                    <a:pt x="3465" y="9073"/>
                  </a:cubicBezTo>
                  <a:lnTo>
                    <a:pt x="3917" y="10788"/>
                  </a:lnTo>
                  <a:cubicBezTo>
                    <a:pt x="3929" y="10859"/>
                    <a:pt x="4001" y="10907"/>
                    <a:pt x="4060" y="10907"/>
                  </a:cubicBezTo>
                  <a:cubicBezTo>
                    <a:pt x="4143" y="10907"/>
                    <a:pt x="4203" y="10859"/>
                    <a:pt x="4215" y="10788"/>
                  </a:cubicBezTo>
                  <a:lnTo>
                    <a:pt x="5191" y="7061"/>
                  </a:lnTo>
                  <a:lnTo>
                    <a:pt x="5775" y="7335"/>
                  </a:lnTo>
                  <a:cubicBezTo>
                    <a:pt x="5810" y="7347"/>
                    <a:pt x="5822" y="7383"/>
                    <a:pt x="5822" y="7395"/>
                  </a:cubicBezTo>
                  <a:cubicBezTo>
                    <a:pt x="5822" y="7407"/>
                    <a:pt x="5822" y="7430"/>
                    <a:pt x="5810" y="7466"/>
                  </a:cubicBezTo>
                  <a:lnTo>
                    <a:pt x="5477" y="7918"/>
                  </a:lnTo>
                  <a:cubicBezTo>
                    <a:pt x="5429" y="7978"/>
                    <a:pt x="5429" y="8049"/>
                    <a:pt x="5477" y="8097"/>
                  </a:cubicBezTo>
                  <a:lnTo>
                    <a:pt x="5715" y="8454"/>
                  </a:lnTo>
                  <a:cubicBezTo>
                    <a:pt x="5751" y="8514"/>
                    <a:pt x="5763" y="8573"/>
                    <a:pt x="5727" y="8633"/>
                  </a:cubicBezTo>
                  <a:lnTo>
                    <a:pt x="4774" y="10681"/>
                  </a:lnTo>
                  <a:cubicBezTo>
                    <a:pt x="4751" y="10752"/>
                    <a:pt x="4774" y="10859"/>
                    <a:pt x="4858" y="10895"/>
                  </a:cubicBezTo>
                  <a:cubicBezTo>
                    <a:pt x="4870" y="10907"/>
                    <a:pt x="4894" y="10907"/>
                    <a:pt x="4917" y="10907"/>
                  </a:cubicBezTo>
                  <a:cubicBezTo>
                    <a:pt x="4977" y="10907"/>
                    <a:pt x="5036" y="10871"/>
                    <a:pt x="5060" y="10812"/>
                  </a:cubicBezTo>
                  <a:lnTo>
                    <a:pt x="6013" y="8764"/>
                  </a:lnTo>
                  <a:cubicBezTo>
                    <a:pt x="6084" y="8597"/>
                    <a:pt x="6072" y="8419"/>
                    <a:pt x="5965" y="8276"/>
                  </a:cubicBezTo>
                  <a:lnTo>
                    <a:pt x="5786" y="8014"/>
                  </a:lnTo>
                  <a:lnTo>
                    <a:pt x="5953" y="7811"/>
                  </a:lnTo>
                  <a:lnTo>
                    <a:pt x="7251" y="8276"/>
                  </a:lnTo>
                  <a:cubicBezTo>
                    <a:pt x="7596" y="8395"/>
                    <a:pt x="7834" y="8716"/>
                    <a:pt x="7834" y="9085"/>
                  </a:cubicBezTo>
                  <a:lnTo>
                    <a:pt x="7834" y="10752"/>
                  </a:lnTo>
                  <a:cubicBezTo>
                    <a:pt x="7834" y="10847"/>
                    <a:pt x="7906" y="10919"/>
                    <a:pt x="7989" y="10919"/>
                  </a:cubicBezTo>
                  <a:cubicBezTo>
                    <a:pt x="8084" y="10919"/>
                    <a:pt x="8156" y="10847"/>
                    <a:pt x="8156" y="10752"/>
                  </a:cubicBezTo>
                  <a:lnTo>
                    <a:pt x="8156" y="9085"/>
                  </a:lnTo>
                  <a:cubicBezTo>
                    <a:pt x="8215" y="8585"/>
                    <a:pt x="7906" y="8133"/>
                    <a:pt x="7430" y="7978"/>
                  </a:cubicBezTo>
                  <a:lnTo>
                    <a:pt x="6191" y="7537"/>
                  </a:lnTo>
                  <a:cubicBezTo>
                    <a:pt x="6203" y="7478"/>
                    <a:pt x="6203" y="7407"/>
                    <a:pt x="6191" y="7335"/>
                  </a:cubicBezTo>
                  <a:cubicBezTo>
                    <a:pt x="6167" y="7216"/>
                    <a:pt x="6084" y="7121"/>
                    <a:pt x="5965" y="7061"/>
                  </a:cubicBezTo>
                  <a:lnTo>
                    <a:pt x="5298" y="6752"/>
                  </a:lnTo>
                  <a:lnTo>
                    <a:pt x="5298" y="6525"/>
                  </a:lnTo>
                  <a:cubicBezTo>
                    <a:pt x="5989" y="6406"/>
                    <a:pt x="6608" y="6228"/>
                    <a:pt x="7025" y="6085"/>
                  </a:cubicBezTo>
                  <a:cubicBezTo>
                    <a:pt x="7156" y="6037"/>
                    <a:pt x="7263" y="5954"/>
                    <a:pt x="7322" y="5811"/>
                  </a:cubicBezTo>
                  <a:cubicBezTo>
                    <a:pt x="7382" y="5692"/>
                    <a:pt x="7382" y="5549"/>
                    <a:pt x="7334" y="5430"/>
                  </a:cubicBezTo>
                  <a:cubicBezTo>
                    <a:pt x="7263" y="5251"/>
                    <a:pt x="7180" y="4918"/>
                    <a:pt x="7180" y="4430"/>
                  </a:cubicBezTo>
                  <a:lnTo>
                    <a:pt x="7180" y="3061"/>
                  </a:lnTo>
                  <a:cubicBezTo>
                    <a:pt x="7180" y="1370"/>
                    <a:pt x="5810" y="1"/>
                    <a:pt x="4108" y="1"/>
                  </a:cubicBez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g1061ca1d47f_3_0"/>
            <p:cNvSpPr/>
            <p:nvPr/>
          </p:nvSpPr>
          <p:spPr>
            <a:xfrm>
              <a:off x="7794189" y="4558474"/>
              <a:ext cx="37731" cy="37731"/>
            </a:xfrm>
            <a:custGeom>
              <a:rect b="b" l="l" r="r" t="t"/>
              <a:pathLst>
                <a:path extrusionOk="0" h="1191" w="1191">
                  <a:moveTo>
                    <a:pt x="596" y="0"/>
                  </a:moveTo>
                  <a:cubicBezTo>
                    <a:pt x="500" y="0"/>
                    <a:pt x="429" y="72"/>
                    <a:pt x="429" y="155"/>
                  </a:cubicBezTo>
                  <a:lnTo>
                    <a:pt x="429" y="429"/>
                  </a:lnTo>
                  <a:lnTo>
                    <a:pt x="167" y="429"/>
                  </a:lnTo>
                  <a:cubicBezTo>
                    <a:pt x="72" y="429"/>
                    <a:pt x="0" y="500"/>
                    <a:pt x="0" y="595"/>
                  </a:cubicBezTo>
                  <a:cubicBezTo>
                    <a:pt x="0" y="679"/>
                    <a:pt x="72" y="750"/>
                    <a:pt x="167" y="750"/>
                  </a:cubicBezTo>
                  <a:lnTo>
                    <a:pt x="429" y="750"/>
                  </a:lnTo>
                  <a:lnTo>
                    <a:pt x="429" y="1024"/>
                  </a:lnTo>
                  <a:cubicBezTo>
                    <a:pt x="429" y="1107"/>
                    <a:pt x="500" y="1191"/>
                    <a:pt x="596" y="1191"/>
                  </a:cubicBezTo>
                  <a:cubicBezTo>
                    <a:pt x="679" y="1191"/>
                    <a:pt x="762" y="1107"/>
                    <a:pt x="762" y="1024"/>
                  </a:cubicBezTo>
                  <a:lnTo>
                    <a:pt x="762" y="750"/>
                  </a:lnTo>
                  <a:lnTo>
                    <a:pt x="1024" y="750"/>
                  </a:lnTo>
                  <a:cubicBezTo>
                    <a:pt x="1120" y="750"/>
                    <a:pt x="1191" y="679"/>
                    <a:pt x="1191" y="595"/>
                  </a:cubicBezTo>
                  <a:cubicBezTo>
                    <a:pt x="1191" y="500"/>
                    <a:pt x="1120" y="429"/>
                    <a:pt x="1024" y="429"/>
                  </a:cubicBezTo>
                  <a:lnTo>
                    <a:pt x="762" y="429"/>
                  </a:lnTo>
                  <a:lnTo>
                    <a:pt x="762" y="155"/>
                  </a:lnTo>
                  <a:cubicBezTo>
                    <a:pt x="762" y="72"/>
                    <a:pt x="679" y="0"/>
                    <a:pt x="596" y="0"/>
                  </a:cubicBez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30" name="Google Shape;3530;g1061ca1d47f_3_0"/>
          <p:cNvGrpSpPr/>
          <p:nvPr/>
        </p:nvGrpSpPr>
        <p:grpSpPr>
          <a:xfrm>
            <a:off x="6920387" y="1320665"/>
            <a:ext cx="358715" cy="457923"/>
            <a:chOff x="5800725" y="3785989"/>
            <a:chExt cx="277644" cy="354594"/>
          </a:xfrm>
        </p:grpSpPr>
        <p:sp>
          <p:nvSpPr>
            <p:cNvPr id="3531" name="Google Shape;3531;g1061ca1d47f_3_0"/>
            <p:cNvSpPr/>
            <p:nvPr/>
          </p:nvSpPr>
          <p:spPr>
            <a:xfrm>
              <a:off x="5800725" y="3785989"/>
              <a:ext cx="277644" cy="354594"/>
            </a:xfrm>
            <a:custGeom>
              <a:rect b="b" l="l" r="r" t="t"/>
              <a:pathLst>
                <a:path extrusionOk="0" h="11193" w="8764">
                  <a:moveTo>
                    <a:pt x="4716" y="310"/>
                  </a:moveTo>
                  <a:cubicBezTo>
                    <a:pt x="5323" y="310"/>
                    <a:pt x="5859" y="572"/>
                    <a:pt x="5978" y="905"/>
                  </a:cubicBezTo>
                  <a:cubicBezTo>
                    <a:pt x="6005" y="979"/>
                    <a:pt x="6062" y="1024"/>
                    <a:pt x="6130" y="1024"/>
                  </a:cubicBezTo>
                  <a:cubicBezTo>
                    <a:pt x="6150" y="1024"/>
                    <a:pt x="6171" y="1020"/>
                    <a:pt x="6192" y="1012"/>
                  </a:cubicBezTo>
                  <a:cubicBezTo>
                    <a:pt x="6275" y="988"/>
                    <a:pt x="6323" y="893"/>
                    <a:pt x="6299" y="810"/>
                  </a:cubicBezTo>
                  <a:cubicBezTo>
                    <a:pt x="6275" y="774"/>
                    <a:pt x="6275" y="750"/>
                    <a:pt x="6264" y="715"/>
                  </a:cubicBezTo>
                  <a:lnTo>
                    <a:pt x="6264" y="715"/>
                  </a:lnTo>
                  <a:cubicBezTo>
                    <a:pt x="6609" y="834"/>
                    <a:pt x="6859" y="1167"/>
                    <a:pt x="6859" y="1548"/>
                  </a:cubicBezTo>
                  <a:lnTo>
                    <a:pt x="6859" y="3322"/>
                  </a:lnTo>
                  <a:lnTo>
                    <a:pt x="6668" y="3322"/>
                  </a:lnTo>
                  <a:cubicBezTo>
                    <a:pt x="6561" y="3322"/>
                    <a:pt x="6478" y="3227"/>
                    <a:pt x="6478" y="3132"/>
                  </a:cubicBezTo>
                  <a:lnTo>
                    <a:pt x="6478" y="2953"/>
                  </a:lnTo>
                  <a:cubicBezTo>
                    <a:pt x="6478" y="2191"/>
                    <a:pt x="5918" y="1619"/>
                    <a:pt x="5894" y="1608"/>
                  </a:cubicBezTo>
                  <a:cubicBezTo>
                    <a:pt x="5858" y="1571"/>
                    <a:pt x="5815" y="1556"/>
                    <a:pt x="5770" y="1556"/>
                  </a:cubicBezTo>
                  <a:cubicBezTo>
                    <a:pt x="5756" y="1556"/>
                    <a:pt x="5742" y="1557"/>
                    <a:pt x="5728" y="1560"/>
                  </a:cubicBezTo>
                  <a:cubicBezTo>
                    <a:pt x="5195" y="1728"/>
                    <a:pt x="4526" y="1884"/>
                    <a:pt x="3873" y="1884"/>
                  </a:cubicBezTo>
                  <a:cubicBezTo>
                    <a:pt x="3418" y="1884"/>
                    <a:pt x="2971" y="1808"/>
                    <a:pt x="2585" y="1608"/>
                  </a:cubicBezTo>
                  <a:cubicBezTo>
                    <a:pt x="2251" y="1441"/>
                    <a:pt x="2049" y="1227"/>
                    <a:pt x="1953" y="1072"/>
                  </a:cubicBezTo>
                  <a:cubicBezTo>
                    <a:pt x="2311" y="988"/>
                    <a:pt x="2573" y="846"/>
                    <a:pt x="2811" y="750"/>
                  </a:cubicBezTo>
                  <a:cubicBezTo>
                    <a:pt x="3347" y="512"/>
                    <a:pt x="3763" y="310"/>
                    <a:pt x="4716" y="310"/>
                  </a:cubicBezTo>
                  <a:close/>
                  <a:moveTo>
                    <a:pt x="2049" y="1679"/>
                  </a:moveTo>
                  <a:cubicBezTo>
                    <a:pt x="2156" y="1762"/>
                    <a:pt x="2275" y="1846"/>
                    <a:pt x="2406" y="1905"/>
                  </a:cubicBezTo>
                  <a:cubicBezTo>
                    <a:pt x="2787" y="2096"/>
                    <a:pt x="3227" y="2203"/>
                    <a:pt x="3716" y="2215"/>
                  </a:cubicBezTo>
                  <a:cubicBezTo>
                    <a:pt x="3770" y="2217"/>
                    <a:pt x="3825" y="2218"/>
                    <a:pt x="3881" y="2218"/>
                  </a:cubicBezTo>
                  <a:cubicBezTo>
                    <a:pt x="4435" y="2218"/>
                    <a:pt x="5056" y="2111"/>
                    <a:pt x="5716" y="1905"/>
                  </a:cubicBezTo>
                  <a:cubicBezTo>
                    <a:pt x="5847" y="2072"/>
                    <a:pt x="6133" y="2453"/>
                    <a:pt x="6133" y="2953"/>
                  </a:cubicBezTo>
                  <a:lnTo>
                    <a:pt x="6133" y="3132"/>
                  </a:lnTo>
                  <a:cubicBezTo>
                    <a:pt x="6133" y="3405"/>
                    <a:pt x="6371" y="3644"/>
                    <a:pt x="6656" y="3644"/>
                  </a:cubicBezTo>
                  <a:lnTo>
                    <a:pt x="6918" y="3644"/>
                  </a:lnTo>
                  <a:cubicBezTo>
                    <a:pt x="6990" y="3644"/>
                    <a:pt x="7073" y="3679"/>
                    <a:pt x="7133" y="3739"/>
                  </a:cubicBezTo>
                  <a:cubicBezTo>
                    <a:pt x="7192" y="3798"/>
                    <a:pt x="7204" y="3870"/>
                    <a:pt x="7204" y="3941"/>
                  </a:cubicBezTo>
                  <a:cubicBezTo>
                    <a:pt x="7192" y="4084"/>
                    <a:pt x="7049" y="4203"/>
                    <a:pt x="6906" y="4203"/>
                  </a:cubicBezTo>
                  <a:lnTo>
                    <a:pt x="6835" y="4203"/>
                  </a:lnTo>
                  <a:lnTo>
                    <a:pt x="6835" y="4179"/>
                  </a:lnTo>
                  <a:cubicBezTo>
                    <a:pt x="6835" y="4096"/>
                    <a:pt x="6752" y="4025"/>
                    <a:pt x="6668" y="4025"/>
                  </a:cubicBezTo>
                  <a:cubicBezTo>
                    <a:pt x="6573" y="4025"/>
                    <a:pt x="6502" y="4096"/>
                    <a:pt x="6502" y="4179"/>
                  </a:cubicBezTo>
                  <a:cubicBezTo>
                    <a:pt x="6502" y="5358"/>
                    <a:pt x="5549" y="6311"/>
                    <a:pt x="4394" y="6311"/>
                  </a:cubicBezTo>
                  <a:cubicBezTo>
                    <a:pt x="3227" y="6311"/>
                    <a:pt x="2275" y="5358"/>
                    <a:pt x="2275" y="4203"/>
                  </a:cubicBezTo>
                  <a:cubicBezTo>
                    <a:pt x="2275" y="4108"/>
                    <a:pt x="2204" y="4036"/>
                    <a:pt x="2108" y="4036"/>
                  </a:cubicBezTo>
                  <a:cubicBezTo>
                    <a:pt x="2025" y="4036"/>
                    <a:pt x="1953" y="4108"/>
                    <a:pt x="1953" y="4203"/>
                  </a:cubicBezTo>
                  <a:lnTo>
                    <a:pt x="1953" y="4215"/>
                  </a:lnTo>
                  <a:lnTo>
                    <a:pt x="1846" y="4215"/>
                  </a:lnTo>
                  <a:cubicBezTo>
                    <a:pt x="1775" y="4215"/>
                    <a:pt x="1692" y="4179"/>
                    <a:pt x="1632" y="4120"/>
                  </a:cubicBezTo>
                  <a:cubicBezTo>
                    <a:pt x="1572" y="4060"/>
                    <a:pt x="1561" y="3989"/>
                    <a:pt x="1561" y="3917"/>
                  </a:cubicBezTo>
                  <a:cubicBezTo>
                    <a:pt x="1572" y="3786"/>
                    <a:pt x="1715" y="3667"/>
                    <a:pt x="1858" y="3667"/>
                  </a:cubicBezTo>
                  <a:lnTo>
                    <a:pt x="2096" y="3667"/>
                  </a:lnTo>
                  <a:cubicBezTo>
                    <a:pt x="2382" y="3667"/>
                    <a:pt x="2620" y="3429"/>
                    <a:pt x="2620" y="3143"/>
                  </a:cubicBezTo>
                  <a:lnTo>
                    <a:pt x="2620" y="2512"/>
                  </a:lnTo>
                  <a:cubicBezTo>
                    <a:pt x="2620" y="2429"/>
                    <a:pt x="2549" y="2346"/>
                    <a:pt x="2454" y="2346"/>
                  </a:cubicBezTo>
                  <a:cubicBezTo>
                    <a:pt x="2370" y="2346"/>
                    <a:pt x="2287" y="2429"/>
                    <a:pt x="2287" y="2512"/>
                  </a:cubicBezTo>
                  <a:lnTo>
                    <a:pt x="2287" y="3143"/>
                  </a:lnTo>
                  <a:cubicBezTo>
                    <a:pt x="2287" y="3251"/>
                    <a:pt x="2204" y="3334"/>
                    <a:pt x="2096" y="3334"/>
                  </a:cubicBezTo>
                  <a:lnTo>
                    <a:pt x="1906" y="3334"/>
                  </a:lnTo>
                  <a:lnTo>
                    <a:pt x="1906" y="2322"/>
                  </a:lnTo>
                  <a:cubicBezTo>
                    <a:pt x="1906" y="1941"/>
                    <a:pt x="2013" y="1762"/>
                    <a:pt x="2049" y="1679"/>
                  </a:cubicBezTo>
                  <a:close/>
                  <a:moveTo>
                    <a:pt x="5478" y="6406"/>
                  </a:moveTo>
                  <a:lnTo>
                    <a:pt x="5478" y="6799"/>
                  </a:lnTo>
                  <a:lnTo>
                    <a:pt x="5442" y="6799"/>
                  </a:lnTo>
                  <a:lnTo>
                    <a:pt x="5132" y="7870"/>
                  </a:lnTo>
                  <a:cubicBezTo>
                    <a:pt x="4906" y="7989"/>
                    <a:pt x="4644" y="8073"/>
                    <a:pt x="4394" y="8073"/>
                  </a:cubicBezTo>
                  <a:cubicBezTo>
                    <a:pt x="4120" y="8073"/>
                    <a:pt x="3870" y="8013"/>
                    <a:pt x="3644" y="7870"/>
                  </a:cubicBezTo>
                  <a:lnTo>
                    <a:pt x="3335" y="6799"/>
                  </a:lnTo>
                  <a:lnTo>
                    <a:pt x="3335" y="6406"/>
                  </a:lnTo>
                  <a:cubicBezTo>
                    <a:pt x="3656" y="6561"/>
                    <a:pt x="4013" y="6644"/>
                    <a:pt x="4406" y="6644"/>
                  </a:cubicBezTo>
                  <a:cubicBezTo>
                    <a:pt x="4787" y="6644"/>
                    <a:pt x="5144" y="6549"/>
                    <a:pt x="5478" y="6406"/>
                  </a:cubicBezTo>
                  <a:close/>
                  <a:moveTo>
                    <a:pt x="2644" y="10156"/>
                  </a:moveTo>
                  <a:lnTo>
                    <a:pt x="2644" y="10871"/>
                  </a:lnTo>
                  <a:lnTo>
                    <a:pt x="1215" y="10871"/>
                  </a:lnTo>
                  <a:lnTo>
                    <a:pt x="1215" y="10156"/>
                  </a:lnTo>
                  <a:lnTo>
                    <a:pt x="1775" y="10156"/>
                  </a:lnTo>
                  <a:lnTo>
                    <a:pt x="1775" y="10168"/>
                  </a:lnTo>
                  <a:cubicBezTo>
                    <a:pt x="1775" y="10251"/>
                    <a:pt x="1846" y="10335"/>
                    <a:pt x="1930" y="10335"/>
                  </a:cubicBezTo>
                  <a:cubicBezTo>
                    <a:pt x="2025" y="10335"/>
                    <a:pt x="2096" y="10251"/>
                    <a:pt x="2096" y="10168"/>
                  </a:cubicBezTo>
                  <a:lnTo>
                    <a:pt x="2096" y="10156"/>
                  </a:lnTo>
                  <a:close/>
                  <a:moveTo>
                    <a:pt x="4728" y="0"/>
                  </a:moveTo>
                  <a:cubicBezTo>
                    <a:pt x="3704" y="0"/>
                    <a:pt x="3227" y="203"/>
                    <a:pt x="2692" y="465"/>
                  </a:cubicBezTo>
                  <a:cubicBezTo>
                    <a:pt x="2394" y="596"/>
                    <a:pt x="2096" y="726"/>
                    <a:pt x="1668" y="846"/>
                  </a:cubicBezTo>
                  <a:cubicBezTo>
                    <a:pt x="1620" y="857"/>
                    <a:pt x="1572" y="893"/>
                    <a:pt x="1561" y="941"/>
                  </a:cubicBezTo>
                  <a:cubicBezTo>
                    <a:pt x="1549" y="977"/>
                    <a:pt x="1549" y="1024"/>
                    <a:pt x="1561" y="1072"/>
                  </a:cubicBezTo>
                  <a:cubicBezTo>
                    <a:pt x="1561" y="1084"/>
                    <a:pt x="1632" y="1250"/>
                    <a:pt x="1834" y="1453"/>
                  </a:cubicBezTo>
                  <a:cubicBezTo>
                    <a:pt x="1751" y="1560"/>
                    <a:pt x="1596" y="1810"/>
                    <a:pt x="1596" y="2322"/>
                  </a:cubicBezTo>
                  <a:lnTo>
                    <a:pt x="1596" y="3393"/>
                  </a:lnTo>
                  <a:cubicBezTo>
                    <a:pt x="1394" y="3477"/>
                    <a:pt x="1263" y="3655"/>
                    <a:pt x="1251" y="3870"/>
                  </a:cubicBezTo>
                  <a:cubicBezTo>
                    <a:pt x="1239" y="4036"/>
                    <a:pt x="1299" y="4215"/>
                    <a:pt x="1394" y="4334"/>
                  </a:cubicBezTo>
                  <a:cubicBezTo>
                    <a:pt x="1513" y="4453"/>
                    <a:pt x="1680" y="4525"/>
                    <a:pt x="1846" y="4525"/>
                  </a:cubicBezTo>
                  <a:lnTo>
                    <a:pt x="1965" y="4525"/>
                  </a:lnTo>
                  <a:cubicBezTo>
                    <a:pt x="2049" y="5203"/>
                    <a:pt x="2442" y="5822"/>
                    <a:pt x="2989" y="6191"/>
                  </a:cubicBezTo>
                  <a:lnTo>
                    <a:pt x="2989" y="6715"/>
                  </a:lnTo>
                  <a:lnTo>
                    <a:pt x="2263" y="7084"/>
                  </a:lnTo>
                  <a:cubicBezTo>
                    <a:pt x="2156" y="7132"/>
                    <a:pt x="2084" y="7227"/>
                    <a:pt x="2073" y="7334"/>
                  </a:cubicBezTo>
                  <a:cubicBezTo>
                    <a:pt x="2049" y="7370"/>
                    <a:pt x="2049" y="7406"/>
                    <a:pt x="2049" y="7442"/>
                  </a:cubicBezTo>
                  <a:lnTo>
                    <a:pt x="858" y="7799"/>
                  </a:lnTo>
                  <a:cubicBezTo>
                    <a:pt x="346" y="7965"/>
                    <a:pt x="1" y="8430"/>
                    <a:pt x="1" y="8954"/>
                  </a:cubicBezTo>
                  <a:lnTo>
                    <a:pt x="1" y="11025"/>
                  </a:lnTo>
                  <a:cubicBezTo>
                    <a:pt x="1" y="11121"/>
                    <a:pt x="72" y="11192"/>
                    <a:pt x="168" y="11192"/>
                  </a:cubicBezTo>
                  <a:cubicBezTo>
                    <a:pt x="251" y="11192"/>
                    <a:pt x="322" y="11121"/>
                    <a:pt x="322" y="11025"/>
                  </a:cubicBezTo>
                  <a:lnTo>
                    <a:pt x="322" y="8954"/>
                  </a:lnTo>
                  <a:cubicBezTo>
                    <a:pt x="322" y="8573"/>
                    <a:pt x="584" y="8227"/>
                    <a:pt x="953" y="8108"/>
                  </a:cubicBezTo>
                  <a:lnTo>
                    <a:pt x="2192" y="7739"/>
                  </a:lnTo>
                  <a:lnTo>
                    <a:pt x="2406" y="8025"/>
                  </a:lnTo>
                  <a:lnTo>
                    <a:pt x="2156" y="8275"/>
                  </a:lnTo>
                  <a:cubicBezTo>
                    <a:pt x="1989" y="8442"/>
                    <a:pt x="1965" y="8680"/>
                    <a:pt x="2073" y="8870"/>
                  </a:cubicBezTo>
                  <a:lnTo>
                    <a:pt x="2549" y="9811"/>
                  </a:lnTo>
                  <a:lnTo>
                    <a:pt x="2096" y="9811"/>
                  </a:lnTo>
                  <a:lnTo>
                    <a:pt x="2096" y="9609"/>
                  </a:lnTo>
                  <a:cubicBezTo>
                    <a:pt x="2096" y="9525"/>
                    <a:pt x="2025" y="9454"/>
                    <a:pt x="1930" y="9454"/>
                  </a:cubicBezTo>
                  <a:cubicBezTo>
                    <a:pt x="1846" y="9454"/>
                    <a:pt x="1775" y="9525"/>
                    <a:pt x="1775" y="9609"/>
                  </a:cubicBezTo>
                  <a:lnTo>
                    <a:pt x="1775" y="9811"/>
                  </a:lnTo>
                  <a:lnTo>
                    <a:pt x="1061" y="9811"/>
                  </a:lnTo>
                  <a:cubicBezTo>
                    <a:pt x="965" y="9811"/>
                    <a:pt x="894" y="9882"/>
                    <a:pt x="894" y="9966"/>
                  </a:cubicBezTo>
                  <a:lnTo>
                    <a:pt x="894" y="11025"/>
                  </a:lnTo>
                  <a:cubicBezTo>
                    <a:pt x="894" y="11121"/>
                    <a:pt x="965" y="11192"/>
                    <a:pt x="1061" y="11192"/>
                  </a:cubicBezTo>
                  <a:lnTo>
                    <a:pt x="2811" y="11192"/>
                  </a:lnTo>
                  <a:cubicBezTo>
                    <a:pt x="2906" y="11192"/>
                    <a:pt x="2977" y="11121"/>
                    <a:pt x="2977" y="11025"/>
                  </a:cubicBezTo>
                  <a:lnTo>
                    <a:pt x="2977" y="10668"/>
                  </a:lnTo>
                  <a:lnTo>
                    <a:pt x="3180" y="11097"/>
                  </a:lnTo>
                  <a:cubicBezTo>
                    <a:pt x="3216" y="11156"/>
                    <a:pt x="3275" y="11192"/>
                    <a:pt x="3335" y="11192"/>
                  </a:cubicBezTo>
                  <a:cubicBezTo>
                    <a:pt x="3358" y="11192"/>
                    <a:pt x="3382" y="11192"/>
                    <a:pt x="3406" y="11180"/>
                  </a:cubicBezTo>
                  <a:cubicBezTo>
                    <a:pt x="3477" y="11133"/>
                    <a:pt x="3525" y="11037"/>
                    <a:pt x="3477" y="10954"/>
                  </a:cubicBezTo>
                  <a:lnTo>
                    <a:pt x="2370" y="8716"/>
                  </a:lnTo>
                  <a:cubicBezTo>
                    <a:pt x="2334" y="8644"/>
                    <a:pt x="2346" y="8561"/>
                    <a:pt x="2394" y="8513"/>
                  </a:cubicBezTo>
                  <a:lnTo>
                    <a:pt x="2739" y="8168"/>
                  </a:lnTo>
                  <a:cubicBezTo>
                    <a:pt x="2799" y="8108"/>
                    <a:pt x="2799" y="8025"/>
                    <a:pt x="2751" y="7965"/>
                  </a:cubicBezTo>
                  <a:lnTo>
                    <a:pt x="2382" y="7477"/>
                  </a:lnTo>
                  <a:cubicBezTo>
                    <a:pt x="2370" y="7454"/>
                    <a:pt x="2370" y="7442"/>
                    <a:pt x="2370" y="7430"/>
                  </a:cubicBezTo>
                  <a:cubicBezTo>
                    <a:pt x="2370" y="7418"/>
                    <a:pt x="2382" y="7394"/>
                    <a:pt x="2394" y="7394"/>
                  </a:cubicBezTo>
                  <a:lnTo>
                    <a:pt x="3037" y="7073"/>
                  </a:lnTo>
                  <a:lnTo>
                    <a:pt x="3501" y="8632"/>
                  </a:lnTo>
                  <a:cubicBezTo>
                    <a:pt x="3522" y="8716"/>
                    <a:pt x="3598" y="8754"/>
                    <a:pt x="3673" y="8754"/>
                  </a:cubicBezTo>
                  <a:cubicBezTo>
                    <a:pt x="3683" y="8754"/>
                    <a:pt x="3693" y="8753"/>
                    <a:pt x="3704" y="8751"/>
                  </a:cubicBezTo>
                  <a:cubicBezTo>
                    <a:pt x="3799" y="8716"/>
                    <a:pt x="3835" y="8632"/>
                    <a:pt x="3823" y="8549"/>
                  </a:cubicBezTo>
                  <a:lnTo>
                    <a:pt x="3751" y="8287"/>
                  </a:lnTo>
                  <a:lnTo>
                    <a:pt x="3751" y="8287"/>
                  </a:lnTo>
                  <a:cubicBezTo>
                    <a:pt x="3954" y="8358"/>
                    <a:pt x="4168" y="8394"/>
                    <a:pt x="4370" y="8394"/>
                  </a:cubicBezTo>
                  <a:cubicBezTo>
                    <a:pt x="4597" y="8394"/>
                    <a:pt x="4811" y="8358"/>
                    <a:pt x="5001" y="8287"/>
                  </a:cubicBezTo>
                  <a:lnTo>
                    <a:pt x="5001" y="8287"/>
                  </a:lnTo>
                  <a:lnTo>
                    <a:pt x="4370" y="10442"/>
                  </a:lnTo>
                  <a:lnTo>
                    <a:pt x="4013" y="9228"/>
                  </a:lnTo>
                  <a:cubicBezTo>
                    <a:pt x="3992" y="9144"/>
                    <a:pt x="3917" y="9106"/>
                    <a:pt x="3842" y="9106"/>
                  </a:cubicBezTo>
                  <a:cubicBezTo>
                    <a:pt x="3832" y="9106"/>
                    <a:pt x="3821" y="9107"/>
                    <a:pt x="3811" y="9108"/>
                  </a:cubicBezTo>
                  <a:cubicBezTo>
                    <a:pt x="3716" y="9120"/>
                    <a:pt x="3680" y="9228"/>
                    <a:pt x="3692" y="9311"/>
                  </a:cubicBezTo>
                  <a:lnTo>
                    <a:pt x="4192" y="11073"/>
                  </a:lnTo>
                  <a:cubicBezTo>
                    <a:pt x="4216" y="11144"/>
                    <a:pt x="4287" y="11192"/>
                    <a:pt x="4359" y="11192"/>
                  </a:cubicBezTo>
                  <a:cubicBezTo>
                    <a:pt x="4430" y="11192"/>
                    <a:pt x="4490" y="11144"/>
                    <a:pt x="4525" y="11073"/>
                  </a:cubicBezTo>
                  <a:lnTo>
                    <a:pt x="5704" y="7049"/>
                  </a:lnTo>
                  <a:lnTo>
                    <a:pt x="6335" y="7382"/>
                  </a:lnTo>
                  <a:lnTo>
                    <a:pt x="6371" y="7406"/>
                  </a:lnTo>
                  <a:cubicBezTo>
                    <a:pt x="6371" y="7430"/>
                    <a:pt x="6371" y="7442"/>
                    <a:pt x="6359" y="7454"/>
                  </a:cubicBezTo>
                  <a:lnTo>
                    <a:pt x="5978" y="7942"/>
                  </a:lnTo>
                  <a:cubicBezTo>
                    <a:pt x="5942" y="8001"/>
                    <a:pt x="5942" y="8108"/>
                    <a:pt x="6002" y="8156"/>
                  </a:cubicBezTo>
                  <a:lnTo>
                    <a:pt x="6335" y="8501"/>
                  </a:lnTo>
                  <a:cubicBezTo>
                    <a:pt x="6395" y="8561"/>
                    <a:pt x="6418" y="8644"/>
                    <a:pt x="6371" y="8704"/>
                  </a:cubicBezTo>
                  <a:lnTo>
                    <a:pt x="5252" y="10942"/>
                  </a:lnTo>
                  <a:cubicBezTo>
                    <a:pt x="5204" y="11013"/>
                    <a:pt x="5240" y="11121"/>
                    <a:pt x="5323" y="11156"/>
                  </a:cubicBezTo>
                  <a:cubicBezTo>
                    <a:pt x="5359" y="11180"/>
                    <a:pt x="5371" y="11180"/>
                    <a:pt x="5406" y="11180"/>
                  </a:cubicBezTo>
                  <a:cubicBezTo>
                    <a:pt x="5466" y="11180"/>
                    <a:pt x="5525" y="11144"/>
                    <a:pt x="5549" y="11085"/>
                  </a:cubicBezTo>
                  <a:lnTo>
                    <a:pt x="6668" y="8858"/>
                  </a:lnTo>
                  <a:cubicBezTo>
                    <a:pt x="6776" y="8656"/>
                    <a:pt x="6728" y="8418"/>
                    <a:pt x="6573" y="8263"/>
                  </a:cubicBezTo>
                  <a:lnTo>
                    <a:pt x="6323" y="8001"/>
                  </a:lnTo>
                  <a:lnTo>
                    <a:pt x="6549" y="7727"/>
                  </a:lnTo>
                  <a:lnTo>
                    <a:pt x="7788" y="8096"/>
                  </a:lnTo>
                  <a:cubicBezTo>
                    <a:pt x="8157" y="8216"/>
                    <a:pt x="8407" y="8561"/>
                    <a:pt x="8407" y="8942"/>
                  </a:cubicBezTo>
                  <a:lnTo>
                    <a:pt x="8407" y="11013"/>
                  </a:lnTo>
                  <a:cubicBezTo>
                    <a:pt x="8407" y="11097"/>
                    <a:pt x="8478" y="11180"/>
                    <a:pt x="8573" y="11180"/>
                  </a:cubicBezTo>
                  <a:cubicBezTo>
                    <a:pt x="8657" y="11180"/>
                    <a:pt x="8740" y="11097"/>
                    <a:pt x="8740" y="11013"/>
                  </a:cubicBezTo>
                  <a:lnTo>
                    <a:pt x="8740" y="8942"/>
                  </a:lnTo>
                  <a:cubicBezTo>
                    <a:pt x="8764" y="8442"/>
                    <a:pt x="8419" y="7965"/>
                    <a:pt x="7907" y="7811"/>
                  </a:cubicBezTo>
                  <a:lnTo>
                    <a:pt x="6716" y="7454"/>
                  </a:lnTo>
                  <a:cubicBezTo>
                    <a:pt x="6716" y="7430"/>
                    <a:pt x="6716" y="7382"/>
                    <a:pt x="6692" y="7358"/>
                  </a:cubicBezTo>
                  <a:cubicBezTo>
                    <a:pt x="6668" y="7251"/>
                    <a:pt x="6597" y="7144"/>
                    <a:pt x="6502" y="7096"/>
                  </a:cubicBezTo>
                  <a:lnTo>
                    <a:pt x="5775" y="6727"/>
                  </a:lnTo>
                  <a:lnTo>
                    <a:pt x="5775" y="6203"/>
                  </a:lnTo>
                  <a:cubicBezTo>
                    <a:pt x="6323" y="5822"/>
                    <a:pt x="6716" y="5227"/>
                    <a:pt x="6799" y="4536"/>
                  </a:cubicBezTo>
                  <a:lnTo>
                    <a:pt x="6906" y="4536"/>
                  </a:lnTo>
                  <a:cubicBezTo>
                    <a:pt x="7228" y="4536"/>
                    <a:pt x="7502" y="4298"/>
                    <a:pt x="7526" y="4001"/>
                  </a:cubicBezTo>
                  <a:cubicBezTo>
                    <a:pt x="7549" y="3834"/>
                    <a:pt x="7490" y="3655"/>
                    <a:pt x="7383" y="3536"/>
                  </a:cubicBezTo>
                  <a:cubicBezTo>
                    <a:pt x="7323" y="3477"/>
                    <a:pt x="7264" y="3441"/>
                    <a:pt x="7192" y="3393"/>
                  </a:cubicBezTo>
                  <a:lnTo>
                    <a:pt x="7192" y="1572"/>
                  </a:lnTo>
                  <a:cubicBezTo>
                    <a:pt x="7192" y="905"/>
                    <a:pt x="6633" y="357"/>
                    <a:pt x="5966" y="357"/>
                  </a:cubicBezTo>
                  <a:lnTo>
                    <a:pt x="5942" y="357"/>
                  </a:lnTo>
                  <a:cubicBezTo>
                    <a:pt x="5644" y="131"/>
                    <a:pt x="5204" y="0"/>
                    <a:pt x="4728" y="0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g1061ca1d47f_3_0"/>
            <p:cNvSpPr/>
            <p:nvPr/>
          </p:nvSpPr>
          <p:spPr>
            <a:xfrm>
              <a:off x="6012727" y="4085840"/>
              <a:ext cx="37731" cy="37763"/>
            </a:xfrm>
            <a:custGeom>
              <a:rect b="b" l="l" r="r" t="t"/>
              <a:pathLst>
                <a:path extrusionOk="0" h="1192" w="1191">
                  <a:moveTo>
                    <a:pt x="595" y="1"/>
                  </a:moveTo>
                  <a:cubicBezTo>
                    <a:pt x="512" y="1"/>
                    <a:pt x="441" y="72"/>
                    <a:pt x="441" y="167"/>
                  </a:cubicBezTo>
                  <a:lnTo>
                    <a:pt x="441" y="429"/>
                  </a:lnTo>
                  <a:lnTo>
                    <a:pt x="167" y="429"/>
                  </a:lnTo>
                  <a:cubicBezTo>
                    <a:pt x="84" y="429"/>
                    <a:pt x="0" y="513"/>
                    <a:pt x="0" y="596"/>
                  </a:cubicBezTo>
                  <a:cubicBezTo>
                    <a:pt x="0" y="691"/>
                    <a:pt x="84" y="763"/>
                    <a:pt x="167" y="763"/>
                  </a:cubicBezTo>
                  <a:lnTo>
                    <a:pt x="441" y="763"/>
                  </a:lnTo>
                  <a:lnTo>
                    <a:pt x="441" y="1025"/>
                  </a:lnTo>
                  <a:cubicBezTo>
                    <a:pt x="441" y="1120"/>
                    <a:pt x="512" y="1191"/>
                    <a:pt x="595" y="1191"/>
                  </a:cubicBezTo>
                  <a:cubicBezTo>
                    <a:pt x="691" y="1191"/>
                    <a:pt x="762" y="1120"/>
                    <a:pt x="762" y="1025"/>
                  </a:cubicBezTo>
                  <a:lnTo>
                    <a:pt x="762" y="763"/>
                  </a:lnTo>
                  <a:lnTo>
                    <a:pt x="1024" y="763"/>
                  </a:lnTo>
                  <a:cubicBezTo>
                    <a:pt x="1119" y="763"/>
                    <a:pt x="1191" y="691"/>
                    <a:pt x="1191" y="596"/>
                  </a:cubicBezTo>
                  <a:cubicBezTo>
                    <a:pt x="1191" y="513"/>
                    <a:pt x="1119" y="429"/>
                    <a:pt x="1024" y="429"/>
                  </a:cubicBezTo>
                  <a:lnTo>
                    <a:pt x="762" y="429"/>
                  </a:lnTo>
                  <a:lnTo>
                    <a:pt x="762" y="167"/>
                  </a:lnTo>
                  <a:cubicBezTo>
                    <a:pt x="762" y="72"/>
                    <a:pt x="691" y="1"/>
                    <a:pt x="595" y="1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33" name="Google Shape;3533;g1061ca1d47f_3_0"/>
          <p:cNvSpPr txBox="1"/>
          <p:nvPr/>
        </p:nvSpPr>
        <p:spPr>
          <a:xfrm>
            <a:off x="7267000" y="1283300"/>
            <a:ext cx="30006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Waleed Alrashoud</a:t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mail" id="3534" name="Google Shape;3534;g1061ca1d47f_3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475" y="6277649"/>
            <a:ext cx="304225" cy="304225"/>
          </a:xfrm>
          <a:prstGeom prst="rect">
            <a:avLst/>
          </a:prstGeom>
          <a:noFill/>
          <a:ln>
            <a:noFill/>
          </a:ln>
        </p:spPr>
      </p:pic>
      <p:sp>
        <p:nvSpPr>
          <p:cNvPr id="3535" name="Google Shape;3535;g1061ca1d47f_3_0"/>
          <p:cNvSpPr/>
          <p:nvPr/>
        </p:nvSpPr>
        <p:spPr>
          <a:xfrm>
            <a:off x="0" y="2665863"/>
            <a:ext cx="121920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3A3838"/>
                </a:solidFill>
                <a:latin typeface="Comic Sans MS"/>
                <a:ea typeface="Comic Sans MS"/>
                <a:cs typeface="Comic Sans MS"/>
                <a:sym typeface="Comic Sans MS"/>
              </a:rPr>
              <a:t>Team Members</a:t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36" name="Google Shape;3536;g1061ca1d47f_3_0"/>
          <p:cNvSpPr/>
          <p:nvPr/>
        </p:nvSpPr>
        <p:spPr>
          <a:xfrm>
            <a:off x="0" y="5557176"/>
            <a:ext cx="121920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23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Special Thanks to Physiology Team441</a:t>
            </a:r>
            <a:endParaRPr b="1" i="0" sz="2100" u="none" cap="none" strike="noStrike">
              <a:solidFill>
                <a:srgbClr val="75707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37" name="Google Shape;3537;g1061ca1d47f_3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15000" y="0"/>
            <a:ext cx="1121975" cy="112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38" name="Google Shape;3538;g1061ca1d47f_3_0"/>
          <p:cNvSpPr/>
          <p:nvPr/>
        </p:nvSpPr>
        <p:spPr>
          <a:xfrm>
            <a:off x="3282350" y="3464725"/>
            <a:ext cx="2564400" cy="20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Maram Beyari 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Maha Alkoryshy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Nouf Aldhalaan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39" name="Google Shape;3539;g1061ca1d47f_3_0"/>
          <p:cNvSpPr/>
          <p:nvPr/>
        </p:nvSpPr>
        <p:spPr>
          <a:xfrm>
            <a:off x="6141900" y="3464725"/>
            <a:ext cx="2896200" cy="20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Othman Alabdullah Khaled Bin-Arbeed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Rakan Alromayan 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Talal Alharbi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Abdullah AlShehri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40" name="Google Shape;3540;g1061ca1d47f_3_0"/>
          <p:cNvSpPr/>
          <p:nvPr/>
        </p:nvSpPr>
        <p:spPr>
          <a:xfrm>
            <a:off x="434825" y="3464725"/>
            <a:ext cx="2896200" cy="20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Nouf Al</a:t>
            </a:r>
            <a:r>
              <a:rPr lang="en-US" sz="2200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alaqan 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Farah Alqazlan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Masheal Alasmri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Amani Alotaibi 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41" name="Google Shape;3541;g1061ca1d47f_3_0"/>
          <p:cNvSpPr txBox="1"/>
          <p:nvPr/>
        </p:nvSpPr>
        <p:spPr>
          <a:xfrm>
            <a:off x="9335875" y="3388525"/>
            <a:ext cx="2648700" cy="20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Mohammad Alrashed Saud Al-Taleb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Sultan Al-Abdullah Saad AlAngri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Abdullah Awartani </a:t>
            </a:r>
            <a:endParaRPr b="0" i="0" sz="2200" u="none" cap="none" strike="noStrike">
              <a:solidFill>
                <a:srgbClr val="757070"/>
              </a:solidFill>
              <a:highlight>
                <a:srgbClr val="FFF2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42" name="Google Shape;3542;g1061ca1d47f_3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32948" y="4131623"/>
            <a:ext cx="574275" cy="353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3" name="Google Shape;3543;g1061ca1d47f_3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2" y="4207823"/>
            <a:ext cx="574275" cy="353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7" name="Shape 3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Google Shape;3158;ga2f580e2c6_0_0"/>
          <p:cNvSpPr txBox="1"/>
          <p:nvPr>
            <p:ph idx="4294967295" type="title"/>
          </p:nvPr>
        </p:nvSpPr>
        <p:spPr>
          <a:xfrm>
            <a:off x="838200" y="212725"/>
            <a:ext cx="10515600" cy="8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 sz="34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Objectives</a:t>
            </a:r>
            <a:endParaRPr b="1" sz="3400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59" name="Google Shape;3159;ga2f580e2c6_0_0"/>
          <p:cNvSpPr txBox="1"/>
          <p:nvPr/>
        </p:nvSpPr>
        <p:spPr>
          <a:xfrm>
            <a:off x="1523975" y="1133863"/>
            <a:ext cx="99669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physiologic anatomy of the skeletal muscle and NM junction.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160" name="Google Shape;3160;ga2f580e2c6_0_0"/>
          <p:cNvSpPr/>
          <p:nvPr/>
        </p:nvSpPr>
        <p:spPr>
          <a:xfrm>
            <a:off x="936363" y="1292862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1" name="Google Shape;3161;ga2f580e2c6_0_0"/>
          <p:cNvSpPr txBox="1"/>
          <p:nvPr/>
        </p:nvSpPr>
        <p:spPr>
          <a:xfrm>
            <a:off x="1512950" y="1687988"/>
            <a:ext cx="99669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Motor end plate potential and how action potential and excitation-contraction coupling are generated in skeletal muscle.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162" name="Google Shape;3162;ga2f580e2c6_0_0"/>
          <p:cNvSpPr/>
          <p:nvPr/>
        </p:nvSpPr>
        <p:spPr>
          <a:xfrm>
            <a:off x="925338" y="1846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3" name="Google Shape;3163;ga2f580e2c6_0_0"/>
          <p:cNvSpPr txBox="1"/>
          <p:nvPr/>
        </p:nvSpPr>
        <p:spPr>
          <a:xfrm>
            <a:off x="1512950" y="2236188"/>
            <a:ext cx="99669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Drugs/diseases affecting the neuromuscular transmission.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164" name="Google Shape;3164;ga2f580e2c6_0_0"/>
          <p:cNvSpPr/>
          <p:nvPr/>
        </p:nvSpPr>
        <p:spPr>
          <a:xfrm>
            <a:off x="925338" y="23951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8" name="Shape 3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9" name="Google Shape;3169;gadb8232ae9_0_0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70" name="Google Shape;3170;gadb8232ae9_0_0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71" name="Google Shape;3171;gadb8232ae9_0_0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72" name="Google Shape;3172;gadb8232ae9_0_0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73" name="Google Shape;3173;gadb8232ae9_0_0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174" name="Google Shape;3174;gadb8232ae9_0_0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5" name="Google Shape;3175;gadb8232ae9_0_0"/>
          <p:cNvSpPr txBox="1"/>
          <p:nvPr>
            <p:ph type="title"/>
          </p:nvPr>
        </p:nvSpPr>
        <p:spPr>
          <a:xfrm>
            <a:off x="1129575" y="196850"/>
            <a:ext cx="102243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Chemical Signals </a:t>
            </a:r>
            <a:endParaRPr/>
          </a:p>
        </p:txBody>
      </p:sp>
      <p:sp>
        <p:nvSpPr>
          <p:cNvPr id="3176" name="Google Shape;3176;gadb8232ae9_0_0"/>
          <p:cNvSpPr txBox="1"/>
          <p:nvPr/>
        </p:nvSpPr>
        <p:spPr>
          <a:xfrm>
            <a:off x="10102025" y="0"/>
            <a:ext cx="20901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Female Slides Only</a:t>
            </a:r>
            <a:endParaRPr b="1" i="0" sz="14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77" name="Google Shape;3177;gadb8232ae9_0_0"/>
          <p:cNvSpPr/>
          <p:nvPr/>
        </p:nvSpPr>
        <p:spPr>
          <a:xfrm>
            <a:off x="909975" y="2531750"/>
            <a:ext cx="685800" cy="6858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8" name="Google Shape;3178;gadb8232ae9_0_0"/>
          <p:cNvSpPr txBox="1"/>
          <p:nvPr/>
        </p:nvSpPr>
        <p:spPr>
          <a:xfrm>
            <a:off x="1912700" y="2531763"/>
            <a:ext cx="81483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Synapse</a:t>
            </a:r>
            <a:r>
              <a:rPr b="1" i="0" lang="en-US" sz="2000" u="none" cap="none" strike="noStrike">
                <a:solidFill>
                  <a:srgbClr val="B4A7D6"/>
                </a:solidFill>
                <a:latin typeface="Titillium Web"/>
                <a:ea typeface="Titillium Web"/>
                <a:cs typeface="Titillium Web"/>
                <a:sym typeface="Titillium Web"/>
              </a:rPr>
              <a:t>*</a:t>
            </a: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site of chemical interplay (</a:t>
            </a:r>
            <a:r>
              <a:rPr b="0" i="0" lang="en-US" sz="18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where neurons release neurotransmitters to transmit info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). 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79" name="Google Shape;3179;gadb8232ae9_0_0"/>
          <p:cNvSpPr/>
          <p:nvPr/>
        </p:nvSpPr>
        <p:spPr>
          <a:xfrm>
            <a:off x="1024275" y="2646050"/>
            <a:ext cx="457200" cy="4572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0" name="Google Shape;3180;gadb8232ae9_0_0"/>
          <p:cNvSpPr txBox="1"/>
          <p:nvPr/>
        </p:nvSpPr>
        <p:spPr>
          <a:xfrm>
            <a:off x="909975" y="2604950"/>
            <a:ext cx="6858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1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81" name="Google Shape;3181;gadb8232ae9_0_0"/>
          <p:cNvSpPr/>
          <p:nvPr/>
        </p:nvSpPr>
        <p:spPr>
          <a:xfrm>
            <a:off x="909975" y="3384588"/>
            <a:ext cx="685800" cy="6858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2" name="Google Shape;3182;gadb8232ae9_0_0"/>
          <p:cNvSpPr txBox="1"/>
          <p:nvPr/>
        </p:nvSpPr>
        <p:spPr>
          <a:xfrm>
            <a:off x="1912700" y="3335575"/>
            <a:ext cx="93693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Synaptic knob</a:t>
            </a:r>
            <a:r>
              <a:rPr b="1" i="0" lang="en-US" sz="2000" u="none" cap="none" strike="noStrike">
                <a:solidFill>
                  <a:srgbClr val="FFE599"/>
                </a:solidFill>
                <a:latin typeface="Titillium Web"/>
                <a:ea typeface="Titillium Web"/>
                <a:cs typeface="Titillium Web"/>
                <a:sym typeface="Titillium Web"/>
              </a:rPr>
              <a:t>*</a:t>
            </a: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axon terminal.</a:t>
            </a:r>
            <a:r>
              <a:rPr b="0" i="0" lang="en-US" sz="2000" u="none" cap="none" strike="noStrike">
                <a:solidFill>
                  <a:srgbClr val="FFE599"/>
                </a:solidFill>
                <a:latin typeface="Titillium Web"/>
                <a:ea typeface="Titillium Web"/>
                <a:cs typeface="Titillium Web"/>
                <a:sym typeface="Titillium Web"/>
              </a:rPr>
              <a:t>*</a:t>
            </a:r>
            <a:endParaRPr b="0" i="0" sz="2000" u="none" cap="none" strike="noStrike">
              <a:solidFill>
                <a:srgbClr val="FFE5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Synaptic knob will meet another cell (neuron - muscle fiber - gland cell).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83" name="Google Shape;3183;gadb8232ae9_0_0"/>
          <p:cNvSpPr/>
          <p:nvPr/>
        </p:nvSpPr>
        <p:spPr>
          <a:xfrm>
            <a:off x="1024275" y="3498888"/>
            <a:ext cx="457200" cy="4572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4" name="Google Shape;3184;gadb8232ae9_0_0"/>
          <p:cNvSpPr txBox="1"/>
          <p:nvPr/>
        </p:nvSpPr>
        <p:spPr>
          <a:xfrm>
            <a:off x="909975" y="3457800"/>
            <a:ext cx="6858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85" name="Google Shape;3185;gadb8232ae9_0_0"/>
          <p:cNvSpPr/>
          <p:nvPr/>
        </p:nvSpPr>
        <p:spPr>
          <a:xfrm>
            <a:off x="909975" y="4237400"/>
            <a:ext cx="685800" cy="6858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6" name="Google Shape;3186;gadb8232ae9_0_0"/>
          <p:cNvSpPr txBox="1"/>
          <p:nvPr/>
        </p:nvSpPr>
        <p:spPr>
          <a:xfrm>
            <a:off x="1912700" y="4351706"/>
            <a:ext cx="8420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Transduction: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conversion of an electrical signal into a chemical signal.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Transduction site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: synapse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87" name="Google Shape;3187;gadb8232ae9_0_0"/>
          <p:cNvSpPr/>
          <p:nvPr/>
        </p:nvSpPr>
        <p:spPr>
          <a:xfrm>
            <a:off x="1024275" y="4351700"/>
            <a:ext cx="457200" cy="4572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8" name="Google Shape;3188;gadb8232ae9_0_0"/>
          <p:cNvSpPr txBox="1"/>
          <p:nvPr/>
        </p:nvSpPr>
        <p:spPr>
          <a:xfrm>
            <a:off x="909975" y="4310600"/>
            <a:ext cx="6858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89" name="Google Shape;3189;gadb8232ae9_0_0"/>
          <p:cNvSpPr txBox="1"/>
          <p:nvPr/>
        </p:nvSpPr>
        <p:spPr>
          <a:xfrm>
            <a:off x="500025" y="1083400"/>
            <a:ext cx="10562700" cy="13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Titillium Web"/>
              <a:buChar char="•"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One neuron will transmit info to another neuron or to a muscle or gland cell by releasing </a:t>
            </a:r>
            <a:r>
              <a:rPr b="1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neurotransmitters</a:t>
            </a: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(chemicals).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•"/>
            </a:pPr>
            <a:r>
              <a:rPr b="1" i="0" lang="en-US" sz="18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Neurotransmitters: </a:t>
            </a:r>
            <a:r>
              <a:rPr b="0" i="0" lang="en-US" sz="18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chemicals released from a neuron to another neuron/muscle/gland to transmit information. 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190" name="Google Shape;3190;gadb8232ae9_0_0"/>
          <p:cNvGrpSpPr/>
          <p:nvPr/>
        </p:nvGrpSpPr>
        <p:grpSpPr>
          <a:xfrm>
            <a:off x="9731046" y="4917820"/>
            <a:ext cx="1621760" cy="713139"/>
            <a:chOff x="2261" y="3169"/>
            <a:chExt cx="1520" cy="668"/>
          </a:xfrm>
        </p:grpSpPr>
        <p:sp>
          <p:nvSpPr>
            <p:cNvPr id="3191" name="Google Shape;3191;gadb8232ae9_0_0"/>
            <p:cNvSpPr/>
            <p:nvPr/>
          </p:nvSpPr>
          <p:spPr>
            <a:xfrm>
              <a:off x="2261" y="3169"/>
              <a:ext cx="1520" cy="668"/>
            </a:xfrm>
            <a:custGeom>
              <a:rect b="b" l="l" r="r" t="t"/>
              <a:pathLst>
                <a:path extrusionOk="0" h="258" w="626">
                  <a:moveTo>
                    <a:pt x="617" y="258"/>
                  </a:moveTo>
                  <a:cubicBezTo>
                    <a:pt x="623" y="233"/>
                    <a:pt x="626" y="208"/>
                    <a:pt x="626" y="184"/>
                  </a:cubicBezTo>
                  <a:cubicBezTo>
                    <a:pt x="626" y="31"/>
                    <a:pt x="486" y="0"/>
                    <a:pt x="313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140" y="0"/>
                    <a:pt x="0" y="31"/>
                    <a:pt x="0" y="184"/>
                  </a:cubicBezTo>
                  <a:cubicBezTo>
                    <a:pt x="0" y="208"/>
                    <a:pt x="3" y="233"/>
                    <a:pt x="9" y="258"/>
                  </a:cubicBezTo>
                </a:path>
              </a:pathLst>
            </a:custGeom>
            <a:solidFill>
              <a:srgbClr val="D7EE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gadb8232ae9_0_0"/>
            <p:cNvSpPr/>
            <p:nvPr/>
          </p:nvSpPr>
          <p:spPr>
            <a:xfrm>
              <a:off x="2261" y="3169"/>
              <a:ext cx="1520" cy="668"/>
            </a:xfrm>
            <a:custGeom>
              <a:rect b="b" l="l" r="r" t="t"/>
              <a:pathLst>
                <a:path extrusionOk="0" h="258" w="626">
                  <a:moveTo>
                    <a:pt x="313" y="0"/>
                  </a:moveTo>
                  <a:cubicBezTo>
                    <a:pt x="313" y="0"/>
                    <a:pt x="313" y="0"/>
                    <a:pt x="313" y="0"/>
                  </a:cubicBezTo>
                  <a:cubicBezTo>
                    <a:pt x="140" y="0"/>
                    <a:pt x="0" y="31"/>
                    <a:pt x="0" y="184"/>
                  </a:cubicBezTo>
                  <a:cubicBezTo>
                    <a:pt x="0" y="208"/>
                    <a:pt x="3" y="233"/>
                    <a:pt x="9" y="258"/>
                  </a:cubicBezTo>
                  <a:cubicBezTo>
                    <a:pt x="15" y="256"/>
                    <a:pt x="15" y="256"/>
                    <a:pt x="15" y="256"/>
                  </a:cubicBezTo>
                  <a:cubicBezTo>
                    <a:pt x="9" y="232"/>
                    <a:pt x="6" y="208"/>
                    <a:pt x="6" y="184"/>
                  </a:cubicBezTo>
                  <a:cubicBezTo>
                    <a:pt x="6" y="59"/>
                    <a:pt x="98" y="6"/>
                    <a:pt x="313" y="6"/>
                  </a:cubicBezTo>
                  <a:cubicBezTo>
                    <a:pt x="528" y="6"/>
                    <a:pt x="620" y="59"/>
                    <a:pt x="620" y="184"/>
                  </a:cubicBezTo>
                  <a:cubicBezTo>
                    <a:pt x="620" y="208"/>
                    <a:pt x="617" y="232"/>
                    <a:pt x="611" y="256"/>
                  </a:cubicBezTo>
                  <a:cubicBezTo>
                    <a:pt x="617" y="258"/>
                    <a:pt x="617" y="258"/>
                    <a:pt x="617" y="258"/>
                  </a:cubicBezTo>
                  <a:cubicBezTo>
                    <a:pt x="623" y="233"/>
                    <a:pt x="626" y="208"/>
                    <a:pt x="626" y="184"/>
                  </a:cubicBezTo>
                  <a:cubicBezTo>
                    <a:pt x="626" y="3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95C9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gadb8232ae9_0_0"/>
            <p:cNvSpPr/>
            <p:nvPr/>
          </p:nvSpPr>
          <p:spPr>
            <a:xfrm>
              <a:off x="2261" y="3169"/>
              <a:ext cx="1520" cy="668"/>
            </a:xfrm>
            <a:custGeom>
              <a:rect b="b" l="l" r="r" t="t"/>
              <a:pathLst>
                <a:path extrusionOk="0" h="258" w="626">
                  <a:moveTo>
                    <a:pt x="617" y="258"/>
                  </a:moveTo>
                  <a:cubicBezTo>
                    <a:pt x="623" y="233"/>
                    <a:pt x="626" y="208"/>
                    <a:pt x="626" y="184"/>
                  </a:cubicBezTo>
                  <a:cubicBezTo>
                    <a:pt x="626" y="31"/>
                    <a:pt x="486" y="0"/>
                    <a:pt x="313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140" y="0"/>
                    <a:pt x="0" y="31"/>
                    <a:pt x="0" y="184"/>
                  </a:cubicBezTo>
                  <a:cubicBezTo>
                    <a:pt x="0" y="208"/>
                    <a:pt x="3" y="233"/>
                    <a:pt x="9" y="258"/>
                  </a:cubicBezTo>
                </a:path>
              </a:pathLst>
            </a:custGeom>
            <a:noFill/>
            <a:ln cap="rnd" cmpd="sng" w="15875">
              <a:solidFill>
                <a:srgbClr val="58585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4" name="Google Shape;3194;gadb8232ae9_0_0"/>
          <p:cNvSpPr/>
          <p:nvPr/>
        </p:nvSpPr>
        <p:spPr>
          <a:xfrm>
            <a:off x="10819609" y="4202140"/>
            <a:ext cx="57640" cy="60810"/>
          </a:xfrm>
          <a:custGeom>
            <a:rect b="b" l="l" r="r" t="t"/>
            <a:pathLst>
              <a:path extrusionOk="0" h="22" w="22">
                <a:moveTo>
                  <a:pt x="5" y="3"/>
                </a:moveTo>
                <a:cubicBezTo>
                  <a:pt x="9" y="0"/>
                  <a:pt x="15" y="0"/>
                  <a:pt x="19" y="5"/>
                </a:cubicBezTo>
                <a:cubicBezTo>
                  <a:pt x="22" y="9"/>
                  <a:pt x="21" y="15"/>
                  <a:pt x="17" y="18"/>
                </a:cubicBezTo>
                <a:cubicBezTo>
                  <a:pt x="13" y="22"/>
                  <a:pt x="7" y="21"/>
                  <a:pt x="3" y="17"/>
                </a:cubicBezTo>
                <a:cubicBezTo>
                  <a:pt x="0" y="13"/>
                  <a:pt x="0" y="7"/>
                  <a:pt x="5" y="3"/>
                </a:cubicBezTo>
                <a:close/>
              </a:path>
            </a:pathLst>
          </a:custGeom>
          <a:solidFill>
            <a:srgbClr val="008CB1"/>
          </a:solidFill>
          <a:ln cap="flat" cmpd="sng" w="9525">
            <a:solidFill>
              <a:srgbClr val="004573"/>
            </a:solidFill>
            <a:prstDash val="solid"/>
            <a:miter lim="524288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7B87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5" name="Google Shape;3195;gadb8232ae9_0_0"/>
          <p:cNvSpPr/>
          <p:nvPr/>
        </p:nvSpPr>
        <p:spPr>
          <a:xfrm>
            <a:off x="10833483" y="4221350"/>
            <a:ext cx="14936" cy="16008"/>
          </a:xfrm>
          <a:custGeom>
            <a:rect b="b" l="l" r="r" t="t"/>
            <a:pathLst>
              <a:path extrusionOk="0" h="6" w="6">
                <a:moveTo>
                  <a:pt x="1" y="1"/>
                </a:moveTo>
                <a:cubicBezTo>
                  <a:pt x="2" y="0"/>
                  <a:pt x="4" y="0"/>
                  <a:pt x="5" y="1"/>
                </a:cubicBezTo>
                <a:cubicBezTo>
                  <a:pt x="6" y="2"/>
                  <a:pt x="6" y="3"/>
                  <a:pt x="5" y="5"/>
                </a:cubicBezTo>
                <a:cubicBezTo>
                  <a:pt x="4" y="6"/>
                  <a:pt x="3" y="6"/>
                  <a:pt x="2" y="5"/>
                </a:cubicBezTo>
                <a:cubicBezTo>
                  <a:pt x="0" y="4"/>
                  <a:pt x="0" y="2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7B87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6" name="Google Shape;3196;gadb8232ae9_0_0"/>
          <p:cNvSpPr/>
          <p:nvPr/>
        </p:nvSpPr>
        <p:spPr>
          <a:xfrm>
            <a:off x="10861231" y="4332341"/>
            <a:ext cx="57640" cy="60810"/>
          </a:xfrm>
          <a:custGeom>
            <a:rect b="b" l="l" r="r" t="t"/>
            <a:pathLst>
              <a:path extrusionOk="0" h="22" w="22">
                <a:moveTo>
                  <a:pt x="5" y="3"/>
                </a:moveTo>
                <a:cubicBezTo>
                  <a:pt x="9" y="0"/>
                  <a:pt x="15" y="0"/>
                  <a:pt x="19" y="5"/>
                </a:cubicBezTo>
                <a:cubicBezTo>
                  <a:pt x="22" y="9"/>
                  <a:pt x="21" y="15"/>
                  <a:pt x="17" y="18"/>
                </a:cubicBezTo>
                <a:cubicBezTo>
                  <a:pt x="13" y="22"/>
                  <a:pt x="7" y="21"/>
                  <a:pt x="3" y="17"/>
                </a:cubicBezTo>
                <a:cubicBezTo>
                  <a:pt x="0" y="13"/>
                  <a:pt x="0" y="7"/>
                  <a:pt x="5" y="3"/>
                </a:cubicBezTo>
                <a:close/>
              </a:path>
            </a:pathLst>
          </a:custGeom>
          <a:solidFill>
            <a:srgbClr val="008CB1"/>
          </a:solidFill>
          <a:ln cap="flat" cmpd="sng" w="9525">
            <a:solidFill>
              <a:srgbClr val="004573"/>
            </a:solidFill>
            <a:prstDash val="solid"/>
            <a:miter lim="524288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7B87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7" name="Google Shape;3197;gadb8232ae9_0_0"/>
          <p:cNvSpPr/>
          <p:nvPr/>
        </p:nvSpPr>
        <p:spPr>
          <a:xfrm>
            <a:off x="10874037" y="4351551"/>
            <a:ext cx="16008" cy="16008"/>
          </a:xfrm>
          <a:custGeom>
            <a:rect b="b" l="l" r="r" t="t"/>
            <a:pathLst>
              <a:path extrusionOk="0" h="6" w="6">
                <a:moveTo>
                  <a:pt x="1" y="1"/>
                </a:moveTo>
                <a:cubicBezTo>
                  <a:pt x="2" y="0"/>
                  <a:pt x="4" y="0"/>
                  <a:pt x="5" y="1"/>
                </a:cubicBezTo>
                <a:cubicBezTo>
                  <a:pt x="6" y="2"/>
                  <a:pt x="6" y="3"/>
                  <a:pt x="5" y="5"/>
                </a:cubicBezTo>
                <a:cubicBezTo>
                  <a:pt x="4" y="6"/>
                  <a:pt x="3" y="6"/>
                  <a:pt x="2" y="5"/>
                </a:cubicBezTo>
                <a:cubicBezTo>
                  <a:pt x="0" y="4"/>
                  <a:pt x="0" y="2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7B87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8" name="Google Shape;3198;gadb8232ae9_0_0"/>
          <p:cNvSpPr/>
          <p:nvPr/>
        </p:nvSpPr>
        <p:spPr>
          <a:xfrm>
            <a:off x="11019141" y="4322540"/>
            <a:ext cx="57640" cy="60810"/>
          </a:xfrm>
          <a:custGeom>
            <a:rect b="b" l="l" r="r" t="t"/>
            <a:pathLst>
              <a:path extrusionOk="0" h="22" w="22">
                <a:moveTo>
                  <a:pt x="5" y="3"/>
                </a:moveTo>
                <a:cubicBezTo>
                  <a:pt x="9" y="0"/>
                  <a:pt x="15" y="0"/>
                  <a:pt x="19" y="5"/>
                </a:cubicBezTo>
                <a:cubicBezTo>
                  <a:pt x="22" y="9"/>
                  <a:pt x="21" y="15"/>
                  <a:pt x="17" y="18"/>
                </a:cubicBezTo>
                <a:cubicBezTo>
                  <a:pt x="13" y="22"/>
                  <a:pt x="7" y="21"/>
                  <a:pt x="3" y="17"/>
                </a:cubicBezTo>
                <a:cubicBezTo>
                  <a:pt x="0" y="13"/>
                  <a:pt x="0" y="7"/>
                  <a:pt x="5" y="3"/>
                </a:cubicBezTo>
                <a:close/>
              </a:path>
            </a:pathLst>
          </a:custGeom>
          <a:solidFill>
            <a:srgbClr val="008CB1"/>
          </a:solidFill>
          <a:ln cap="flat" cmpd="sng" w="9525">
            <a:solidFill>
              <a:srgbClr val="004573"/>
            </a:solidFill>
            <a:prstDash val="solid"/>
            <a:miter lim="524288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7B87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9" name="Google Shape;3199;gadb8232ae9_0_0"/>
          <p:cNvSpPr/>
          <p:nvPr/>
        </p:nvSpPr>
        <p:spPr>
          <a:xfrm>
            <a:off x="11033015" y="4341750"/>
            <a:ext cx="14936" cy="17081"/>
          </a:xfrm>
          <a:custGeom>
            <a:rect b="b" l="l" r="r" t="t"/>
            <a:pathLst>
              <a:path extrusionOk="0" h="6" w="6">
                <a:moveTo>
                  <a:pt x="1" y="1"/>
                </a:moveTo>
                <a:cubicBezTo>
                  <a:pt x="2" y="0"/>
                  <a:pt x="4" y="0"/>
                  <a:pt x="5" y="1"/>
                </a:cubicBezTo>
                <a:cubicBezTo>
                  <a:pt x="6" y="2"/>
                  <a:pt x="6" y="3"/>
                  <a:pt x="5" y="5"/>
                </a:cubicBezTo>
                <a:cubicBezTo>
                  <a:pt x="4" y="6"/>
                  <a:pt x="3" y="6"/>
                  <a:pt x="2" y="5"/>
                </a:cubicBezTo>
                <a:cubicBezTo>
                  <a:pt x="0" y="4"/>
                  <a:pt x="0" y="2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7B87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0" name="Google Shape;3200;gadb8232ae9_0_0"/>
          <p:cNvSpPr/>
          <p:nvPr/>
        </p:nvSpPr>
        <p:spPr>
          <a:xfrm>
            <a:off x="10874037" y="4412382"/>
            <a:ext cx="57640" cy="60810"/>
          </a:xfrm>
          <a:custGeom>
            <a:rect b="b" l="l" r="r" t="t"/>
            <a:pathLst>
              <a:path extrusionOk="0" h="22" w="22">
                <a:moveTo>
                  <a:pt x="5" y="3"/>
                </a:moveTo>
                <a:cubicBezTo>
                  <a:pt x="9" y="0"/>
                  <a:pt x="15" y="0"/>
                  <a:pt x="19" y="5"/>
                </a:cubicBezTo>
                <a:cubicBezTo>
                  <a:pt x="22" y="9"/>
                  <a:pt x="21" y="15"/>
                  <a:pt x="17" y="18"/>
                </a:cubicBezTo>
                <a:cubicBezTo>
                  <a:pt x="13" y="22"/>
                  <a:pt x="7" y="21"/>
                  <a:pt x="3" y="17"/>
                </a:cubicBezTo>
                <a:cubicBezTo>
                  <a:pt x="0" y="13"/>
                  <a:pt x="0" y="7"/>
                  <a:pt x="5" y="3"/>
                </a:cubicBezTo>
                <a:close/>
              </a:path>
            </a:pathLst>
          </a:custGeom>
          <a:solidFill>
            <a:srgbClr val="008CB1"/>
          </a:solidFill>
          <a:ln cap="flat" cmpd="sng" w="9525">
            <a:solidFill>
              <a:srgbClr val="004573"/>
            </a:solidFill>
            <a:prstDash val="solid"/>
            <a:miter lim="524288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7B87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1" name="Google Shape;3201;gadb8232ae9_0_0"/>
          <p:cNvSpPr/>
          <p:nvPr/>
        </p:nvSpPr>
        <p:spPr>
          <a:xfrm>
            <a:off x="10887911" y="4431592"/>
            <a:ext cx="14936" cy="16008"/>
          </a:xfrm>
          <a:custGeom>
            <a:rect b="b" l="l" r="r" t="t"/>
            <a:pathLst>
              <a:path extrusionOk="0" h="6" w="6">
                <a:moveTo>
                  <a:pt x="1" y="1"/>
                </a:moveTo>
                <a:cubicBezTo>
                  <a:pt x="2" y="0"/>
                  <a:pt x="4" y="0"/>
                  <a:pt x="5" y="1"/>
                </a:cubicBezTo>
                <a:cubicBezTo>
                  <a:pt x="6" y="2"/>
                  <a:pt x="6" y="3"/>
                  <a:pt x="5" y="5"/>
                </a:cubicBezTo>
                <a:cubicBezTo>
                  <a:pt x="4" y="6"/>
                  <a:pt x="3" y="6"/>
                  <a:pt x="2" y="5"/>
                </a:cubicBezTo>
                <a:cubicBezTo>
                  <a:pt x="0" y="4"/>
                  <a:pt x="0" y="2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7B87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2" name="Google Shape;3202;gadb8232ae9_0_0"/>
          <p:cNvSpPr/>
          <p:nvPr/>
        </p:nvSpPr>
        <p:spPr>
          <a:xfrm>
            <a:off x="10940195" y="4322550"/>
            <a:ext cx="57640" cy="60810"/>
          </a:xfrm>
          <a:custGeom>
            <a:rect b="b" l="l" r="r" t="t"/>
            <a:pathLst>
              <a:path extrusionOk="0" h="22" w="22">
                <a:moveTo>
                  <a:pt x="5" y="3"/>
                </a:moveTo>
                <a:cubicBezTo>
                  <a:pt x="9" y="0"/>
                  <a:pt x="15" y="0"/>
                  <a:pt x="19" y="5"/>
                </a:cubicBezTo>
                <a:cubicBezTo>
                  <a:pt x="22" y="9"/>
                  <a:pt x="21" y="15"/>
                  <a:pt x="17" y="18"/>
                </a:cubicBezTo>
                <a:cubicBezTo>
                  <a:pt x="13" y="22"/>
                  <a:pt x="7" y="21"/>
                  <a:pt x="3" y="17"/>
                </a:cubicBezTo>
                <a:cubicBezTo>
                  <a:pt x="0" y="13"/>
                  <a:pt x="0" y="7"/>
                  <a:pt x="5" y="3"/>
                </a:cubicBezTo>
                <a:close/>
              </a:path>
            </a:pathLst>
          </a:custGeom>
          <a:solidFill>
            <a:srgbClr val="008CB1"/>
          </a:solidFill>
          <a:ln cap="flat" cmpd="sng" w="9525">
            <a:solidFill>
              <a:srgbClr val="004573"/>
            </a:solidFill>
            <a:prstDash val="solid"/>
            <a:miter lim="524288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7B87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3" name="Google Shape;3203;gadb8232ae9_0_0"/>
          <p:cNvSpPr/>
          <p:nvPr/>
        </p:nvSpPr>
        <p:spPr>
          <a:xfrm>
            <a:off x="10953001" y="4341760"/>
            <a:ext cx="16008" cy="17081"/>
          </a:xfrm>
          <a:custGeom>
            <a:rect b="b" l="l" r="r" t="t"/>
            <a:pathLst>
              <a:path extrusionOk="0" h="6" w="6">
                <a:moveTo>
                  <a:pt x="1" y="1"/>
                </a:moveTo>
                <a:cubicBezTo>
                  <a:pt x="2" y="0"/>
                  <a:pt x="4" y="0"/>
                  <a:pt x="5" y="1"/>
                </a:cubicBezTo>
                <a:cubicBezTo>
                  <a:pt x="6" y="2"/>
                  <a:pt x="6" y="3"/>
                  <a:pt x="5" y="5"/>
                </a:cubicBezTo>
                <a:cubicBezTo>
                  <a:pt x="4" y="6"/>
                  <a:pt x="3" y="6"/>
                  <a:pt x="2" y="5"/>
                </a:cubicBezTo>
                <a:cubicBezTo>
                  <a:pt x="0" y="4"/>
                  <a:pt x="0" y="2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7B87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4" name="Google Shape;3204;gadb8232ae9_0_0"/>
          <p:cNvSpPr/>
          <p:nvPr/>
        </p:nvSpPr>
        <p:spPr>
          <a:xfrm>
            <a:off x="10986095" y="4398508"/>
            <a:ext cx="56584" cy="60810"/>
          </a:xfrm>
          <a:custGeom>
            <a:rect b="b" l="l" r="r" t="t"/>
            <a:pathLst>
              <a:path extrusionOk="0" h="22" w="22">
                <a:moveTo>
                  <a:pt x="5" y="3"/>
                </a:moveTo>
                <a:cubicBezTo>
                  <a:pt x="9" y="0"/>
                  <a:pt x="15" y="0"/>
                  <a:pt x="19" y="5"/>
                </a:cubicBezTo>
                <a:cubicBezTo>
                  <a:pt x="22" y="9"/>
                  <a:pt x="21" y="15"/>
                  <a:pt x="17" y="18"/>
                </a:cubicBezTo>
                <a:cubicBezTo>
                  <a:pt x="13" y="22"/>
                  <a:pt x="7" y="21"/>
                  <a:pt x="3" y="17"/>
                </a:cubicBezTo>
                <a:cubicBezTo>
                  <a:pt x="0" y="13"/>
                  <a:pt x="0" y="7"/>
                  <a:pt x="5" y="3"/>
                </a:cubicBezTo>
                <a:close/>
              </a:path>
            </a:pathLst>
          </a:custGeom>
          <a:solidFill>
            <a:srgbClr val="008CB1"/>
          </a:solidFill>
          <a:ln cap="flat" cmpd="sng" w="9525">
            <a:solidFill>
              <a:srgbClr val="004573"/>
            </a:solidFill>
            <a:prstDash val="solid"/>
            <a:miter lim="524288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7B87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5" name="Google Shape;3205;gadb8232ae9_0_0"/>
          <p:cNvSpPr/>
          <p:nvPr/>
        </p:nvSpPr>
        <p:spPr>
          <a:xfrm>
            <a:off x="10998902" y="4417718"/>
            <a:ext cx="16008" cy="16008"/>
          </a:xfrm>
          <a:custGeom>
            <a:rect b="b" l="l" r="r" t="t"/>
            <a:pathLst>
              <a:path extrusionOk="0" h="6" w="6">
                <a:moveTo>
                  <a:pt x="1" y="1"/>
                </a:moveTo>
                <a:cubicBezTo>
                  <a:pt x="2" y="0"/>
                  <a:pt x="4" y="0"/>
                  <a:pt x="5" y="1"/>
                </a:cubicBezTo>
                <a:cubicBezTo>
                  <a:pt x="6" y="2"/>
                  <a:pt x="6" y="3"/>
                  <a:pt x="5" y="5"/>
                </a:cubicBezTo>
                <a:cubicBezTo>
                  <a:pt x="4" y="6"/>
                  <a:pt x="3" y="6"/>
                  <a:pt x="2" y="5"/>
                </a:cubicBezTo>
                <a:cubicBezTo>
                  <a:pt x="0" y="4"/>
                  <a:pt x="0" y="2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7B87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06" name="Google Shape;3206;gadb8232ae9_0_0"/>
          <p:cNvGrpSpPr/>
          <p:nvPr/>
        </p:nvGrpSpPr>
        <p:grpSpPr>
          <a:xfrm>
            <a:off x="10161136" y="4170123"/>
            <a:ext cx="112068" cy="300935"/>
            <a:chOff x="2659" y="2752"/>
            <a:chExt cx="105" cy="282"/>
          </a:xfrm>
        </p:grpSpPr>
        <p:sp>
          <p:nvSpPr>
            <p:cNvPr id="3207" name="Google Shape;3207;gadb8232ae9_0_0"/>
            <p:cNvSpPr/>
            <p:nvPr/>
          </p:nvSpPr>
          <p:spPr>
            <a:xfrm>
              <a:off x="2676" y="2752"/>
              <a:ext cx="54" cy="57"/>
            </a:xfrm>
            <a:custGeom>
              <a:rect b="b" l="l" r="r" t="t"/>
              <a:pathLst>
                <a:path extrusionOk="0" h="22" w="22">
                  <a:moveTo>
                    <a:pt x="5" y="3"/>
                  </a:moveTo>
                  <a:cubicBezTo>
                    <a:pt x="9" y="0"/>
                    <a:pt x="15" y="0"/>
                    <a:pt x="19" y="5"/>
                  </a:cubicBezTo>
                  <a:cubicBezTo>
                    <a:pt x="22" y="9"/>
                    <a:pt x="21" y="15"/>
                    <a:pt x="17" y="18"/>
                  </a:cubicBezTo>
                  <a:cubicBezTo>
                    <a:pt x="13" y="22"/>
                    <a:pt x="7" y="21"/>
                    <a:pt x="3" y="17"/>
                  </a:cubicBezTo>
                  <a:cubicBezTo>
                    <a:pt x="0" y="13"/>
                    <a:pt x="0" y="7"/>
                    <a:pt x="5" y="3"/>
                  </a:cubicBezTo>
                  <a:close/>
                </a:path>
              </a:pathLst>
            </a:custGeom>
            <a:solidFill>
              <a:srgbClr val="008CB1"/>
            </a:solidFill>
            <a:ln cap="flat" cmpd="sng" w="9525">
              <a:solidFill>
                <a:srgbClr val="004573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gadb8232ae9_0_0"/>
            <p:cNvSpPr/>
            <p:nvPr/>
          </p:nvSpPr>
          <p:spPr>
            <a:xfrm>
              <a:off x="2688" y="2770"/>
              <a:ext cx="15" cy="16"/>
            </a:xfrm>
            <a:custGeom>
              <a:rect b="b" l="l" r="r" t="t"/>
              <a:pathLst>
                <a:path extrusionOk="0" h="6" w="6">
                  <a:moveTo>
                    <a:pt x="1" y="1"/>
                  </a:moveTo>
                  <a:cubicBezTo>
                    <a:pt x="2" y="0"/>
                    <a:pt x="4" y="0"/>
                    <a:pt x="5" y="1"/>
                  </a:cubicBezTo>
                  <a:cubicBezTo>
                    <a:pt x="6" y="2"/>
                    <a:pt x="6" y="3"/>
                    <a:pt x="5" y="5"/>
                  </a:cubicBezTo>
                  <a:cubicBezTo>
                    <a:pt x="4" y="6"/>
                    <a:pt x="3" y="6"/>
                    <a:pt x="2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gadb8232ae9_0_0"/>
            <p:cNvSpPr/>
            <p:nvPr/>
          </p:nvSpPr>
          <p:spPr>
            <a:xfrm>
              <a:off x="2659" y="2835"/>
              <a:ext cx="54" cy="57"/>
            </a:xfrm>
            <a:custGeom>
              <a:rect b="b" l="l" r="r" t="t"/>
              <a:pathLst>
                <a:path extrusionOk="0" h="22" w="22">
                  <a:moveTo>
                    <a:pt x="5" y="3"/>
                  </a:moveTo>
                  <a:cubicBezTo>
                    <a:pt x="9" y="0"/>
                    <a:pt x="15" y="0"/>
                    <a:pt x="19" y="5"/>
                  </a:cubicBezTo>
                  <a:cubicBezTo>
                    <a:pt x="22" y="9"/>
                    <a:pt x="21" y="15"/>
                    <a:pt x="17" y="18"/>
                  </a:cubicBezTo>
                  <a:cubicBezTo>
                    <a:pt x="13" y="22"/>
                    <a:pt x="7" y="21"/>
                    <a:pt x="3" y="17"/>
                  </a:cubicBezTo>
                  <a:cubicBezTo>
                    <a:pt x="0" y="13"/>
                    <a:pt x="0" y="7"/>
                    <a:pt x="5" y="3"/>
                  </a:cubicBezTo>
                  <a:close/>
                </a:path>
              </a:pathLst>
            </a:custGeom>
            <a:solidFill>
              <a:srgbClr val="008CB1"/>
            </a:solidFill>
            <a:ln cap="flat" cmpd="sng" w="9525">
              <a:solidFill>
                <a:srgbClr val="004573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gadb8232ae9_0_0"/>
            <p:cNvSpPr/>
            <p:nvPr/>
          </p:nvSpPr>
          <p:spPr>
            <a:xfrm>
              <a:off x="2671" y="2853"/>
              <a:ext cx="15" cy="15"/>
            </a:xfrm>
            <a:custGeom>
              <a:rect b="b" l="l" r="r" t="t"/>
              <a:pathLst>
                <a:path extrusionOk="0" h="6" w="6">
                  <a:moveTo>
                    <a:pt x="1" y="1"/>
                  </a:moveTo>
                  <a:cubicBezTo>
                    <a:pt x="2" y="0"/>
                    <a:pt x="4" y="0"/>
                    <a:pt x="5" y="1"/>
                  </a:cubicBezTo>
                  <a:cubicBezTo>
                    <a:pt x="6" y="2"/>
                    <a:pt x="6" y="3"/>
                    <a:pt x="5" y="5"/>
                  </a:cubicBezTo>
                  <a:cubicBezTo>
                    <a:pt x="4" y="6"/>
                    <a:pt x="3" y="6"/>
                    <a:pt x="2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gadb8232ae9_0_0"/>
            <p:cNvSpPr/>
            <p:nvPr/>
          </p:nvSpPr>
          <p:spPr>
            <a:xfrm>
              <a:off x="2710" y="2798"/>
              <a:ext cx="54" cy="57"/>
            </a:xfrm>
            <a:custGeom>
              <a:rect b="b" l="l" r="r" t="t"/>
              <a:pathLst>
                <a:path extrusionOk="0" h="22" w="22">
                  <a:moveTo>
                    <a:pt x="5" y="3"/>
                  </a:moveTo>
                  <a:cubicBezTo>
                    <a:pt x="9" y="0"/>
                    <a:pt x="15" y="0"/>
                    <a:pt x="19" y="5"/>
                  </a:cubicBezTo>
                  <a:cubicBezTo>
                    <a:pt x="22" y="9"/>
                    <a:pt x="21" y="15"/>
                    <a:pt x="17" y="18"/>
                  </a:cubicBezTo>
                  <a:cubicBezTo>
                    <a:pt x="13" y="22"/>
                    <a:pt x="7" y="21"/>
                    <a:pt x="3" y="17"/>
                  </a:cubicBezTo>
                  <a:cubicBezTo>
                    <a:pt x="0" y="13"/>
                    <a:pt x="0" y="7"/>
                    <a:pt x="5" y="3"/>
                  </a:cubicBezTo>
                  <a:close/>
                </a:path>
              </a:pathLst>
            </a:custGeom>
            <a:solidFill>
              <a:srgbClr val="008CB1"/>
            </a:solidFill>
            <a:ln cap="flat" cmpd="sng" w="9525">
              <a:solidFill>
                <a:srgbClr val="004573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gadb8232ae9_0_0"/>
            <p:cNvSpPr/>
            <p:nvPr/>
          </p:nvSpPr>
          <p:spPr>
            <a:xfrm>
              <a:off x="2722" y="2817"/>
              <a:ext cx="15" cy="15"/>
            </a:xfrm>
            <a:custGeom>
              <a:rect b="b" l="l" r="r" t="t"/>
              <a:pathLst>
                <a:path extrusionOk="0" h="6" w="6">
                  <a:moveTo>
                    <a:pt x="1" y="1"/>
                  </a:moveTo>
                  <a:cubicBezTo>
                    <a:pt x="2" y="0"/>
                    <a:pt x="4" y="0"/>
                    <a:pt x="5" y="1"/>
                  </a:cubicBezTo>
                  <a:cubicBezTo>
                    <a:pt x="6" y="2"/>
                    <a:pt x="6" y="3"/>
                    <a:pt x="5" y="5"/>
                  </a:cubicBezTo>
                  <a:cubicBezTo>
                    <a:pt x="4" y="6"/>
                    <a:pt x="3" y="6"/>
                    <a:pt x="2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13" name="Google Shape;3213;gadb8232ae9_0_0"/>
            <p:cNvGrpSpPr/>
            <p:nvPr/>
          </p:nvGrpSpPr>
          <p:grpSpPr>
            <a:xfrm>
              <a:off x="2688" y="2977"/>
              <a:ext cx="54" cy="57"/>
              <a:chOff x="2688" y="2977"/>
              <a:chExt cx="54" cy="57"/>
            </a:xfrm>
          </p:grpSpPr>
          <p:sp>
            <p:nvSpPr>
              <p:cNvPr id="3214" name="Google Shape;3214;gadb8232ae9_0_0"/>
              <p:cNvSpPr/>
              <p:nvPr/>
            </p:nvSpPr>
            <p:spPr>
              <a:xfrm>
                <a:off x="2688" y="2977"/>
                <a:ext cx="54" cy="57"/>
              </a:xfrm>
              <a:custGeom>
                <a:rect b="b" l="l" r="r" t="t"/>
                <a:pathLst>
                  <a:path extrusionOk="0" h="22" w="22">
                    <a:moveTo>
                      <a:pt x="5" y="3"/>
                    </a:moveTo>
                    <a:cubicBezTo>
                      <a:pt x="9" y="0"/>
                      <a:pt x="15" y="0"/>
                      <a:pt x="19" y="5"/>
                    </a:cubicBezTo>
                    <a:cubicBezTo>
                      <a:pt x="22" y="9"/>
                      <a:pt x="21" y="15"/>
                      <a:pt x="17" y="18"/>
                    </a:cubicBezTo>
                    <a:cubicBezTo>
                      <a:pt x="13" y="22"/>
                      <a:pt x="7" y="21"/>
                      <a:pt x="3" y="17"/>
                    </a:cubicBezTo>
                    <a:cubicBezTo>
                      <a:pt x="0" y="13"/>
                      <a:pt x="0" y="7"/>
                      <a:pt x="5" y="3"/>
                    </a:cubicBezTo>
                    <a:close/>
                  </a:path>
                </a:pathLst>
              </a:custGeom>
              <a:solidFill>
                <a:srgbClr val="008CB1"/>
              </a:solidFill>
              <a:ln cap="flat" cmpd="sng" w="9525">
                <a:solidFill>
                  <a:srgbClr val="004573"/>
                </a:solidFill>
                <a:prstDash val="solid"/>
                <a:miter lim="524288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7B879D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5" name="Google Shape;3215;gadb8232ae9_0_0"/>
              <p:cNvSpPr/>
              <p:nvPr/>
            </p:nvSpPr>
            <p:spPr>
              <a:xfrm>
                <a:off x="2700" y="2995"/>
                <a:ext cx="15" cy="16"/>
              </a:xfrm>
              <a:custGeom>
                <a:rect b="b" l="l" r="r" t="t"/>
                <a:pathLst>
                  <a:path extrusionOk="0" h="6" w="6">
                    <a:moveTo>
                      <a:pt x="1" y="1"/>
                    </a:moveTo>
                    <a:cubicBezTo>
                      <a:pt x="2" y="0"/>
                      <a:pt x="4" y="0"/>
                      <a:pt x="5" y="1"/>
                    </a:cubicBezTo>
                    <a:cubicBezTo>
                      <a:pt x="6" y="2"/>
                      <a:pt x="6" y="3"/>
                      <a:pt x="5" y="5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0" y="4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7B879D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16" name="Google Shape;3216;gadb8232ae9_0_0"/>
          <p:cNvGrpSpPr/>
          <p:nvPr/>
        </p:nvGrpSpPr>
        <p:grpSpPr>
          <a:xfrm>
            <a:off x="9731046" y="2409206"/>
            <a:ext cx="1622827" cy="1976773"/>
            <a:chOff x="2261" y="1104"/>
            <a:chExt cx="1521" cy="1852"/>
          </a:xfrm>
        </p:grpSpPr>
        <p:sp>
          <p:nvSpPr>
            <p:cNvPr id="3217" name="Google Shape;3217;gadb8232ae9_0_0"/>
            <p:cNvSpPr/>
            <p:nvPr/>
          </p:nvSpPr>
          <p:spPr>
            <a:xfrm>
              <a:off x="2262" y="1104"/>
              <a:ext cx="1520" cy="1849"/>
            </a:xfrm>
            <a:custGeom>
              <a:rect b="b" l="l" r="r" t="t"/>
              <a:pathLst>
                <a:path extrusionOk="0" h="714" w="626">
                  <a:moveTo>
                    <a:pt x="219" y="0"/>
                  </a:moveTo>
                  <a:cubicBezTo>
                    <a:pt x="219" y="23"/>
                    <a:pt x="219" y="23"/>
                    <a:pt x="219" y="23"/>
                  </a:cubicBezTo>
                  <a:cubicBezTo>
                    <a:pt x="219" y="73"/>
                    <a:pt x="219" y="132"/>
                    <a:pt x="132" y="198"/>
                  </a:cubicBezTo>
                  <a:cubicBezTo>
                    <a:pt x="45" y="265"/>
                    <a:pt x="0" y="366"/>
                    <a:pt x="0" y="461"/>
                  </a:cubicBezTo>
                  <a:cubicBezTo>
                    <a:pt x="0" y="557"/>
                    <a:pt x="56" y="633"/>
                    <a:pt x="140" y="675"/>
                  </a:cubicBezTo>
                  <a:cubicBezTo>
                    <a:pt x="148" y="679"/>
                    <a:pt x="153" y="671"/>
                    <a:pt x="153" y="662"/>
                  </a:cubicBezTo>
                  <a:cubicBezTo>
                    <a:pt x="153" y="643"/>
                    <a:pt x="168" y="628"/>
                    <a:pt x="187" y="628"/>
                  </a:cubicBezTo>
                  <a:cubicBezTo>
                    <a:pt x="205" y="628"/>
                    <a:pt x="221" y="643"/>
                    <a:pt x="221" y="662"/>
                  </a:cubicBezTo>
                  <a:cubicBezTo>
                    <a:pt x="221" y="670"/>
                    <a:pt x="218" y="677"/>
                    <a:pt x="213" y="683"/>
                  </a:cubicBezTo>
                  <a:cubicBezTo>
                    <a:pt x="207" y="690"/>
                    <a:pt x="208" y="701"/>
                    <a:pt x="217" y="703"/>
                  </a:cubicBezTo>
                  <a:cubicBezTo>
                    <a:pt x="248" y="710"/>
                    <a:pt x="280" y="714"/>
                    <a:pt x="313" y="714"/>
                  </a:cubicBezTo>
                  <a:cubicBezTo>
                    <a:pt x="313" y="714"/>
                    <a:pt x="313" y="714"/>
                    <a:pt x="313" y="714"/>
                  </a:cubicBezTo>
                  <a:cubicBezTo>
                    <a:pt x="347" y="714"/>
                    <a:pt x="380" y="710"/>
                    <a:pt x="411" y="703"/>
                  </a:cubicBezTo>
                  <a:cubicBezTo>
                    <a:pt x="415" y="702"/>
                    <a:pt x="414" y="697"/>
                    <a:pt x="410" y="695"/>
                  </a:cubicBezTo>
                  <a:cubicBezTo>
                    <a:pt x="400" y="689"/>
                    <a:pt x="394" y="679"/>
                    <a:pt x="394" y="666"/>
                  </a:cubicBezTo>
                  <a:cubicBezTo>
                    <a:pt x="394" y="648"/>
                    <a:pt x="409" y="632"/>
                    <a:pt x="428" y="632"/>
                  </a:cubicBezTo>
                  <a:cubicBezTo>
                    <a:pt x="446" y="632"/>
                    <a:pt x="461" y="648"/>
                    <a:pt x="461" y="666"/>
                  </a:cubicBezTo>
                  <a:cubicBezTo>
                    <a:pt x="461" y="673"/>
                    <a:pt x="460" y="679"/>
                    <a:pt x="456" y="684"/>
                  </a:cubicBezTo>
                  <a:cubicBezTo>
                    <a:pt x="455" y="686"/>
                    <a:pt x="457" y="688"/>
                    <a:pt x="460" y="687"/>
                  </a:cubicBezTo>
                  <a:cubicBezTo>
                    <a:pt x="559" y="647"/>
                    <a:pt x="626" y="566"/>
                    <a:pt x="626" y="461"/>
                  </a:cubicBezTo>
                  <a:cubicBezTo>
                    <a:pt x="626" y="366"/>
                    <a:pt x="582" y="265"/>
                    <a:pt x="494" y="198"/>
                  </a:cubicBezTo>
                  <a:cubicBezTo>
                    <a:pt x="407" y="132"/>
                    <a:pt x="407" y="73"/>
                    <a:pt x="407" y="23"/>
                  </a:cubicBezTo>
                  <a:cubicBezTo>
                    <a:pt x="407" y="0"/>
                    <a:pt x="407" y="0"/>
                    <a:pt x="407" y="0"/>
                  </a:cubicBezTo>
                </a:path>
              </a:pathLst>
            </a:custGeom>
            <a:solidFill>
              <a:srgbClr val="FFF2C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gadb8232ae9_0_0"/>
            <p:cNvSpPr/>
            <p:nvPr/>
          </p:nvSpPr>
          <p:spPr>
            <a:xfrm>
              <a:off x="2261" y="1107"/>
              <a:ext cx="1520" cy="1849"/>
            </a:xfrm>
            <a:custGeom>
              <a:rect b="b" l="l" r="r" t="t"/>
              <a:pathLst>
                <a:path extrusionOk="0" h="714" w="626">
                  <a:moveTo>
                    <a:pt x="135" y="203"/>
                  </a:moveTo>
                  <a:cubicBezTo>
                    <a:pt x="225" y="135"/>
                    <a:pt x="225" y="73"/>
                    <a:pt x="225" y="23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219" y="23"/>
                    <a:pt x="219" y="23"/>
                    <a:pt x="219" y="23"/>
                  </a:cubicBezTo>
                  <a:cubicBezTo>
                    <a:pt x="219" y="73"/>
                    <a:pt x="219" y="132"/>
                    <a:pt x="132" y="198"/>
                  </a:cubicBezTo>
                  <a:cubicBezTo>
                    <a:pt x="45" y="265"/>
                    <a:pt x="0" y="366"/>
                    <a:pt x="0" y="461"/>
                  </a:cubicBezTo>
                  <a:cubicBezTo>
                    <a:pt x="0" y="557"/>
                    <a:pt x="56" y="633"/>
                    <a:pt x="140" y="675"/>
                  </a:cubicBezTo>
                  <a:cubicBezTo>
                    <a:pt x="148" y="679"/>
                    <a:pt x="153" y="671"/>
                    <a:pt x="153" y="662"/>
                  </a:cubicBezTo>
                  <a:cubicBezTo>
                    <a:pt x="153" y="643"/>
                    <a:pt x="168" y="628"/>
                    <a:pt x="187" y="628"/>
                  </a:cubicBezTo>
                  <a:cubicBezTo>
                    <a:pt x="205" y="628"/>
                    <a:pt x="221" y="643"/>
                    <a:pt x="221" y="662"/>
                  </a:cubicBezTo>
                  <a:cubicBezTo>
                    <a:pt x="221" y="670"/>
                    <a:pt x="218" y="677"/>
                    <a:pt x="213" y="683"/>
                  </a:cubicBezTo>
                  <a:cubicBezTo>
                    <a:pt x="207" y="690"/>
                    <a:pt x="208" y="701"/>
                    <a:pt x="217" y="703"/>
                  </a:cubicBezTo>
                  <a:cubicBezTo>
                    <a:pt x="248" y="710"/>
                    <a:pt x="280" y="714"/>
                    <a:pt x="313" y="714"/>
                  </a:cubicBezTo>
                  <a:cubicBezTo>
                    <a:pt x="313" y="714"/>
                    <a:pt x="313" y="714"/>
                    <a:pt x="313" y="714"/>
                  </a:cubicBezTo>
                  <a:cubicBezTo>
                    <a:pt x="347" y="714"/>
                    <a:pt x="380" y="710"/>
                    <a:pt x="411" y="703"/>
                  </a:cubicBezTo>
                  <a:cubicBezTo>
                    <a:pt x="415" y="702"/>
                    <a:pt x="414" y="697"/>
                    <a:pt x="410" y="695"/>
                  </a:cubicBezTo>
                  <a:cubicBezTo>
                    <a:pt x="400" y="689"/>
                    <a:pt x="394" y="679"/>
                    <a:pt x="394" y="666"/>
                  </a:cubicBezTo>
                  <a:cubicBezTo>
                    <a:pt x="394" y="648"/>
                    <a:pt x="409" y="632"/>
                    <a:pt x="428" y="632"/>
                  </a:cubicBezTo>
                  <a:cubicBezTo>
                    <a:pt x="446" y="632"/>
                    <a:pt x="461" y="648"/>
                    <a:pt x="461" y="666"/>
                  </a:cubicBezTo>
                  <a:cubicBezTo>
                    <a:pt x="461" y="673"/>
                    <a:pt x="460" y="679"/>
                    <a:pt x="456" y="684"/>
                  </a:cubicBezTo>
                  <a:cubicBezTo>
                    <a:pt x="455" y="686"/>
                    <a:pt x="457" y="688"/>
                    <a:pt x="460" y="687"/>
                  </a:cubicBezTo>
                  <a:cubicBezTo>
                    <a:pt x="559" y="647"/>
                    <a:pt x="626" y="566"/>
                    <a:pt x="626" y="461"/>
                  </a:cubicBezTo>
                  <a:cubicBezTo>
                    <a:pt x="626" y="366"/>
                    <a:pt x="582" y="265"/>
                    <a:pt x="494" y="198"/>
                  </a:cubicBezTo>
                  <a:cubicBezTo>
                    <a:pt x="407" y="132"/>
                    <a:pt x="407" y="73"/>
                    <a:pt x="407" y="23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401" y="0"/>
                    <a:pt x="401" y="0"/>
                    <a:pt x="401" y="0"/>
                  </a:cubicBezTo>
                  <a:cubicBezTo>
                    <a:pt x="401" y="0"/>
                    <a:pt x="401" y="23"/>
                    <a:pt x="401" y="23"/>
                  </a:cubicBezTo>
                  <a:cubicBezTo>
                    <a:pt x="401" y="73"/>
                    <a:pt x="401" y="135"/>
                    <a:pt x="491" y="203"/>
                  </a:cubicBezTo>
                  <a:cubicBezTo>
                    <a:pt x="571" y="265"/>
                    <a:pt x="620" y="361"/>
                    <a:pt x="620" y="461"/>
                  </a:cubicBezTo>
                  <a:cubicBezTo>
                    <a:pt x="620" y="556"/>
                    <a:pt x="562" y="636"/>
                    <a:pt x="466" y="678"/>
                  </a:cubicBezTo>
                  <a:cubicBezTo>
                    <a:pt x="467" y="674"/>
                    <a:pt x="467" y="670"/>
                    <a:pt x="467" y="666"/>
                  </a:cubicBezTo>
                  <a:cubicBezTo>
                    <a:pt x="467" y="644"/>
                    <a:pt x="450" y="626"/>
                    <a:pt x="428" y="626"/>
                  </a:cubicBezTo>
                  <a:cubicBezTo>
                    <a:pt x="406" y="626"/>
                    <a:pt x="388" y="644"/>
                    <a:pt x="388" y="666"/>
                  </a:cubicBezTo>
                  <a:cubicBezTo>
                    <a:pt x="388" y="679"/>
                    <a:pt x="394" y="690"/>
                    <a:pt x="404" y="698"/>
                  </a:cubicBezTo>
                  <a:cubicBezTo>
                    <a:pt x="375" y="705"/>
                    <a:pt x="344" y="708"/>
                    <a:pt x="313" y="708"/>
                  </a:cubicBezTo>
                  <a:cubicBezTo>
                    <a:pt x="281" y="708"/>
                    <a:pt x="249" y="705"/>
                    <a:pt x="219" y="697"/>
                  </a:cubicBezTo>
                  <a:cubicBezTo>
                    <a:pt x="217" y="697"/>
                    <a:pt x="216" y="696"/>
                    <a:pt x="215" y="695"/>
                  </a:cubicBezTo>
                  <a:cubicBezTo>
                    <a:pt x="215" y="692"/>
                    <a:pt x="215" y="689"/>
                    <a:pt x="217" y="687"/>
                  </a:cubicBezTo>
                  <a:cubicBezTo>
                    <a:pt x="223" y="680"/>
                    <a:pt x="227" y="671"/>
                    <a:pt x="227" y="662"/>
                  </a:cubicBezTo>
                  <a:cubicBezTo>
                    <a:pt x="227" y="640"/>
                    <a:pt x="209" y="622"/>
                    <a:pt x="187" y="622"/>
                  </a:cubicBezTo>
                  <a:cubicBezTo>
                    <a:pt x="165" y="622"/>
                    <a:pt x="147" y="640"/>
                    <a:pt x="147" y="662"/>
                  </a:cubicBezTo>
                  <a:cubicBezTo>
                    <a:pt x="147" y="666"/>
                    <a:pt x="145" y="669"/>
                    <a:pt x="144" y="670"/>
                  </a:cubicBezTo>
                  <a:cubicBezTo>
                    <a:pt x="144" y="670"/>
                    <a:pt x="144" y="670"/>
                    <a:pt x="143" y="670"/>
                  </a:cubicBezTo>
                  <a:cubicBezTo>
                    <a:pt x="56" y="626"/>
                    <a:pt x="6" y="550"/>
                    <a:pt x="6" y="461"/>
                  </a:cubicBezTo>
                  <a:cubicBezTo>
                    <a:pt x="6" y="361"/>
                    <a:pt x="55" y="265"/>
                    <a:pt x="135" y="203"/>
                  </a:cubicBezTo>
                  <a:close/>
                </a:path>
              </a:pathLst>
            </a:custGeom>
            <a:solidFill>
              <a:srgbClr val="FCD18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gadb8232ae9_0_0"/>
            <p:cNvSpPr/>
            <p:nvPr/>
          </p:nvSpPr>
          <p:spPr>
            <a:xfrm>
              <a:off x="2261" y="1107"/>
              <a:ext cx="1520" cy="1849"/>
            </a:xfrm>
            <a:custGeom>
              <a:rect b="b" l="l" r="r" t="t"/>
              <a:pathLst>
                <a:path extrusionOk="0" h="714" w="626">
                  <a:moveTo>
                    <a:pt x="219" y="0"/>
                  </a:moveTo>
                  <a:cubicBezTo>
                    <a:pt x="219" y="23"/>
                    <a:pt x="219" y="23"/>
                    <a:pt x="219" y="23"/>
                  </a:cubicBezTo>
                  <a:cubicBezTo>
                    <a:pt x="219" y="73"/>
                    <a:pt x="219" y="132"/>
                    <a:pt x="132" y="198"/>
                  </a:cubicBezTo>
                  <a:cubicBezTo>
                    <a:pt x="45" y="265"/>
                    <a:pt x="0" y="366"/>
                    <a:pt x="0" y="461"/>
                  </a:cubicBezTo>
                  <a:cubicBezTo>
                    <a:pt x="0" y="557"/>
                    <a:pt x="56" y="633"/>
                    <a:pt x="140" y="675"/>
                  </a:cubicBezTo>
                  <a:cubicBezTo>
                    <a:pt x="148" y="679"/>
                    <a:pt x="153" y="671"/>
                    <a:pt x="153" y="662"/>
                  </a:cubicBezTo>
                  <a:cubicBezTo>
                    <a:pt x="153" y="643"/>
                    <a:pt x="168" y="628"/>
                    <a:pt x="187" y="628"/>
                  </a:cubicBezTo>
                  <a:cubicBezTo>
                    <a:pt x="205" y="628"/>
                    <a:pt x="221" y="643"/>
                    <a:pt x="221" y="662"/>
                  </a:cubicBezTo>
                  <a:cubicBezTo>
                    <a:pt x="221" y="670"/>
                    <a:pt x="218" y="677"/>
                    <a:pt x="213" y="683"/>
                  </a:cubicBezTo>
                  <a:cubicBezTo>
                    <a:pt x="207" y="690"/>
                    <a:pt x="208" y="701"/>
                    <a:pt x="217" y="703"/>
                  </a:cubicBezTo>
                  <a:cubicBezTo>
                    <a:pt x="248" y="710"/>
                    <a:pt x="280" y="714"/>
                    <a:pt x="313" y="714"/>
                  </a:cubicBezTo>
                  <a:cubicBezTo>
                    <a:pt x="313" y="714"/>
                    <a:pt x="313" y="714"/>
                    <a:pt x="313" y="714"/>
                  </a:cubicBezTo>
                  <a:cubicBezTo>
                    <a:pt x="347" y="714"/>
                    <a:pt x="380" y="710"/>
                    <a:pt x="411" y="703"/>
                  </a:cubicBezTo>
                  <a:cubicBezTo>
                    <a:pt x="415" y="702"/>
                    <a:pt x="414" y="697"/>
                    <a:pt x="410" y="695"/>
                  </a:cubicBezTo>
                  <a:cubicBezTo>
                    <a:pt x="400" y="689"/>
                    <a:pt x="394" y="679"/>
                    <a:pt x="394" y="666"/>
                  </a:cubicBezTo>
                  <a:cubicBezTo>
                    <a:pt x="394" y="648"/>
                    <a:pt x="409" y="632"/>
                    <a:pt x="428" y="632"/>
                  </a:cubicBezTo>
                  <a:cubicBezTo>
                    <a:pt x="446" y="632"/>
                    <a:pt x="461" y="648"/>
                    <a:pt x="461" y="666"/>
                  </a:cubicBezTo>
                  <a:cubicBezTo>
                    <a:pt x="461" y="673"/>
                    <a:pt x="460" y="679"/>
                    <a:pt x="456" y="684"/>
                  </a:cubicBezTo>
                  <a:cubicBezTo>
                    <a:pt x="455" y="686"/>
                    <a:pt x="457" y="688"/>
                    <a:pt x="460" y="687"/>
                  </a:cubicBezTo>
                  <a:cubicBezTo>
                    <a:pt x="559" y="647"/>
                    <a:pt x="626" y="566"/>
                    <a:pt x="626" y="461"/>
                  </a:cubicBezTo>
                  <a:cubicBezTo>
                    <a:pt x="626" y="366"/>
                    <a:pt x="582" y="265"/>
                    <a:pt x="494" y="198"/>
                  </a:cubicBezTo>
                  <a:cubicBezTo>
                    <a:pt x="407" y="132"/>
                    <a:pt x="407" y="73"/>
                    <a:pt x="407" y="23"/>
                  </a:cubicBezTo>
                  <a:cubicBezTo>
                    <a:pt x="407" y="0"/>
                    <a:pt x="407" y="0"/>
                    <a:pt x="407" y="0"/>
                  </a:cubicBezTo>
                </a:path>
              </a:pathLst>
            </a:custGeom>
            <a:noFill/>
            <a:ln cap="rnd" cmpd="sng" w="15875">
              <a:solidFill>
                <a:srgbClr val="58585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0" name="Google Shape;3220;gadb8232ae9_0_0"/>
          <p:cNvGrpSpPr/>
          <p:nvPr/>
        </p:nvGrpSpPr>
        <p:grpSpPr>
          <a:xfrm>
            <a:off x="10545334" y="3792326"/>
            <a:ext cx="241181" cy="260328"/>
            <a:chOff x="2989" y="2381"/>
            <a:chExt cx="226" cy="244"/>
          </a:xfrm>
        </p:grpSpPr>
        <p:sp>
          <p:nvSpPr>
            <p:cNvPr id="3221" name="Google Shape;3221;gadb8232ae9_0_0"/>
            <p:cNvSpPr/>
            <p:nvPr/>
          </p:nvSpPr>
          <p:spPr>
            <a:xfrm>
              <a:off x="2989" y="2381"/>
              <a:ext cx="226" cy="244"/>
            </a:xfrm>
            <a:custGeom>
              <a:rect b="b" l="l" r="r" t="t"/>
              <a:pathLst>
                <a:path extrusionOk="0" h="94" w="93">
                  <a:moveTo>
                    <a:pt x="20" y="15"/>
                  </a:moveTo>
                  <a:cubicBezTo>
                    <a:pt x="38" y="0"/>
                    <a:pt x="64" y="3"/>
                    <a:pt x="79" y="21"/>
                  </a:cubicBezTo>
                  <a:cubicBezTo>
                    <a:pt x="93" y="39"/>
                    <a:pt x="90" y="65"/>
                    <a:pt x="72" y="79"/>
                  </a:cubicBezTo>
                  <a:cubicBezTo>
                    <a:pt x="55" y="94"/>
                    <a:pt x="29" y="91"/>
                    <a:pt x="14" y="73"/>
                  </a:cubicBezTo>
                  <a:cubicBezTo>
                    <a:pt x="0" y="55"/>
                    <a:pt x="3" y="29"/>
                    <a:pt x="20" y="15"/>
                  </a:cubicBezTo>
                  <a:close/>
                </a:path>
              </a:pathLst>
            </a:custGeom>
            <a:solidFill>
              <a:srgbClr val="FBE4E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gadb8232ae9_0_0"/>
            <p:cNvSpPr/>
            <p:nvPr/>
          </p:nvSpPr>
          <p:spPr>
            <a:xfrm>
              <a:off x="3011" y="2405"/>
              <a:ext cx="182" cy="194"/>
            </a:xfrm>
            <a:custGeom>
              <a:rect b="b" l="l" r="r" t="t"/>
              <a:pathLst>
                <a:path extrusionOk="0" h="75" w="75">
                  <a:moveTo>
                    <a:pt x="17" y="12"/>
                  </a:moveTo>
                  <a:cubicBezTo>
                    <a:pt x="31" y="0"/>
                    <a:pt x="52" y="3"/>
                    <a:pt x="63" y="17"/>
                  </a:cubicBezTo>
                  <a:cubicBezTo>
                    <a:pt x="75" y="31"/>
                    <a:pt x="73" y="52"/>
                    <a:pt x="58" y="64"/>
                  </a:cubicBezTo>
                  <a:cubicBezTo>
                    <a:pt x="44" y="75"/>
                    <a:pt x="23" y="73"/>
                    <a:pt x="12" y="59"/>
                  </a:cubicBezTo>
                  <a:cubicBezTo>
                    <a:pt x="0" y="45"/>
                    <a:pt x="2" y="24"/>
                    <a:pt x="17" y="12"/>
                  </a:cubicBezTo>
                  <a:close/>
                </a:path>
              </a:pathLst>
            </a:custGeom>
            <a:solidFill>
              <a:srgbClr val="D08C9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gadb8232ae9_0_0"/>
            <p:cNvSpPr/>
            <p:nvPr/>
          </p:nvSpPr>
          <p:spPr>
            <a:xfrm>
              <a:off x="2989" y="2381"/>
              <a:ext cx="226" cy="244"/>
            </a:xfrm>
            <a:custGeom>
              <a:rect b="b" l="l" r="r" t="t"/>
              <a:pathLst>
                <a:path extrusionOk="0" h="94" w="93">
                  <a:moveTo>
                    <a:pt x="20" y="15"/>
                  </a:moveTo>
                  <a:cubicBezTo>
                    <a:pt x="38" y="0"/>
                    <a:pt x="64" y="3"/>
                    <a:pt x="79" y="21"/>
                  </a:cubicBezTo>
                  <a:cubicBezTo>
                    <a:pt x="93" y="39"/>
                    <a:pt x="90" y="65"/>
                    <a:pt x="72" y="79"/>
                  </a:cubicBezTo>
                  <a:cubicBezTo>
                    <a:pt x="55" y="94"/>
                    <a:pt x="29" y="91"/>
                    <a:pt x="14" y="73"/>
                  </a:cubicBezTo>
                  <a:cubicBezTo>
                    <a:pt x="0" y="55"/>
                    <a:pt x="3" y="29"/>
                    <a:pt x="20" y="15"/>
                  </a:cubicBezTo>
                  <a:close/>
                </a:path>
              </a:pathLst>
            </a:custGeom>
            <a:noFill/>
            <a:ln cap="rnd" cmpd="sng" w="11100">
              <a:solidFill>
                <a:srgbClr val="58585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gadb8232ae9_0_0"/>
            <p:cNvSpPr/>
            <p:nvPr/>
          </p:nvSpPr>
          <p:spPr>
            <a:xfrm>
              <a:off x="3130" y="2532"/>
              <a:ext cx="15" cy="18"/>
            </a:xfrm>
            <a:custGeom>
              <a:rect b="b" l="l" r="r" t="t"/>
              <a:pathLst>
                <a:path extrusionOk="0" h="7" w="6">
                  <a:moveTo>
                    <a:pt x="1" y="2"/>
                  </a:moveTo>
                  <a:cubicBezTo>
                    <a:pt x="2" y="1"/>
                    <a:pt x="4" y="0"/>
                    <a:pt x="5" y="1"/>
                  </a:cubicBezTo>
                  <a:cubicBezTo>
                    <a:pt x="6" y="2"/>
                    <a:pt x="6" y="4"/>
                    <a:pt x="5" y="5"/>
                  </a:cubicBezTo>
                  <a:cubicBezTo>
                    <a:pt x="4" y="6"/>
                    <a:pt x="2" y="7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F3A28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gadb8232ae9_0_0"/>
            <p:cNvSpPr/>
            <p:nvPr/>
          </p:nvSpPr>
          <p:spPr>
            <a:xfrm>
              <a:off x="3062" y="2532"/>
              <a:ext cx="15" cy="15"/>
            </a:xfrm>
            <a:custGeom>
              <a:rect b="b" l="l" r="r" t="t"/>
              <a:pathLst>
                <a:path extrusionOk="0" h="6" w="6">
                  <a:moveTo>
                    <a:pt x="1" y="1"/>
                  </a:moveTo>
                  <a:cubicBezTo>
                    <a:pt x="2" y="0"/>
                    <a:pt x="4" y="0"/>
                    <a:pt x="5" y="1"/>
                  </a:cubicBezTo>
                  <a:cubicBezTo>
                    <a:pt x="6" y="2"/>
                    <a:pt x="6" y="3"/>
                    <a:pt x="5" y="4"/>
                  </a:cubicBezTo>
                  <a:cubicBezTo>
                    <a:pt x="4" y="6"/>
                    <a:pt x="2" y="6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3A28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gadb8232ae9_0_0"/>
            <p:cNvSpPr/>
            <p:nvPr/>
          </p:nvSpPr>
          <p:spPr>
            <a:xfrm>
              <a:off x="3111" y="2456"/>
              <a:ext cx="56" cy="57"/>
            </a:xfrm>
            <a:custGeom>
              <a:rect b="b" l="l" r="r" t="t"/>
              <a:pathLst>
                <a:path extrusionOk="0" h="22" w="23">
                  <a:moveTo>
                    <a:pt x="5" y="3"/>
                  </a:moveTo>
                  <a:cubicBezTo>
                    <a:pt x="10" y="0"/>
                    <a:pt x="16" y="0"/>
                    <a:pt x="19" y="5"/>
                  </a:cubicBezTo>
                  <a:cubicBezTo>
                    <a:pt x="23" y="9"/>
                    <a:pt x="22" y="15"/>
                    <a:pt x="18" y="18"/>
                  </a:cubicBezTo>
                  <a:cubicBezTo>
                    <a:pt x="14" y="22"/>
                    <a:pt x="7" y="21"/>
                    <a:pt x="4" y="17"/>
                  </a:cubicBezTo>
                  <a:cubicBezTo>
                    <a:pt x="0" y="13"/>
                    <a:pt x="1" y="6"/>
                    <a:pt x="5" y="3"/>
                  </a:cubicBezTo>
                  <a:close/>
                </a:path>
              </a:pathLst>
            </a:custGeom>
            <a:solidFill>
              <a:srgbClr val="008CB1"/>
            </a:solidFill>
            <a:ln cap="flat" cmpd="sng" w="9525">
              <a:solidFill>
                <a:srgbClr val="004573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gadb8232ae9_0_0"/>
            <p:cNvSpPr/>
            <p:nvPr/>
          </p:nvSpPr>
          <p:spPr>
            <a:xfrm>
              <a:off x="3125" y="2472"/>
              <a:ext cx="15" cy="16"/>
            </a:xfrm>
            <a:custGeom>
              <a:rect b="b" l="l" r="r" t="t"/>
              <a:pathLst>
                <a:path extrusionOk="0" h="6" w="6">
                  <a:moveTo>
                    <a:pt x="1" y="1"/>
                  </a:moveTo>
                  <a:cubicBezTo>
                    <a:pt x="2" y="0"/>
                    <a:pt x="4" y="0"/>
                    <a:pt x="5" y="1"/>
                  </a:cubicBezTo>
                  <a:cubicBezTo>
                    <a:pt x="6" y="2"/>
                    <a:pt x="6" y="4"/>
                    <a:pt x="5" y="5"/>
                  </a:cubicBezTo>
                  <a:cubicBezTo>
                    <a:pt x="4" y="6"/>
                    <a:pt x="3" y="6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gadb8232ae9_0_0"/>
            <p:cNvSpPr/>
            <p:nvPr/>
          </p:nvSpPr>
          <p:spPr>
            <a:xfrm>
              <a:off x="3091" y="2428"/>
              <a:ext cx="54" cy="57"/>
            </a:xfrm>
            <a:custGeom>
              <a:rect b="b" l="l" r="r" t="t"/>
              <a:pathLst>
                <a:path extrusionOk="0" h="22" w="22">
                  <a:moveTo>
                    <a:pt x="5" y="3"/>
                  </a:moveTo>
                  <a:cubicBezTo>
                    <a:pt x="9" y="0"/>
                    <a:pt x="15" y="0"/>
                    <a:pt x="18" y="5"/>
                  </a:cubicBezTo>
                  <a:cubicBezTo>
                    <a:pt x="22" y="9"/>
                    <a:pt x="21" y="15"/>
                    <a:pt x="17" y="18"/>
                  </a:cubicBezTo>
                  <a:cubicBezTo>
                    <a:pt x="13" y="22"/>
                    <a:pt x="6" y="21"/>
                    <a:pt x="3" y="17"/>
                  </a:cubicBezTo>
                  <a:cubicBezTo>
                    <a:pt x="0" y="13"/>
                    <a:pt x="0" y="7"/>
                    <a:pt x="5" y="3"/>
                  </a:cubicBezTo>
                  <a:close/>
                </a:path>
              </a:pathLst>
            </a:custGeom>
            <a:solidFill>
              <a:srgbClr val="008CB1"/>
            </a:solidFill>
            <a:ln cap="flat" cmpd="sng" w="9525">
              <a:solidFill>
                <a:srgbClr val="004573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gadb8232ae9_0_0"/>
            <p:cNvSpPr/>
            <p:nvPr/>
          </p:nvSpPr>
          <p:spPr>
            <a:xfrm>
              <a:off x="3104" y="2446"/>
              <a:ext cx="14" cy="16"/>
            </a:xfrm>
            <a:custGeom>
              <a:rect b="b" l="l" r="r" t="t"/>
              <a:pathLst>
                <a:path extrusionOk="0" h="6" w="6">
                  <a:moveTo>
                    <a:pt x="1" y="1"/>
                  </a:moveTo>
                  <a:cubicBezTo>
                    <a:pt x="2" y="0"/>
                    <a:pt x="4" y="0"/>
                    <a:pt x="5" y="1"/>
                  </a:cubicBezTo>
                  <a:cubicBezTo>
                    <a:pt x="6" y="2"/>
                    <a:pt x="6" y="3"/>
                    <a:pt x="5" y="5"/>
                  </a:cubicBezTo>
                  <a:cubicBezTo>
                    <a:pt x="4" y="6"/>
                    <a:pt x="3" y="6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gadb8232ae9_0_0"/>
            <p:cNvSpPr/>
            <p:nvPr/>
          </p:nvSpPr>
          <p:spPr>
            <a:xfrm>
              <a:off x="3108" y="2513"/>
              <a:ext cx="54" cy="57"/>
            </a:xfrm>
            <a:custGeom>
              <a:rect b="b" l="l" r="r" t="t"/>
              <a:pathLst>
                <a:path extrusionOk="0" h="22" w="22">
                  <a:moveTo>
                    <a:pt x="5" y="3"/>
                  </a:moveTo>
                  <a:cubicBezTo>
                    <a:pt x="9" y="0"/>
                    <a:pt x="15" y="0"/>
                    <a:pt x="19" y="5"/>
                  </a:cubicBezTo>
                  <a:cubicBezTo>
                    <a:pt x="22" y="9"/>
                    <a:pt x="21" y="15"/>
                    <a:pt x="17" y="18"/>
                  </a:cubicBezTo>
                  <a:cubicBezTo>
                    <a:pt x="13" y="22"/>
                    <a:pt x="7" y="21"/>
                    <a:pt x="3" y="17"/>
                  </a:cubicBezTo>
                  <a:cubicBezTo>
                    <a:pt x="0" y="13"/>
                    <a:pt x="0" y="7"/>
                    <a:pt x="5" y="3"/>
                  </a:cubicBezTo>
                  <a:close/>
                </a:path>
              </a:pathLst>
            </a:custGeom>
            <a:solidFill>
              <a:srgbClr val="008CB1"/>
            </a:solidFill>
            <a:ln cap="flat" cmpd="sng" w="9525">
              <a:solidFill>
                <a:srgbClr val="004573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gadb8232ae9_0_0"/>
            <p:cNvSpPr/>
            <p:nvPr/>
          </p:nvSpPr>
          <p:spPr>
            <a:xfrm>
              <a:off x="3121" y="2532"/>
              <a:ext cx="14" cy="15"/>
            </a:xfrm>
            <a:custGeom>
              <a:rect b="b" l="l" r="r" t="t"/>
              <a:pathLst>
                <a:path extrusionOk="0" h="6" w="6">
                  <a:moveTo>
                    <a:pt x="1" y="1"/>
                  </a:moveTo>
                  <a:cubicBezTo>
                    <a:pt x="2" y="0"/>
                    <a:pt x="4" y="0"/>
                    <a:pt x="5" y="1"/>
                  </a:cubicBezTo>
                  <a:cubicBezTo>
                    <a:pt x="6" y="2"/>
                    <a:pt x="6" y="3"/>
                    <a:pt x="5" y="5"/>
                  </a:cubicBezTo>
                  <a:cubicBezTo>
                    <a:pt x="4" y="6"/>
                    <a:pt x="3" y="6"/>
                    <a:pt x="2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gadb8232ae9_0_0"/>
            <p:cNvSpPr/>
            <p:nvPr/>
          </p:nvSpPr>
          <p:spPr>
            <a:xfrm>
              <a:off x="3050" y="2436"/>
              <a:ext cx="56" cy="59"/>
            </a:xfrm>
            <a:custGeom>
              <a:rect b="b" l="l" r="r" t="t"/>
              <a:pathLst>
                <a:path extrusionOk="0" h="23" w="23">
                  <a:moveTo>
                    <a:pt x="5" y="4"/>
                  </a:moveTo>
                  <a:cubicBezTo>
                    <a:pt x="10" y="0"/>
                    <a:pt x="16" y="1"/>
                    <a:pt x="19" y="5"/>
                  </a:cubicBezTo>
                  <a:cubicBezTo>
                    <a:pt x="23" y="10"/>
                    <a:pt x="22" y="16"/>
                    <a:pt x="18" y="19"/>
                  </a:cubicBezTo>
                  <a:cubicBezTo>
                    <a:pt x="13" y="23"/>
                    <a:pt x="7" y="22"/>
                    <a:pt x="4" y="18"/>
                  </a:cubicBezTo>
                  <a:cubicBezTo>
                    <a:pt x="0" y="13"/>
                    <a:pt x="1" y="7"/>
                    <a:pt x="5" y="4"/>
                  </a:cubicBezTo>
                  <a:close/>
                </a:path>
              </a:pathLst>
            </a:custGeom>
            <a:solidFill>
              <a:srgbClr val="008CB1"/>
            </a:solidFill>
            <a:ln cap="flat" cmpd="sng" w="9525">
              <a:solidFill>
                <a:srgbClr val="004573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gadb8232ae9_0_0"/>
            <p:cNvSpPr/>
            <p:nvPr/>
          </p:nvSpPr>
          <p:spPr>
            <a:xfrm>
              <a:off x="3065" y="2454"/>
              <a:ext cx="14" cy="18"/>
            </a:xfrm>
            <a:custGeom>
              <a:rect b="b" l="l" r="r" t="t"/>
              <a:pathLst>
                <a:path extrusionOk="0" h="7" w="6">
                  <a:moveTo>
                    <a:pt x="1" y="2"/>
                  </a:moveTo>
                  <a:cubicBezTo>
                    <a:pt x="2" y="1"/>
                    <a:pt x="4" y="0"/>
                    <a:pt x="5" y="1"/>
                  </a:cubicBezTo>
                  <a:cubicBezTo>
                    <a:pt x="6" y="2"/>
                    <a:pt x="6" y="4"/>
                    <a:pt x="5" y="5"/>
                  </a:cubicBezTo>
                  <a:cubicBezTo>
                    <a:pt x="4" y="6"/>
                    <a:pt x="2" y="7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gadb8232ae9_0_0"/>
            <p:cNvSpPr/>
            <p:nvPr/>
          </p:nvSpPr>
          <p:spPr>
            <a:xfrm>
              <a:off x="3077" y="2480"/>
              <a:ext cx="53" cy="57"/>
            </a:xfrm>
            <a:custGeom>
              <a:rect b="b" l="l" r="r" t="t"/>
              <a:pathLst>
                <a:path extrusionOk="0" h="22" w="22">
                  <a:moveTo>
                    <a:pt x="5" y="3"/>
                  </a:moveTo>
                  <a:cubicBezTo>
                    <a:pt x="9" y="0"/>
                    <a:pt x="15" y="1"/>
                    <a:pt x="19" y="5"/>
                  </a:cubicBezTo>
                  <a:cubicBezTo>
                    <a:pt x="22" y="9"/>
                    <a:pt x="22" y="15"/>
                    <a:pt x="17" y="19"/>
                  </a:cubicBezTo>
                  <a:cubicBezTo>
                    <a:pt x="13" y="22"/>
                    <a:pt x="7" y="21"/>
                    <a:pt x="3" y="17"/>
                  </a:cubicBezTo>
                  <a:cubicBezTo>
                    <a:pt x="0" y="13"/>
                    <a:pt x="1" y="7"/>
                    <a:pt x="5" y="3"/>
                  </a:cubicBezTo>
                  <a:close/>
                </a:path>
              </a:pathLst>
            </a:custGeom>
            <a:solidFill>
              <a:srgbClr val="008CB1"/>
            </a:solidFill>
            <a:ln cap="flat" cmpd="sng" w="9525">
              <a:solidFill>
                <a:srgbClr val="004573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gadb8232ae9_0_0"/>
            <p:cNvSpPr/>
            <p:nvPr/>
          </p:nvSpPr>
          <p:spPr>
            <a:xfrm>
              <a:off x="3089" y="2498"/>
              <a:ext cx="17" cy="15"/>
            </a:xfrm>
            <a:custGeom>
              <a:rect b="b" l="l" r="r" t="t"/>
              <a:pathLst>
                <a:path extrusionOk="0" h="6" w="7">
                  <a:moveTo>
                    <a:pt x="1" y="1"/>
                  </a:moveTo>
                  <a:cubicBezTo>
                    <a:pt x="2" y="0"/>
                    <a:pt x="4" y="0"/>
                    <a:pt x="5" y="1"/>
                  </a:cubicBezTo>
                  <a:cubicBezTo>
                    <a:pt x="6" y="2"/>
                    <a:pt x="7" y="4"/>
                    <a:pt x="6" y="5"/>
                  </a:cubicBezTo>
                  <a:cubicBezTo>
                    <a:pt x="5" y="6"/>
                    <a:pt x="3" y="6"/>
                    <a:pt x="2" y="5"/>
                  </a:cubicBezTo>
                  <a:cubicBezTo>
                    <a:pt x="1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gadb8232ae9_0_0"/>
            <p:cNvSpPr/>
            <p:nvPr/>
          </p:nvSpPr>
          <p:spPr>
            <a:xfrm>
              <a:off x="3040" y="2511"/>
              <a:ext cx="54" cy="57"/>
            </a:xfrm>
            <a:custGeom>
              <a:rect b="b" l="l" r="r" t="t"/>
              <a:pathLst>
                <a:path extrusionOk="0" h="22" w="22">
                  <a:moveTo>
                    <a:pt x="5" y="3"/>
                  </a:moveTo>
                  <a:cubicBezTo>
                    <a:pt x="9" y="0"/>
                    <a:pt x="15" y="1"/>
                    <a:pt x="18" y="5"/>
                  </a:cubicBezTo>
                  <a:cubicBezTo>
                    <a:pt x="22" y="9"/>
                    <a:pt x="21" y="15"/>
                    <a:pt x="17" y="19"/>
                  </a:cubicBezTo>
                  <a:cubicBezTo>
                    <a:pt x="13" y="22"/>
                    <a:pt x="7" y="21"/>
                    <a:pt x="3" y="17"/>
                  </a:cubicBezTo>
                  <a:cubicBezTo>
                    <a:pt x="0" y="13"/>
                    <a:pt x="0" y="7"/>
                    <a:pt x="5" y="3"/>
                  </a:cubicBezTo>
                  <a:close/>
                </a:path>
              </a:pathLst>
            </a:custGeom>
            <a:solidFill>
              <a:srgbClr val="008CB1"/>
            </a:solidFill>
            <a:ln cap="flat" cmpd="sng" w="9525">
              <a:solidFill>
                <a:srgbClr val="004573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gadb8232ae9_0_0"/>
            <p:cNvSpPr/>
            <p:nvPr/>
          </p:nvSpPr>
          <p:spPr>
            <a:xfrm>
              <a:off x="3053" y="2529"/>
              <a:ext cx="14" cy="16"/>
            </a:xfrm>
            <a:custGeom>
              <a:rect b="b" l="l" r="r" t="t"/>
              <a:pathLst>
                <a:path extrusionOk="0" h="6" w="6">
                  <a:moveTo>
                    <a:pt x="1" y="1"/>
                  </a:moveTo>
                  <a:cubicBezTo>
                    <a:pt x="2" y="0"/>
                    <a:pt x="4" y="0"/>
                    <a:pt x="5" y="1"/>
                  </a:cubicBezTo>
                  <a:cubicBezTo>
                    <a:pt x="6" y="2"/>
                    <a:pt x="6" y="3"/>
                    <a:pt x="5" y="5"/>
                  </a:cubicBezTo>
                  <a:cubicBezTo>
                    <a:pt x="4" y="6"/>
                    <a:pt x="3" y="6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gadb8232ae9_0_0"/>
            <p:cNvSpPr/>
            <p:nvPr/>
          </p:nvSpPr>
          <p:spPr>
            <a:xfrm>
              <a:off x="3074" y="2519"/>
              <a:ext cx="54" cy="59"/>
            </a:xfrm>
            <a:custGeom>
              <a:rect b="b" l="l" r="r" t="t"/>
              <a:pathLst>
                <a:path extrusionOk="0" h="23" w="22">
                  <a:moveTo>
                    <a:pt x="5" y="4"/>
                  </a:moveTo>
                  <a:cubicBezTo>
                    <a:pt x="9" y="0"/>
                    <a:pt x="16" y="1"/>
                    <a:pt x="19" y="5"/>
                  </a:cubicBezTo>
                  <a:cubicBezTo>
                    <a:pt x="22" y="10"/>
                    <a:pt x="22" y="16"/>
                    <a:pt x="18" y="19"/>
                  </a:cubicBezTo>
                  <a:cubicBezTo>
                    <a:pt x="13" y="23"/>
                    <a:pt x="7" y="22"/>
                    <a:pt x="4" y="18"/>
                  </a:cubicBezTo>
                  <a:cubicBezTo>
                    <a:pt x="0" y="13"/>
                    <a:pt x="1" y="7"/>
                    <a:pt x="5" y="4"/>
                  </a:cubicBezTo>
                  <a:close/>
                </a:path>
              </a:pathLst>
            </a:custGeom>
            <a:solidFill>
              <a:srgbClr val="008CB1"/>
            </a:solidFill>
            <a:ln cap="flat" cmpd="sng" w="9525">
              <a:solidFill>
                <a:srgbClr val="004573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gadb8232ae9_0_0"/>
            <p:cNvSpPr/>
            <p:nvPr/>
          </p:nvSpPr>
          <p:spPr>
            <a:xfrm>
              <a:off x="3089" y="2537"/>
              <a:ext cx="15" cy="15"/>
            </a:xfrm>
            <a:custGeom>
              <a:rect b="b" l="l" r="r" t="t"/>
              <a:pathLst>
                <a:path extrusionOk="0" h="6" w="6">
                  <a:moveTo>
                    <a:pt x="1" y="2"/>
                  </a:moveTo>
                  <a:cubicBezTo>
                    <a:pt x="2" y="0"/>
                    <a:pt x="3" y="0"/>
                    <a:pt x="5" y="1"/>
                  </a:cubicBezTo>
                  <a:cubicBezTo>
                    <a:pt x="6" y="2"/>
                    <a:pt x="6" y="4"/>
                    <a:pt x="5" y="5"/>
                  </a:cubicBezTo>
                  <a:cubicBezTo>
                    <a:pt x="4" y="6"/>
                    <a:pt x="2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gadb8232ae9_0_0"/>
            <p:cNvSpPr/>
            <p:nvPr/>
          </p:nvSpPr>
          <p:spPr>
            <a:xfrm>
              <a:off x="3040" y="2467"/>
              <a:ext cx="54" cy="57"/>
            </a:xfrm>
            <a:custGeom>
              <a:rect b="b" l="l" r="r" t="t"/>
              <a:pathLst>
                <a:path extrusionOk="0" h="22" w="22">
                  <a:moveTo>
                    <a:pt x="5" y="4"/>
                  </a:moveTo>
                  <a:cubicBezTo>
                    <a:pt x="9" y="0"/>
                    <a:pt x="15" y="1"/>
                    <a:pt x="19" y="5"/>
                  </a:cubicBezTo>
                  <a:cubicBezTo>
                    <a:pt x="22" y="9"/>
                    <a:pt x="21" y="16"/>
                    <a:pt x="17" y="19"/>
                  </a:cubicBezTo>
                  <a:cubicBezTo>
                    <a:pt x="13" y="22"/>
                    <a:pt x="7" y="22"/>
                    <a:pt x="3" y="17"/>
                  </a:cubicBezTo>
                  <a:cubicBezTo>
                    <a:pt x="0" y="13"/>
                    <a:pt x="1" y="7"/>
                    <a:pt x="5" y="4"/>
                  </a:cubicBezTo>
                  <a:close/>
                </a:path>
              </a:pathLst>
            </a:custGeom>
            <a:solidFill>
              <a:srgbClr val="008CB1"/>
            </a:solidFill>
            <a:ln cap="flat" cmpd="sng" w="9525">
              <a:solidFill>
                <a:srgbClr val="004573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gadb8232ae9_0_0"/>
            <p:cNvSpPr/>
            <p:nvPr/>
          </p:nvSpPr>
          <p:spPr>
            <a:xfrm>
              <a:off x="3053" y="2485"/>
              <a:ext cx="14" cy="16"/>
            </a:xfrm>
            <a:custGeom>
              <a:rect b="b" l="l" r="r" t="t"/>
              <a:pathLst>
                <a:path extrusionOk="0" h="6" w="6">
                  <a:moveTo>
                    <a:pt x="1" y="1"/>
                  </a:moveTo>
                  <a:cubicBezTo>
                    <a:pt x="2" y="0"/>
                    <a:pt x="4" y="0"/>
                    <a:pt x="5" y="1"/>
                  </a:cubicBezTo>
                  <a:cubicBezTo>
                    <a:pt x="6" y="2"/>
                    <a:pt x="6" y="4"/>
                    <a:pt x="5" y="5"/>
                  </a:cubicBezTo>
                  <a:cubicBezTo>
                    <a:pt x="4" y="6"/>
                    <a:pt x="3" y="6"/>
                    <a:pt x="2" y="5"/>
                  </a:cubicBezTo>
                  <a:cubicBezTo>
                    <a:pt x="0" y="4"/>
                    <a:pt x="0" y="3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gadb8232ae9_0_0"/>
            <p:cNvSpPr/>
            <p:nvPr/>
          </p:nvSpPr>
          <p:spPr>
            <a:xfrm>
              <a:off x="3118" y="2480"/>
              <a:ext cx="54" cy="57"/>
            </a:xfrm>
            <a:custGeom>
              <a:rect b="b" l="l" r="r" t="t"/>
              <a:pathLst>
                <a:path extrusionOk="0" h="22" w="22">
                  <a:moveTo>
                    <a:pt x="5" y="3"/>
                  </a:moveTo>
                  <a:cubicBezTo>
                    <a:pt x="9" y="0"/>
                    <a:pt x="16" y="0"/>
                    <a:pt x="19" y="5"/>
                  </a:cubicBezTo>
                  <a:cubicBezTo>
                    <a:pt x="22" y="9"/>
                    <a:pt x="22" y="15"/>
                    <a:pt x="18" y="19"/>
                  </a:cubicBezTo>
                  <a:cubicBezTo>
                    <a:pt x="13" y="22"/>
                    <a:pt x="7" y="21"/>
                    <a:pt x="4" y="17"/>
                  </a:cubicBezTo>
                  <a:cubicBezTo>
                    <a:pt x="0" y="13"/>
                    <a:pt x="1" y="7"/>
                    <a:pt x="5" y="3"/>
                  </a:cubicBezTo>
                  <a:close/>
                </a:path>
              </a:pathLst>
            </a:custGeom>
            <a:solidFill>
              <a:srgbClr val="008CB1"/>
            </a:solidFill>
            <a:ln cap="flat" cmpd="sng" w="9525">
              <a:solidFill>
                <a:srgbClr val="004573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gadb8232ae9_0_0"/>
            <p:cNvSpPr/>
            <p:nvPr/>
          </p:nvSpPr>
          <p:spPr>
            <a:xfrm>
              <a:off x="3133" y="2498"/>
              <a:ext cx="14" cy="15"/>
            </a:xfrm>
            <a:custGeom>
              <a:rect b="b" l="l" r="r" t="t"/>
              <a:pathLst>
                <a:path extrusionOk="0" h="6" w="6">
                  <a:moveTo>
                    <a:pt x="1" y="1"/>
                  </a:moveTo>
                  <a:cubicBezTo>
                    <a:pt x="2" y="0"/>
                    <a:pt x="3" y="0"/>
                    <a:pt x="5" y="1"/>
                  </a:cubicBezTo>
                  <a:cubicBezTo>
                    <a:pt x="6" y="2"/>
                    <a:pt x="6" y="3"/>
                    <a:pt x="5" y="5"/>
                  </a:cubicBezTo>
                  <a:cubicBezTo>
                    <a:pt x="4" y="6"/>
                    <a:pt x="2" y="6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44" name="Google Shape;3244;gadb8232ae9_0_0"/>
          <p:cNvGrpSpPr/>
          <p:nvPr/>
        </p:nvGrpSpPr>
        <p:grpSpPr>
          <a:xfrm>
            <a:off x="9880669" y="3688593"/>
            <a:ext cx="241181" cy="257310"/>
            <a:chOff x="2591" y="2169"/>
            <a:chExt cx="226" cy="241"/>
          </a:xfrm>
        </p:grpSpPr>
        <p:sp>
          <p:nvSpPr>
            <p:cNvPr id="3245" name="Google Shape;3245;gadb8232ae9_0_0"/>
            <p:cNvSpPr/>
            <p:nvPr/>
          </p:nvSpPr>
          <p:spPr>
            <a:xfrm>
              <a:off x="2591" y="2169"/>
              <a:ext cx="226" cy="241"/>
            </a:xfrm>
            <a:custGeom>
              <a:rect b="b" l="l" r="r" t="t"/>
              <a:pathLst>
                <a:path extrusionOk="0" h="93" w="93">
                  <a:moveTo>
                    <a:pt x="20" y="15"/>
                  </a:moveTo>
                  <a:cubicBezTo>
                    <a:pt x="38" y="0"/>
                    <a:pt x="64" y="3"/>
                    <a:pt x="78" y="21"/>
                  </a:cubicBezTo>
                  <a:cubicBezTo>
                    <a:pt x="93" y="39"/>
                    <a:pt x="90" y="65"/>
                    <a:pt x="72" y="79"/>
                  </a:cubicBezTo>
                  <a:cubicBezTo>
                    <a:pt x="54" y="93"/>
                    <a:pt x="28" y="91"/>
                    <a:pt x="14" y="73"/>
                  </a:cubicBezTo>
                  <a:cubicBezTo>
                    <a:pt x="0" y="55"/>
                    <a:pt x="2" y="29"/>
                    <a:pt x="20" y="15"/>
                  </a:cubicBezTo>
                  <a:close/>
                </a:path>
              </a:pathLst>
            </a:custGeom>
            <a:solidFill>
              <a:srgbClr val="FBE4E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gadb8232ae9_0_0"/>
            <p:cNvSpPr/>
            <p:nvPr/>
          </p:nvSpPr>
          <p:spPr>
            <a:xfrm>
              <a:off x="2613" y="2192"/>
              <a:ext cx="182" cy="195"/>
            </a:xfrm>
            <a:custGeom>
              <a:rect b="b" l="l" r="r" t="t"/>
              <a:pathLst>
                <a:path extrusionOk="0" h="75" w="75">
                  <a:moveTo>
                    <a:pt x="16" y="12"/>
                  </a:moveTo>
                  <a:cubicBezTo>
                    <a:pt x="31" y="0"/>
                    <a:pt x="52" y="3"/>
                    <a:pt x="63" y="17"/>
                  </a:cubicBezTo>
                  <a:cubicBezTo>
                    <a:pt x="75" y="31"/>
                    <a:pt x="72" y="52"/>
                    <a:pt x="58" y="64"/>
                  </a:cubicBezTo>
                  <a:cubicBezTo>
                    <a:pt x="44" y="75"/>
                    <a:pt x="23" y="73"/>
                    <a:pt x="11" y="59"/>
                  </a:cubicBezTo>
                  <a:cubicBezTo>
                    <a:pt x="0" y="44"/>
                    <a:pt x="2" y="24"/>
                    <a:pt x="16" y="12"/>
                  </a:cubicBezTo>
                  <a:close/>
                </a:path>
              </a:pathLst>
            </a:custGeom>
            <a:solidFill>
              <a:srgbClr val="D08C9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gadb8232ae9_0_0"/>
            <p:cNvSpPr/>
            <p:nvPr/>
          </p:nvSpPr>
          <p:spPr>
            <a:xfrm>
              <a:off x="2591" y="2169"/>
              <a:ext cx="226" cy="241"/>
            </a:xfrm>
            <a:custGeom>
              <a:rect b="b" l="l" r="r" t="t"/>
              <a:pathLst>
                <a:path extrusionOk="0" h="93" w="93">
                  <a:moveTo>
                    <a:pt x="20" y="15"/>
                  </a:moveTo>
                  <a:cubicBezTo>
                    <a:pt x="38" y="0"/>
                    <a:pt x="64" y="3"/>
                    <a:pt x="78" y="21"/>
                  </a:cubicBezTo>
                  <a:cubicBezTo>
                    <a:pt x="93" y="39"/>
                    <a:pt x="90" y="65"/>
                    <a:pt x="72" y="79"/>
                  </a:cubicBezTo>
                  <a:cubicBezTo>
                    <a:pt x="54" y="93"/>
                    <a:pt x="28" y="91"/>
                    <a:pt x="14" y="73"/>
                  </a:cubicBezTo>
                  <a:cubicBezTo>
                    <a:pt x="0" y="55"/>
                    <a:pt x="2" y="29"/>
                    <a:pt x="20" y="15"/>
                  </a:cubicBezTo>
                  <a:close/>
                </a:path>
              </a:pathLst>
            </a:custGeom>
            <a:noFill/>
            <a:ln cap="rnd" cmpd="sng" w="11100">
              <a:solidFill>
                <a:srgbClr val="58585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gadb8232ae9_0_0"/>
            <p:cNvSpPr/>
            <p:nvPr/>
          </p:nvSpPr>
          <p:spPr>
            <a:xfrm>
              <a:off x="2732" y="2319"/>
              <a:ext cx="15" cy="18"/>
            </a:xfrm>
            <a:custGeom>
              <a:rect b="b" l="l" r="r" t="t"/>
              <a:pathLst>
                <a:path extrusionOk="0" h="7" w="6">
                  <a:moveTo>
                    <a:pt x="1" y="2"/>
                  </a:moveTo>
                  <a:cubicBezTo>
                    <a:pt x="2" y="1"/>
                    <a:pt x="3" y="0"/>
                    <a:pt x="5" y="1"/>
                  </a:cubicBezTo>
                  <a:cubicBezTo>
                    <a:pt x="6" y="2"/>
                    <a:pt x="6" y="4"/>
                    <a:pt x="5" y="5"/>
                  </a:cubicBezTo>
                  <a:cubicBezTo>
                    <a:pt x="4" y="6"/>
                    <a:pt x="2" y="7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F3A28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gadb8232ae9_0_0"/>
            <p:cNvSpPr/>
            <p:nvPr/>
          </p:nvSpPr>
          <p:spPr>
            <a:xfrm>
              <a:off x="2713" y="2244"/>
              <a:ext cx="53" cy="57"/>
            </a:xfrm>
            <a:custGeom>
              <a:rect b="b" l="l" r="r" t="t"/>
              <a:pathLst>
                <a:path extrusionOk="0" h="22" w="22">
                  <a:moveTo>
                    <a:pt x="5" y="3"/>
                  </a:moveTo>
                  <a:cubicBezTo>
                    <a:pt x="9" y="0"/>
                    <a:pt x="16" y="0"/>
                    <a:pt x="19" y="4"/>
                  </a:cubicBezTo>
                  <a:cubicBezTo>
                    <a:pt x="22" y="9"/>
                    <a:pt x="22" y="15"/>
                    <a:pt x="18" y="18"/>
                  </a:cubicBezTo>
                  <a:cubicBezTo>
                    <a:pt x="13" y="22"/>
                    <a:pt x="7" y="21"/>
                    <a:pt x="4" y="17"/>
                  </a:cubicBezTo>
                  <a:cubicBezTo>
                    <a:pt x="0" y="13"/>
                    <a:pt x="1" y="6"/>
                    <a:pt x="5" y="3"/>
                  </a:cubicBezTo>
                  <a:close/>
                </a:path>
              </a:pathLst>
            </a:custGeom>
            <a:solidFill>
              <a:srgbClr val="008CB1"/>
            </a:solidFill>
            <a:ln cap="flat" cmpd="sng" w="9525">
              <a:solidFill>
                <a:srgbClr val="004573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gadb8232ae9_0_0"/>
            <p:cNvSpPr/>
            <p:nvPr/>
          </p:nvSpPr>
          <p:spPr>
            <a:xfrm>
              <a:off x="2727" y="2260"/>
              <a:ext cx="15" cy="15"/>
            </a:xfrm>
            <a:custGeom>
              <a:rect b="b" l="l" r="r" t="t"/>
              <a:pathLst>
                <a:path extrusionOk="0" h="6" w="6">
                  <a:moveTo>
                    <a:pt x="1" y="1"/>
                  </a:moveTo>
                  <a:cubicBezTo>
                    <a:pt x="2" y="0"/>
                    <a:pt x="4" y="0"/>
                    <a:pt x="5" y="1"/>
                  </a:cubicBezTo>
                  <a:cubicBezTo>
                    <a:pt x="6" y="2"/>
                    <a:pt x="6" y="4"/>
                    <a:pt x="5" y="5"/>
                  </a:cubicBezTo>
                  <a:cubicBezTo>
                    <a:pt x="4" y="6"/>
                    <a:pt x="2" y="6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gadb8232ae9_0_0"/>
            <p:cNvSpPr/>
            <p:nvPr/>
          </p:nvSpPr>
          <p:spPr>
            <a:xfrm>
              <a:off x="2691" y="2216"/>
              <a:ext cx="56" cy="57"/>
            </a:xfrm>
            <a:custGeom>
              <a:rect b="b" l="l" r="r" t="t"/>
              <a:pathLst>
                <a:path extrusionOk="0" h="22" w="23">
                  <a:moveTo>
                    <a:pt x="5" y="3"/>
                  </a:moveTo>
                  <a:cubicBezTo>
                    <a:pt x="10" y="0"/>
                    <a:pt x="16" y="0"/>
                    <a:pt x="19" y="5"/>
                  </a:cubicBezTo>
                  <a:cubicBezTo>
                    <a:pt x="23" y="9"/>
                    <a:pt x="22" y="15"/>
                    <a:pt x="18" y="18"/>
                  </a:cubicBezTo>
                  <a:cubicBezTo>
                    <a:pt x="13" y="22"/>
                    <a:pt x="7" y="21"/>
                    <a:pt x="4" y="17"/>
                  </a:cubicBezTo>
                  <a:cubicBezTo>
                    <a:pt x="0" y="13"/>
                    <a:pt x="1" y="7"/>
                    <a:pt x="5" y="3"/>
                  </a:cubicBezTo>
                  <a:close/>
                </a:path>
              </a:pathLst>
            </a:custGeom>
            <a:solidFill>
              <a:srgbClr val="008CB1"/>
            </a:solidFill>
            <a:ln cap="flat" cmpd="sng" w="9525">
              <a:solidFill>
                <a:srgbClr val="004573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gadb8232ae9_0_0"/>
            <p:cNvSpPr/>
            <p:nvPr/>
          </p:nvSpPr>
          <p:spPr>
            <a:xfrm>
              <a:off x="2705" y="2234"/>
              <a:ext cx="15" cy="15"/>
            </a:xfrm>
            <a:custGeom>
              <a:rect b="b" l="l" r="r" t="t"/>
              <a:pathLst>
                <a:path extrusionOk="0" h="6" w="6">
                  <a:moveTo>
                    <a:pt x="1" y="1"/>
                  </a:moveTo>
                  <a:cubicBezTo>
                    <a:pt x="2" y="0"/>
                    <a:pt x="4" y="0"/>
                    <a:pt x="5" y="1"/>
                  </a:cubicBezTo>
                  <a:cubicBezTo>
                    <a:pt x="6" y="2"/>
                    <a:pt x="6" y="3"/>
                    <a:pt x="5" y="5"/>
                  </a:cubicBezTo>
                  <a:cubicBezTo>
                    <a:pt x="4" y="6"/>
                    <a:pt x="2" y="6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gadb8232ae9_0_0"/>
            <p:cNvSpPr/>
            <p:nvPr/>
          </p:nvSpPr>
          <p:spPr>
            <a:xfrm>
              <a:off x="2710" y="2301"/>
              <a:ext cx="54" cy="57"/>
            </a:xfrm>
            <a:custGeom>
              <a:rect b="b" l="l" r="r" t="t"/>
              <a:pathLst>
                <a:path extrusionOk="0" h="22" w="22">
                  <a:moveTo>
                    <a:pt x="4" y="3"/>
                  </a:moveTo>
                  <a:cubicBezTo>
                    <a:pt x="9" y="0"/>
                    <a:pt x="15" y="0"/>
                    <a:pt x="18" y="5"/>
                  </a:cubicBezTo>
                  <a:cubicBezTo>
                    <a:pt x="22" y="9"/>
                    <a:pt x="21" y="15"/>
                    <a:pt x="17" y="18"/>
                  </a:cubicBezTo>
                  <a:cubicBezTo>
                    <a:pt x="13" y="22"/>
                    <a:pt x="6" y="21"/>
                    <a:pt x="3" y="17"/>
                  </a:cubicBezTo>
                  <a:cubicBezTo>
                    <a:pt x="0" y="13"/>
                    <a:pt x="0" y="7"/>
                    <a:pt x="4" y="3"/>
                  </a:cubicBezTo>
                  <a:close/>
                </a:path>
              </a:pathLst>
            </a:custGeom>
            <a:solidFill>
              <a:srgbClr val="008CB1"/>
            </a:solidFill>
            <a:ln cap="flat" cmpd="sng" w="9525">
              <a:solidFill>
                <a:srgbClr val="004573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gadb8232ae9_0_0"/>
            <p:cNvSpPr/>
            <p:nvPr/>
          </p:nvSpPr>
          <p:spPr>
            <a:xfrm>
              <a:off x="2722" y="2319"/>
              <a:ext cx="15" cy="16"/>
            </a:xfrm>
            <a:custGeom>
              <a:rect b="b" l="l" r="r" t="t"/>
              <a:pathLst>
                <a:path extrusionOk="0" h="6" w="6">
                  <a:moveTo>
                    <a:pt x="1" y="1"/>
                  </a:moveTo>
                  <a:cubicBezTo>
                    <a:pt x="2" y="0"/>
                    <a:pt x="4" y="0"/>
                    <a:pt x="5" y="1"/>
                  </a:cubicBezTo>
                  <a:cubicBezTo>
                    <a:pt x="6" y="2"/>
                    <a:pt x="6" y="3"/>
                    <a:pt x="5" y="4"/>
                  </a:cubicBezTo>
                  <a:cubicBezTo>
                    <a:pt x="4" y="6"/>
                    <a:pt x="2" y="6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gadb8232ae9_0_0"/>
            <p:cNvSpPr/>
            <p:nvPr/>
          </p:nvSpPr>
          <p:spPr>
            <a:xfrm>
              <a:off x="2652" y="2223"/>
              <a:ext cx="53" cy="60"/>
            </a:xfrm>
            <a:custGeom>
              <a:rect b="b" l="l" r="r" t="t"/>
              <a:pathLst>
                <a:path extrusionOk="0" h="23" w="22">
                  <a:moveTo>
                    <a:pt x="5" y="4"/>
                  </a:moveTo>
                  <a:cubicBezTo>
                    <a:pt x="9" y="0"/>
                    <a:pt x="16" y="1"/>
                    <a:pt x="19" y="5"/>
                  </a:cubicBezTo>
                  <a:cubicBezTo>
                    <a:pt x="22" y="10"/>
                    <a:pt x="22" y="16"/>
                    <a:pt x="17" y="19"/>
                  </a:cubicBezTo>
                  <a:cubicBezTo>
                    <a:pt x="13" y="23"/>
                    <a:pt x="7" y="22"/>
                    <a:pt x="4" y="18"/>
                  </a:cubicBezTo>
                  <a:cubicBezTo>
                    <a:pt x="0" y="13"/>
                    <a:pt x="1" y="7"/>
                    <a:pt x="5" y="4"/>
                  </a:cubicBezTo>
                  <a:close/>
                </a:path>
              </a:pathLst>
            </a:custGeom>
            <a:solidFill>
              <a:srgbClr val="008CB1"/>
            </a:solidFill>
            <a:ln cap="flat" cmpd="sng" w="9525">
              <a:solidFill>
                <a:srgbClr val="004573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gadb8232ae9_0_0"/>
            <p:cNvSpPr/>
            <p:nvPr/>
          </p:nvSpPr>
          <p:spPr>
            <a:xfrm>
              <a:off x="2666" y="2241"/>
              <a:ext cx="15" cy="19"/>
            </a:xfrm>
            <a:custGeom>
              <a:rect b="b" l="l" r="r" t="t"/>
              <a:pathLst>
                <a:path extrusionOk="0" h="7" w="6">
                  <a:moveTo>
                    <a:pt x="1" y="2"/>
                  </a:moveTo>
                  <a:cubicBezTo>
                    <a:pt x="2" y="0"/>
                    <a:pt x="3" y="0"/>
                    <a:pt x="4" y="1"/>
                  </a:cubicBezTo>
                  <a:cubicBezTo>
                    <a:pt x="6" y="2"/>
                    <a:pt x="6" y="4"/>
                    <a:pt x="5" y="5"/>
                  </a:cubicBezTo>
                  <a:cubicBezTo>
                    <a:pt x="4" y="6"/>
                    <a:pt x="2" y="7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gadb8232ae9_0_0"/>
            <p:cNvSpPr/>
            <p:nvPr/>
          </p:nvSpPr>
          <p:spPr>
            <a:xfrm>
              <a:off x="2674" y="2298"/>
              <a:ext cx="53" cy="57"/>
            </a:xfrm>
            <a:custGeom>
              <a:rect b="b" l="l" r="r" t="t"/>
              <a:pathLst>
                <a:path extrusionOk="0" h="22" w="22">
                  <a:moveTo>
                    <a:pt x="5" y="4"/>
                  </a:moveTo>
                  <a:cubicBezTo>
                    <a:pt x="9" y="0"/>
                    <a:pt x="15" y="1"/>
                    <a:pt x="19" y="5"/>
                  </a:cubicBezTo>
                  <a:cubicBezTo>
                    <a:pt x="22" y="9"/>
                    <a:pt x="21" y="16"/>
                    <a:pt x="17" y="19"/>
                  </a:cubicBezTo>
                  <a:cubicBezTo>
                    <a:pt x="13" y="22"/>
                    <a:pt x="7" y="22"/>
                    <a:pt x="3" y="17"/>
                  </a:cubicBezTo>
                  <a:cubicBezTo>
                    <a:pt x="0" y="13"/>
                    <a:pt x="1" y="7"/>
                    <a:pt x="5" y="4"/>
                  </a:cubicBezTo>
                  <a:close/>
                </a:path>
              </a:pathLst>
            </a:custGeom>
            <a:solidFill>
              <a:srgbClr val="008CB1"/>
            </a:solidFill>
            <a:ln cap="flat" cmpd="sng" w="9525">
              <a:solidFill>
                <a:srgbClr val="004573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gadb8232ae9_0_0"/>
            <p:cNvSpPr/>
            <p:nvPr/>
          </p:nvSpPr>
          <p:spPr>
            <a:xfrm>
              <a:off x="2686" y="2317"/>
              <a:ext cx="17" cy="15"/>
            </a:xfrm>
            <a:custGeom>
              <a:rect b="b" l="l" r="r" t="t"/>
              <a:pathLst>
                <a:path extrusionOk="0" h="6" w="7">
                  <a:moveTo>
                    <a:pt x="1" y="1"/>
                  </a:moveTo>
                  <a:cubicBezTo>
                    <a:pt x="2" y="0"/>
                    <a:pt x="4" y="0"/>
                    <a:pt x="5" y="1"/>
                  </a:cubicBezTo>
                  <a:cubicBezTo>
                    <a:pt x="6" y="2"/>
                    <a:pt x="7" y="4"/>
                    <a:pt x="6" y="5"/>
                  </a:cubicBezTo>
                  <a:cubicBezTo>
                    <a:pt x="5" y="6"/>
                    <a:pt x="3" y="6"/>
                    <a:pt x="2" y="5"/>
                  </a:cubicBezTo>
                  <a:cubicBezTo>
                    <a:pt x="0" y="4"/>
                    <a:pt x="0" y="3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gadb8232ae9_0_0"/>
            <p:cNvSpPr/>
            <p:nvPr/>
          </p:nvSpPr>
          <p:spPr>
            <a:xfrm>
              <a:off x="2642" y="2254"/>
              <a:ext cx="54" cy="57"/>
            </a:xfrm>
            <a:custGeom>
              <a:rect b="b" l="l" r="r" t="t"/>
              <a:pathLst>
                <a:path extrusionOk="0" h="22" w="22">
                  <a:moveTo>
                    <a:pt x="5" y="4"/>
                  </a:moveTo>
                  <a:cubicBezTo>
                    <a:pt x="9" y="0"/>
                    <a:pt x="15" y="1"/>
                    <a:pt x="18" y="5"/>
                  </a:cubicBezTo>
                  <a:cubicBezTo>
                    <a:pt x="22" y="9"/>
                    <a:pt x="21" y="15"/>
                    <a:pt x="17" y="19"/>
                  </a:cubicBezTo>
                  <a:cubicBezTo>
                    <a:pt x="13" y="22"/>
                    <a:pt x="6" y="22"/>
                    <a:pt x="3" y="17"/>
                  </a:cubicBezTo>
                  <a:cubicBezTo>
                    <a:pt x="0" y="13"/>
                    <a:pt x="0" y="7"/>
                    <a:pt x="5" y="4"/>
                  </a:cubicBezTo>
                  <a:close/>
                </a:path>
              </a:pathLst>
            </a:custGeom>
            <a:solidFill>
              <a:srgbClr val="008CB1"/>
            </a:solidFill>
            <a:ln cap="flat" cmpd="sng" w="9525">
              <a:solidFill>
                <a:srgbClr val="004573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gadb8232ae9_0_0"/>
            <p:cNvSpPr/>
            <p:nvPr/>
          </p:nvSpPr>
          <p:spPr>
            <a:xfrm>
              <a:off x="2654" y="2273"/>
              <a:ext cx="15" cy="15"/>
            </a:xfrm>
            <a:custGeom>
              <a:rect b="b" l="l" r="r" t="t"/>
              <a:pathLst>
                <a:path extrusionOk="0" h="6" w="6">
                  <a:moveTo>
                    <a:pt x="1" y="1"/>
                  </a:moveTo>
                  <a:cubicBezTo>
                    <a:pt x="2" y="0"/>
                    <a:pt x="4" y="0"/>
                    <a:pt x="5" y="1"/>
                  </a:cubicBezTo>
                  <a:cubicBezTo>
                    <a:pt x="6" y="2"/>
                    <a:pt x="6" y="4"/>
                    <a:pt x="5" y="5"/>
                  </a:cubicBezTo>
                  <a:cubicBezTo>
                    <a:pt x="4" y="6"/>
                    <a:pt x="3" y="6"/>
                    <a:pt x="1" y="5"/>
                  </a:cubicBezTo>
                  <a:cubicBezTo>
                    <a:pt x="0" y="4"/>
                    <a:pt x="0" y="3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gadb8232ae9_0_0"/>
            <p:cNvSpPr/>
            <p:nvPr/>
          </p:nvSpPr>
          <p:spPr>
            <a:xfrm>
              <a:off x="2720" y="2267"/>
              <a:ext cx="53" cy="57"/>
            </a:xfrm>
            <a:custGeom>
              <a:rect b="b" l="l" r="r" t="t"/>
              <a:pathLst>
                <a:path extrusionOk="0" h="22" w="22">
                  <a:moveTo>
                    <a:pt x="4" y="3"/>
                  </a:moveTo>
                  <a:cubicBezTo>
                    <a:pt x="9" y="0"/>
                    <a:pt x="15" y="0"/>
                    <a:pt x="18" y="5"/>
                  </a:cubicBezTo>
                  <a:cubicBezTo>
                    <a:pt x="22" y="9"/>
                    <a:pt x="21" y="15"/>
                    <a:pt x="17" y="18"/>
                  </a:cubicBezTo>
                  <a:cubicBezTo>
                    <a:pt x="13" y="22"/>
                    <a:pt x="6" y="21"/>
                    <a:pt x="3" y="17"/>
                  </a:cubicBezTo>
                  <a:cubicBezTo>
                    <a:pt x="0" y="13"/>
                    <a:pt x="0" y="7"/>
                    <a:pt x="4" y="3"/>
                  </a:cubicBezTo>
                  <a:close/>
                </a:path>
              </a:pathLst>
            </a:custGeom>
            <a:solidFill>
              <a:srgbClr val="008CB1"/>
            </a:solidFill>
            <a:ln cap="flat" cmpd="sng" w="9525">
              <a:solidFill>
                <a:srgbClr val="004573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gadb8232ae9_0_0"/>
            <p:cNvSpPr/>
            <p:nvPr/>
          </p:nvSpPr>
          <p:spPr>
            <a:xfrm>
              <a:off x="2732" y="2285"/>
              <a:ext cx="15" cy="16"/>
            </a:xfrm>
            <a:custGeom>
              <a:rect b="b" l="l" r="r" t="t"/>
              <a:pathLst>
                <a:path extrusionOk="0" h="6" w="6">
                  <a:moveTo>
                    <a:pt x="1" y="1"/>
                  </a:moveTo>
                  <a:cubicBezTo>
                    <a:pt x="2" y="0"/>
                    <a:pt x="4" y="0"/>
                    <a:pt x="5" y="1"/>
                  </a:cubicBezTo>
                  <a:cubicBezTo>
                    <a:pt x="6" y="2"/>
                    <a:pt x="6" y="3"/>
                    <a:pt x="5" y="5"/>
                  </a:cubicBezTo>
                  <a:cubicBezTo>
                    <a:pt x="4" y="6"/>
                    <a:pt x="2" y="6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63" name="Google Shape;3263;gadb8232ae9_0_0"/>
          <p:cNvSpPr txBox="1"/>
          <p:nvPr/>
        </p:nvSpPr>
        <p:spPr>
          <a:xfrm>
            <a:off x="10829825" y="2563150"/>
            <a:ext cx="6345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ECF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4" name="Google Shape;3264;gadb8232ae9_0_0"/>
          <p:cNvSpPr txBox="1"/>
          <p:nvPr/>
        </p:nvSpPr>
        <p:spPr>
          <a:xfrm>
            <a:off x="9731025" y="5194888"/>
            <a:ext cx="16218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Post-synaptic neuron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5" name="Google Shape;3265;gadb8232ae9_0_0"/>
          <p:cNvSpPr txBox="1"/>
          <p:nvPr/>
        </p:nvSpPr>
        <p:spPr>
          <a:xfrm>
            <a:off x="9830900" y="3129125"/>
            <a:ext cx="13794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Pre-synaptic neuron</a:t>
            </a:r>
            <a:endParaRPr b="1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(synaptic knob)</a:t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66" name="Google Shape;3266;gadb8232ae9_0_0"/>
          <p:cNvSpPr txBox="1"/>
          <p:nvPr/>
        </p:nvSpPr>
        <p:spPr>
          <a:xfrm>
            <a:off x="9630125" y="4368500"/>
            <a:ext cx="19026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B4A7D6"/>
                </a:solidFill>
                <a:latin typeface="Titillium Web"/>
                <a:ea typeface="Titillium Web"/>
                <a:cs typeface="Titillium Web"/>
                <a:sym typeface="Titillium Web"/>
              </a:rPr>
              <a:t>Synapse </a:t>
            </a:r>
            <a:r>
              <a:rPr b="0" i="0" lang="en-US" sz="1200" u="none" cap="none" strike="noStrike">
                <a:solidFill>
                  <a:srgbClr val="B4A7D6"/>
                </a:solidFill>
                <a:latin typeface="Titillium Web"/>
                <a:ea typeface="Titillium Web"/>
                <a:cs typeface="Titillium Web"/>
                <a:sym typeface="Titillium Web"/>
              </a:rPr>
              <a:t>(synaptic cleft)</a:t>
            </a:r>
            <a:endParaRPr b="0" i="0" sz="1200" u="none" cap="none" strike="noStrike">
              <a:solidFill>
                <a:srgbClr val="B4A7D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67" name="Google Shape;3267;gadb8232ae9_0_0"/>
          <p:cNvSpPr txBox="1"/>
          <p:nvPr/>
        </p:nvSpPr>
        <p:spPr>
          <a:xfrm>
            <a:off x="10274250" y="2300450"/>
            <a:ext cx="5871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Axon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68" name="Google Shape;3268;gadb8232ae9_0_0"/>
          <p:cNvGrpSpPr/>
          <p:nvPr/>
        </p:nvGrpSpPr>
        <p:grpSpPr>
          <a:xfrm>
            <a:off x="10475000" y="4763600"/>
            <a:ext cx="91200" cy="154225"/>
            <a:chOff x="226" y="2248"/>
            <a:chExt cx="205" cy="347"/>
          </a:xfrm>
        </p:grpSpPr>
        <p:sp>
          <p:nvSpPr>
            <p:cNvPr id="3269" name="Google Shape;3269;gadb8232ae9_0_0"/>
            <p:cNvSpPr/>
            <p:nvPr/>
          </p:nvSpPr>
          <p:spPr>
            <a:xfrm>
              <a:off x="226" y="2248"/>
              <a:ext cx="205" cy="347"/>
            </a:xfrm>
            <a:custGeom>
              <a:rect b="b" l="l" r="r" t="t"/>
              <a:pathLst>
                <a:path extrusionOk="0" h="130" w="82">
                  <a:moveTo>
                    <a:pt x="50" y="68"/>
                  </a:moveTo>
                  <a:cubicBezTo>
                    <a:pt x="64" y="59"/>
                    <a:pt x="82" y="33"/>
                    <a:pt x="82" y="4"/>
                  </a:cubicBezTo>
                  <a:cubicBezTo>
                    <a:pt x="82" y="0"/>
                    <a:pt x="79" y="1"/>
                    <a:pt x="75" y="1"/>
                  </a:cubicBezTo>
                  <a:cubicBezTo>
                    <a:pt x="71" y="1"/>
                    <a:pt x="67" y="0"/>
                    <a:pt x="67" y="4"/>
                  </a:cubicBezTo>
                  <a:cubicBezTo>
                    <a:pt x="67" y="26"/>
                    <a:pt x="56" y="44"/>
                    <a:pt x="47" y="52"/>
                  </a:cubicBezTo>
                  <a:cubicBezTo>
                    <a:pt x="44" y="56"/>
                    <a:pt x="38" y="55"/>
                    <a:pt x="35" y="52"/>
                  </a:cubicBezTo>
                  <a:cubicBezTo>
                    <a:pt x="26" y="44"/>
                    <a:pt x="14" y="26"/>
                    <a:pt x="14" y="4"/>
                  </a:cubicBezTo>
                  <a:cubicBezTo>
                    <a:pt x="14" y="0"/>
                    <a:pt x="11" y="1"/>
                    <a:pt x="7" y="1"/>
                  </a:cubicBezTo>
                  <a:cubicBezTo>
                    <a:pt x="3" y="1"/>
                    <a:pt x="0" y="0"/>
                    <a:pt x="0" y="4"/>
                  </a:cubicBezTo>
                  <a:cubicBezTo>
                    <a:pt x="0" y="33"/>
                    <a:pt x="17" y="59"/>
                    <a:pt x="31" y="68"/>
                  </a:cubicBezTo>
                  <a:cubicBezTo>
                    <a:pt x="34" y="70"/>
                    <a:pt x="34" y="73"/>
                    <a:pt x="34" y="73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34" y="127"/>
                    <a:pt x="37" y="130"/>
                    <a:pt x="41" y="130"/>
                  </a:cubicBezTo>
                  <a:cubicBezTo>
                    <a:pt x="45" y="130"/>
                    <a:pt x="48" y="127"/>
                    <a:pt x="48" y="123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2"/>
                    <a:pt x="48" y="70"/>
                    <a:pt x="50" y="68"/>
                  </a:cubicBezTo>
                  <a:close/>
                </a:path>
              </a:pathLst>
            </a:custGeom>
            <a:solidFill>
              <a:srgbClr val="765DA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gadb8232ae9_0_0"/>
            <p:cNvSpPr/>
            <p:nvPr/>
          </p:nvSpPr>
          <p:spPr>
            <a:xfrm>
              <a:off x="233" y="2256"/>
              <a:ext cx="80" cy="171"/>
            </a:xfrm>
            <a:custGeom>
              <a:rect b="b" l="l" r="r" t="t"/>
              <a:pathLst>
                <a:path extrusionOk="0" h="64" w="32">
                  <a:moveTo>
                    <a:pt x="32" y="64"/>
                  </a:moveTo>
                  <a:cubicBezTo>
                    <a:pt x="18" y="55"/>
                    <a:pt x="0" y="29"/>
                    <a:pt x="0" y="0"/>
                  </a:cubicBezTo>
                  <a:cubicBezTo>
                    <a:pt x="1" y="11"/>
                    <a:pt x="14" y="50"/>
                    <a:pt x="32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gadb8232ae9_0_0"/>
            <p:cNvSpPr/>
            <p:nvPr/>
          </p:nvSpPr>
          <p:spPr>
            <a:xfrm>
              <a:off x="336" y="2264"/>
              <a:ext cx="70" cy="136"/>
            </a:xfrm>
            <a:custGeom>
              <a:rect b="b" l="l" r="r" t="t"/>
              <a:pathLst>
                <a:path extrusionOk="0" h="51" w="28">
                  <a:moveTo>
                    <a:pt x="26" y="0"/>
                  </a:moveTo>
                  <a:cubicBezTo>
                    <a:pt x="26" y="21"/>
                    <a:pt x="15" y="38"/>
                    <a:pt x="7" y="46"/>
                  </a:cubicBezTo>
                  <a:cubicBezTo>
                    <a:pt x="5" y="48"/>
                    <a:pt x="2" y="50"/>
                    <a:pt x="0" y="50"/>
                  </a:cubicBezTo>
                  <a:cubicBezTo>
                    <a:pt x="8" y="51"/>
                    <a:pt x="28" y="32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gadb8232ae9_0_0"/>
            <p:cNvSpPr/>
            <p:nvPr/>
          </p:nvSpPr>
          <p:spPr>
            <a:xfrm>
              <a:off x="226" y="2248"/>
              <a:ext cx="205" cy="347"/>
            </a:xfrm>
            <a:custGeom>
              <a:rect b="b" l="l" r="r" t="t"/>
              <a:pathLst>
                <a:path extrusionOk="0" h="130" w="82">
                  <a:moveTo>
                    <a:pt x="50" y="68"/>
                  </a:moveTo>
                  <a:cubicBezTo>
                    <a:pt x="64" y="59"/>
                    <a:pt x="82" y="33"/>
                    <a:pt x="82" y="4"/>
                  </a:cubicBezTo>
                  <a:cubicBezTo>
                    <a:pt x="82" y="0"/>
                    <a:pt x="79" y="1"/>
                    <a:pt x="75" y="1"/>
                  </a:cubicBezTo>
                  <a:cubicBezTo>
                    <a:pt x="71" y="1"/>
                    <a:pt x="67" y="0"/>
                    <a:pt x="67" y="4"/>
                  </a:cubicBezTo>
                  <a:cubicBezTo>
                    <a:pt x="67" y="26"/>
                    <a:pt x="56" y="44"/>
                    <a:pt x="47" y="52"/>
                  </a:cubicBezTo>
                  <a:cubicBezTo>
                    <a:pt x="44" y="56"/>
                    <a:pt x="38" y="55"/>
                    <a:pt x="35" y="52"/>
                  </a:cubicBezTo>
                  <a:cubicBezTo>
                    <a:pt x="26" y="44"/>
                    <a:pt x="14" y="26"/>
                    <a:pt x="14" y="4"/>
                  </a:cubicBezTo>
                  <a:cubicBezTo>
                    <a:pt x="14" y="0"/>
                    <a:pt x="11" y="1"/>
                    <a:pt x="7" y="1"/>
                  </a:cubicBezTo>
                  <a:cubicBezTo>
                    <a:pt x="3" y="1"/>
                    <a:pt x="0" y="0"/>
                    <a:pt x="0" y="4"/>
                  </a:cubicBezTo>
                  <a:cubicBezTo>
                    <a:pt x="0" y="33"/>
                    <a:pt x="17" y="59"/>
                    <a:pt x="31" y="68"/>
                  </a:cubicBezTo>
                  <a:cubicBezTo>
                    <a:pt x="34" y="70"/>
                    <a:pt x="34" y="73"/>
                    <a:pt x="34" y="73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34" y="127"/>
                    <a:pt x="37" y="130"/>
                    <a:pt x="41" y="130"/>
                  </a:cubicBezTo>
                  <a:cubicBezTo>
                    <a:pt x="45" y="130"/>
                    <a:pt x="48" y="127"/>
                    <a:pt x="48" y="123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2"/>
                    <a:pt x="48" y="70"/>
                    <a:pt x="50" y="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3" name="Google Shape;3273;gadb8232ae9_0_0"/>
          <p:cNvGrpSpPr/>
          <p:nvPr/>
        </p:nvGrpSpPr>
        <p:grpSpPr>
          <a:xfrm rot="240377">
            <a:off x="10690050" y="4772725"/>
            <a:ext cx="91200" cy="154225"/>
            <a:chOff x="226" y="2248"/>
            <a:chExt cx="205" cy="347"/>
          </a:xfrm>
        </p:grpSpPr>
        <p:sp>
          <p:nvSpPr>
            <p:cNvPr id="3274" name="Google Shape;3274;gadb8232ae9_0_0"/>
            <p:cNvSpPr/>
            <p:nvPr/>
          </p:nvSpPr>
          <p:spPr>
            <a:xfrm>
              <a:off x="226" y="2248"/>
              <a:ext cx="205" cy="347"/>
            </a:xfrm>
            <a:custGeom>
              <a:rect b="b" l="l" r="r" t="t"/>
              <a:pathLst>
                <a:path extrusionOk="0" h="130" w="82">
                  <a:moveTo>
                    <a:pt x="50" y="68"/>
                  </a:moveTo>
                  <a:cubicBezTo>
                    <a:pt x="64" y="59"/>
                    <a:pt x="82" y="33"/>
                    <a:pt x="82" y="4"/>
                  </a:cubicBezTo>
                  <a:cubicBezTo>
                    <a:pt x="82" y="0"/>
                    <a:pt x="79" y="1"/>
                    <a:pt x="75" y="1"/>
                  </a:cubicBezTo>
                  <a:cubicBezTo>
                    <a:pt x="71" y="1"/>
                    <a:pt x="67" y="0"/>
                    <a:pt x="67" y="4"/>
                  </a:cubicBezTo>
                  <a:cubicBezTo>
                    <a:pt x="67" y="26"/>
                    <a:pt x="56" y="44"/>
                    <a:pt x="47" y="52"/>
                  </a:cubicBezTo>
                  <a:cubicBezTo>
                    <a:pt x="44" y="56"/>
                    <a:pt x="38" y="55"/>
                    <a:pt x="35" y="52"/>
                  </a:cubicBezTo>
                  <a:cubicBezTo>
                    <a:pt x="26" y="44"/>
                    <a:pt x="14" y="26"/>
                    <a:pt x="14" y="4"/>
                  </a:cubicBezTo>
                  <a:cubicBezTo>
                    <a:pt x="14" y="0"/>
                    <a:pt x="11" y="1"/>
                    <a:pt x="7" y="1"/>
                  </a:cubicBezTo>
                  <a:cubicBezTo>
                    <a:pt x="3" y="1"/>
                    <a:pt x="0" y="0"/>
                    <a:pt x="0" y="4"/>
                  </a:cubicBezTo>
                  <a:cubicBezTo>
                    <a:pt x="0" y="33"/>
                    <a:pt x="17" y="59"/>
                    <a:pt x="31" y="68"/>
                  </a:cubicBezTo>
                  <a:cubicBezTo>
                    <a:pt x="34" y="70"/>
                    <a:pt x="34" y="73"/>
                    <a:pt x="34" y="73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34" y="127"/>
                    <a:pt x="37" y="130"/>
                    <a:pt x="41" y="130"/>
                  </a:cubicBezTo>
                  <a:cubicBezTo>
                    <a:pt x="45" y="130"/>
                    <a:pt x="48" y="127"/>
                    <a:pt x="48" y="123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2"/>
                    <a:pt x="48" y="70"/>
                    <a:pt x="50" y="68"/>
                  </a:cubicBezTo>
                  <a:close/>
                </a:path>
              </a:pathLst>
            </a:custGeom>
            <a:solidFill>
              <a:srgbClr val="765DA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gadb8232ae9_0_0"/>
            <p:cNvSpPr/>
            <p:nvPr/>
          </p:nvSpPr>
          <p:spPr>
            <a:xfrm>
              <a:off x="233" y="2256"/>
              <a:ext cx="80" cy="171"/>
            </a:xfrm>
            <a:custGeom>
              <a:rect b="b" l="l" r="r" t="t"/>
              <a:pathLst>
                <a:path extrusionOk="0" h="64" w="32">
                  <a:moveTo>
                    <a:pt x="32" y="64"/>
                  </a:moveTo>
                  <a:cubicBezTo>
                    <a:pt x="18" y="55"/>
                    <a:pt x="0" y="29"/>
                    <a:pt x="0" y="0"/>
                  </a:cubicBezTo>
                  <a:cubicBezTo>
                    <a:pt x="1" y="11"/>
                    <a:pt x="14" y="50"/>
                    <a:pt x="32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gadb8232ae9_0_0"/>
            <p:cNvSpPr/>
            <p:nvPr/>
          </p:nvSpPr>
          <p:spPr>
            <a:xfrm>
              <a:off x="336" y="2264"/>
              <a:ext cx="70" cy="136"/>
            </a:xfrm>
            <a:custGeom>
              <a:rect b="b" l="l" r="r" t="t"/>
              <a:pathLst>
                <a:path extrusionOk="0" h="51" w="28">
                  <a:moveTo>
                    <a:pt x="26" y="0"/>
                  </a:moveTo>
                  <a:cubicBezTo>
                    <a:pt x="26" y="21"/>
                    <a:pt x="15" y="38"/>
                    <a:pt x="7" y="46"/>
                  </a:cubicBezTo>
                  <a:cubicBezTo>
                    <a:pt x="5" y="48"/>
                    <a:pt x="2" y="50"/>
                    <a:pt x="0" y="50"/>
                  </a:cubicBezTo>
                  <a:cubicBezTo>
                    <a:pt x="8" y="51"/>
                    <a:pt x="28" y="32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gadb8232ae9_0_0"/>
            <p:cNvSpPr/>
            <p:nvPr/>
          </p:nvSpPr>
          <p:spPr>
            <a:xfrm>
              <a:off x="226" y="2248"/>
              <a:ext cx="205" cy="347"/>
            </a:xfrm>
            <a:custGeom>
              <a:rect b="b" l="l" r="r" t="t"/>
              <a:pathLst>
                <a:path extrusionOk="0" h="130" w="82">
                  <a:moveTo>
                    <a:pt x="50" y="68"/>
                  </a:moveTo>
                  <a:cubicBezTo>
                    <a:pt x="64" y="59"/>
                    <a:pt x="82" y="33"/>
                    <a:pt x="82" y="4"/>
                  </a:cubicBezTo>
                  <a:cubicBezTo>
                    <a:pt x="82" y="0"/>
                    <a:pt x="79" y="1"/>
                    <a:pt x="75" y="1"/>
                  </a:cubicBezTo>
                  <a:cubicBezTo>
                    <a:pt x="71" y="1"/>
                    <a:pt x="67" y="0"/>
                    <a:pt x="67" y="4"/>
                  </a:cubicBezTo>
                  <a:cubicBezTo>
                    <a:pt x="67" y="26"/>
                    <a:pt x="56" y="44"/>
                    <a:pt x="47" y="52"/>
                  </a:cubicBezTo>
                  <a:cubicBezTo>
                    <a:pt x="44" y="56"/>
                    <a:pt x="38" y="55"/>
                    <a:pt x="35" y="52"/>
                  </a:cubicBezTo>
                  <a:cubicBezTo>
                    <a:pt x="26" y="44"/>
                    <a:pt x="14" y="26"/>
                    <a:pt x="14" y="4"/>
                  </a:cubicBezTo>
                  <a:cubicBezTo>
                    <a:pt x="14" y="0"/>
                    <a:pt x="11" y="1"/>
                    <a:pt x="7" y="1"/>
                  </a:cubicBezTo>
                  <a:cubicBezTo>
                    <a:pt x="3" y="1"/>
                    <a:pt x="0" y="0"/>
                    <a:pt x="0" y="4"/>
                  </a:cubicBezTo>
                  <a:cubicBezTo>
                    <a:pt x="0" y="33"/>
                    <a:pt x="17" y="59"/>
                    <a:pt x="31" y="68"/>
                  </a:cubicBezTo>
                  <a:cubicBezTo>
                    <a:pt x="34" y="70"/>
                    <a:pt x="34" y="73"/>
                    <a:pt x="34" y="73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34" y="127"/>
                    <a:pt x="37" y="130"/>
                    <a:pt x="41" y="130"/>
                  </a:cubicBezTo>
                  <a:cubicBezTo>
                    <a:pt x="45" y="130"/>
                    <a:pt x="48" y="127"/>
                    <a:pt x="48" y="123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2"/>
                    <a:pt x="48" y="70"/>
                    <a:pt x="50" y="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8" name="Google Shape;3278;gadb8232ae9_0_0"/>
          <p:cNvGrpSpPr/>
          <p:nvPr/>
        </p:nvGrpSpPr>
        <p:grpSpPr>
          <a:xfrm rot="-426200">
            <a:off x="10256050" y="4769837"/>
            <a:ext cx="91200" cy="154225"/>
            <a:chOff x="226" y="2248"/>
            <a:chExt cx="205" cy="347"/>
          </a:xfrm>
        </p:grpSpPr>
        <p:sp>
          <p:nvSpPr>
            <p:cNvPr id="3279" name="Google Shape;3279;gadb8232ae9_0_0"/>
            <p:cNvSpPr/>
            <p:nvPr/>
          </p:nvSpPr>
          <p:spPr>
            <a:xfrm>
              <a:off x="226" y="2248"/>
              <a:ext cx="205" cy="347"/>
            </a:xfrm>
            <a:custGeom>
              <a:rect b="b" l="l" r="r" t="t"/>
              <a:pathLst>
                <a:path extrusionOk="0" h="130" w="82">
                  <a:moveTo>
                    <a:pt x="50" y="68"/>
                  </a:moveTo>
                  <a:cubicBezTo>
                    <a:pt x="64" y="59"/>
                    <a:pt x="82" y="33"/>
                    <a:pt x="82" y="4"/>
                  </a:cubicBezTo>
                  <a:cubicBezTo>
                    <a:pt x="82" y="0"/>
                    <a:pt x="79" y="1"/>
                    <a:pt x="75" y="1"/>
                  </a:cubicBezTo>
                  <a:cubicBezTo>
                    <a:pt x="71" y="1"/>
                    <a:pt x="67" y="0"/>
                    <a:pt x="67" y="4"/>
                  </a:cubicBezTo>
                  <a:cubicBezTo>
                    <a:pt x="67" y="26"/>
                    <a:pt x="56" y="44"/>
                    <a:pt x="47" y="52"/>
                  </a:cubicBezTo>
                  <a:cubicBezTo>
                    <a:pt x="44" y="56"/>
                    <a:pt x="38" y="55"/>
                    <a:pt x="35" y="52"/>
                  </a:cubicBezTo>
                  <a:cubicBezTo>
                    <a:pt x="26" y="44"/>
                    <a:pt x="14" y="26"/>
                    <a:pt x="14" y="4"/>
                  </a:cubicBezTo>
                  <a:cubicBezTo>
                    <a:pt x="14" y="0"/>
                    <a:pt x="11" y="1"/>
                    <a:pt x="7" y="1"/>
                  </a:cubicBezTo>
                  <a:cubicBezTo>
                    <a:pt x="3" y="1"/>
                    <a:pt x="0" y="0"/>
                    <a:pt x="0" y="4"/>
                  </a:cubicBezTo>
                  <a:cubicBezTo>
                    <a:pt x="0" y="33"/>
                    <a:pt x="17" y="59"/>
                    <a:pt x="31" y="68"/>
                  </a:cubicBezTo>
                  <a:cubicBezTo>
                    <a:pt x="34" y="70"/>
                    <a:pt x="34" y="73"/>
                    <a:pt x="34" y="73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34" y="127"/>
                    <a:pt x="37" y="130"/>
                    <a:pt x="41" y="130"/>
                  </a:cubicBezTo>
                  <a:cubicBezTo>
                    <a:pt x="45" y="130"/>
                    <a:pt x="48" y="127"/>
                    <a:pt x="48" y="123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2"/>
                    <a:pt x="48" y="70"/>
                    <a:pt x="50" y="68"/>
                  </a:cubicBezTo>
                  <a:close/>
                </a:path>
              </a:pathLst>
            </a:custGeom>
            <a:solidFill>
              <a:srgbClr val="765DA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gadb8232ae9_0_0"/>
            <p:cNvSpPr/>
            <p:nvPr/>
          </p:nvSpPr>
          <p:spPr>
            <a:xfrm>
              <a:off x="233" y="2256"/>
              <a:ext cx="80" cy="171"/>
            </a:xfrm>
            <a:custGeom>
              <a:rect b="b" l="l" r="r" t="t"/>
              <a:pathLst>
                <a:path extrusionOk="0" h="64" w="32">
                  <a:moveTo>
                    <a:pt x="32" y="64"/>
                  </a:moveTo>
                  <a:cubicBezTo>
                    <a:pt x="18" y="55"/>
                    <a:pt x="0" y="29"/>
                    <a:pt x="0" y="0"/>
                  </a:cubicBezTo>
                  <a:cubicBezTo>
                    <a:pt x="1" y="11"/>
                    <a:pt x="14" y="50"/>
                    <a:pt x="32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gadb8232ae9_0_0"/>
            <p:cNvSpPr/>
            <p:nvPr/>
          </p:nvSpPr>
          <p:spPr>
            <a:xfrm>
              <a:off x="336" y="2264"/>
              <a:ext cx="70" cy="136"/>
            </a:xfrm>
            <a:custGeom>
              <a:rect b="b" l="l" r="r" t="t"/>
              <a:pathLst>
                <a:path extrusionOk="0" h="51" w="28">
                  <a:moveTo>
                    <a:pt x="26" y="0"/>
                  </a:moveTo>
                  <a:cubicBezTo>
                    <a:pt x="26" y="21"/>
                    <a:pt x="15" y="38"/>
                    <a:pt x="7" y="46"/>
                  </a:cubicBezTo>
                  <a:cubicBezTo>
                    <a:pt x="5" y="48"/>
                    <a:pt x="2" y="50"/>
                    <a:pt x="0" y="50"/>
                  </a:cubicBezTo>
                  <a:cubicBezTo>
                    <a:pt x="8" y="51"/>
                    <a:pt x="28" y="32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gadb8232ae9_0_0"/>
            <p:cNvSpPr/>
            <p:nvPr/>
          </p:nvSpPr>
          <p:spPr>
            <a:xfrm>
              <a:off x="226" y="2248"/>
              <a:ext cx="205" cy="347"/>
            </a:xfrm>
            <a:custGeom>
              <a:rect b="b" l="l" r="r" t="t"/>
              <a:pathLst>
                <a:path extrusionOk="0" h="130" w="82">
                  <a:moveTo>
                    <a:pt x="50" y="68"/>
                  </a:moveTo>
                  <a:cubicBezTo>
                    <a:pt x="64" y="59"/>
                    <a:pt x="82" y="33"/>
                    <a:pt x="82" y="4"/>
                  </a:cubicBezTo>
                  <a:cubicBezTo>
                    <a:pt x="82" y="0"/>
                    <a:pt x="79" y="1"/>
                    <a:pt x="75" y="1"/>
                  </a:cubicBezTo>
                  <a:cubicBezTo>
                    <a:pt x="71" y="1"/>
                    <a:pt x="67" y="0"/>
                    <a:pt x="67" y="4"/>
                  </a:cubicBezTo>
                  <a:cubicBezTo>
                    <a:pt x="67" y="26"/>
                    <a:pt x="56" y="44"/>
                    <a:pt x="47" y="52"/>
                  </a:cubicBezTo>
                  <a:cubicBezTo>
                    <a:pt x="44" y="56"/>
                    <a:pt x="38" y="55"/>
                    <a:pt x="35" y="52"/>
                  </a:cubicBezTo>
                  <a:cubicBezTo>
                    <a:pt x="26" y="44"/>
                    <a:pt x="14" y="26"/>
                    <a:pt x="14" y="4"/>
                  </a:cubicBezTo>
                  <a:cubicBezTo>
                    <a:pt x="14" y="0"/>
                    <a:pt x="11" y="1"/>
                    <a:pt x="7" y="1"/>
                  </a:cubicBezTo>
                  <a:cubicBezTo>
                    <a:pt x="3" y="1"/>
                    <a:pt x="0" y="0"/>
                    <a:pt x="0" y="4"/>
                  </a:cubicBezTo>
                  <a:cubicBezTo>
                    <a:pt x="0" y="33"/>
                    <a:pt x="17" y="59"/>
                    <a:pt x="31" y="68"/>
                  </a:cubicBezTo>
                  <a:cubicBezTo>
                    <a:pt x="34" y="70"/>
                    <a:pt x="34" y="73"/>
                    <a:pt x="34" y="73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34" y="127"/>
                    <a:pt x="37" y="130"/>
                    <a:pt x="41" y="130"/>
                  </a:cubicBezTo>
                  <a:cubicBezTo>
                    <a:pt x="45" y="130"/>
                    <a:pt x="48" y="127"/>
                    <a:pt x="48" y="123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2"/>
                    <a:pt x="48" y="70"/>
                    <a:pt x="50" y="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7B8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83" name="Google Shape;3283;gadb8232ae9_0_0"/>
          <p:cNvSpPr/>
          <p:nvPr/>
        </p:nvSpPr>
        <p:spPr>
          <a:xfrm>
            <a:off x="10491787" y="4748082"/>
            <a:ext cx="57640" cy="60810"/>
          </a:xfrm>
          <a:custGeom>
            <a:rect b="b" l="l" r="r" t="t"/>
            <a:pathLst>
              <a:path extrusionOk="0" h="22" w="22">
                <a:moveTo>
                  <a:pt x="5" y="3"/>
                </a:moveTo>
                <a:cubicBezTo>
                  <a:pt x="9" y="0"/>
                  <a:pt x="15" y="0"/>
                  <a:pt x="19" y="5"/>
                </a:cubicBezTo>
                <a:cubicBezTo>
                  <a:pt x="22" y="9"/>
                  <a:pt x="21" y="15"/>
                  <a:pt x="17" y="18"/>
                </a:cubicBezTo>
                <a:cubicBezTo>
                  <a:pt x="13" y="22"/>
                  <a:pt x="7" y="21"/>
                  <a:pt x="3" y="17"/>
                </a:cubicBezTo>
                <a:cubicBezTo>
                  <a:pt x="0" y="13"/>
                  <a:pt x="0" y="7"/>
                  <a:pt x="5" y="3"/>
                </a:cubicBezTo>
                <a:close/>
              </a:path>
            </a:pathLst>
          </a:custGeom>
          <a:solidFill>
            <a:srgbClr val="008CB1"/>
          </a:solidFill>
          <a:ln cap="flat" cmpd="sng" w="9525">
            <a:solidFill>
              <a:srgbClr val="004573"/>
            </a:solidFill>
            <a:prstDash val="solid"/>
            <a:miter lim="524288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7B87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4" name="Google Shape;3284;gadb8232ae9_0_0"/>
          <p:cNvSpPr/>
          <p:nvPr/>
        </p:nvSpPr>
        <p:spPr>
          <a:xfrm>
            <a:off x="10505661" y="4767292"/>
            <a:ext cx="14936" cy="16008"/>
          </a:xfrm>
          <a:custGeom>
            <a:rect b="b" l="l" r="r" t="t"/>
            <a:pathLst>
              <a:path extrusionOk="0" h="6" w="6">
                <a:moveTo>
                  <a:pt x="1" y="1"/>
                </a:moveTo>
                <a:cubicBezTo>
                  <a:pt x="2" y="0"/>
                  <a:pt x="4" y="0"/>
                  <a:pt x="5" y="1"/>
                </a:cubicBezTo>
                <a:cubicBezTo>
                  <a:pt x="6" y="2"/>
                  <a:pt x="6" y="3"/>
                  <a:pt x="5" y="5"/>
                </a:cubicBezTo>
                <a:cubicBezTo>
                  <a:pt x="4" y="6"/>
                  <a:pt x="3" y="6"/>
                  <a:pt x="2" y="5"/>
                </a:cubicBezTo>
                <a:cubicBezTo>
                  <a:pt x="0" y="4"/>
                  <a:pt x="0" y="2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7B87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5" name="Google Shape;3285;gadb8232ae9_0_0"/>
          <p:cNvSpPr txBox="1"/>
          <p:nvPr/>
        </p:nvSpPr>
        <p:spPr>
          <a:xfrm>
            <a:off x="10684775" y="4745088"/>
            <a:ext cx="9246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Receptors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9" name="Shape 3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0" name="Google Shape;3290;gadb8232ae9_0_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4125" y="2015175"/>
            <a:ext cx="4535290" cy="3692874"/>
          </a:xfrm>
          <a:prstGeom prst="rect">
            <a:avLst/>
          </a:prstGeom>
          <a:noFill/>
          <a:ln>
            <a:noFill/>
          </a:ln>
        </p:spPr>
      </p:pic>
      <p:sp>
        <p:nvSpPr>
          <p:cNvPr id="3291" name="Google Shape;3291;gadb8232ae9_0_97"/>
          <p:cNvSpPr/>
          <p:nvPr/>
        </p:nvSpPr>
        <p:spPr>
          <a:xfrm>
            <a:off x="151225" y="5850950"/>
            <a:ext cx="6037800" cy="9024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19050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439: </a:t>
            </a:r>
            <a:endParaRPr b="1" i="0" sz="14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19050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Calibri"/>
              <a:buChar char="●"/>
            </a:pPr>
            <a:r>
              <a:rPr b="1" i="0" lang="en-US" sz="12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Neuromuscular junction: </a:t>
            </a:r>
            <a:r>
              <a:rPr b="0" i="0" lang="en-US" sz="12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a chemical synapse formed by the contact between a motor neuron and a muscle fiber (part of a motor unit).</a:t>
            </a:r>
            <a:endParaRPr b="0" i="0" sz="12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19050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Calibri"/>
              <a:buChar char="●"/>
            </a:pPr>
            <a:r>
              <a:rPr b="1" i="0" lang="en-US" sz="12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Motor unit: </a:t>
            </a:r>
            <a:r>
              <a:rPr b="0" i="0" lang="en-US" sz="12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made up of a motor neuron and the skeletal muscle fibers it innervates.</a:t>
            </a:r>
            <a:endParaRPr b="0" i="0" sz="12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292" name="Google Shape;3292;gadb8232ae9_0_97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3" name="Google Shape;3293;gadb8232ae9_0_97"/>
          <p:cNvSpPr txBox="1"/>
          <p:nvPr>
            <p:ph type="title"/>
          </p:nvPr>
        </p:nvSpPr>
        <p:spPr>
          <a:xfrm>
            <a:off x="1129575" y="196850"/>
            <a:ext cx="102243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Neuromuscular Junction (NMJ)</a:t>
            </a:r>
            <a:endParaRPr/>
          </a:p>
        </p:txBody>
      </p:sp>
      <p:sp>
        <p:nvSpPr>
          <p:cNvPr id="3294" name="Google Shape;3294;gadb8232ae9_0_97"/>
          <p:cNvSpPr txBox="1"/>
          <p:nvPr/>
        </p:nvSpPr>
        <p:spPr>
          <a:xfrm>
            <a:off x="500025" y="1083400"/>
            <a:ext cx="10562700" cy="13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Titillium Web"/>
              <a:buChar char="•"/>
            </a:pPr>
            <a:r>
              <a:rPr b="1" i="0" lang="en-US" sz="20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Neuromuscular junction (NMJ):</a:t>
            </a:r>
            <a:r>
              <a:rPr b="0" i="0" lang="en-US" sz="20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where the transmission of impulses from nerve endings to skeletal muscle fibers occurs.</a:t>
            </a:r>
            <a:endParaRPr b="0" i="0" sz="20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295" name="Google Shape;3295;gadb8232ae9_0_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2575" y="2015175"/>
            <a:ext cx="4999474" cy="3692876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9" name="Shape 3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0" name="Google Shape;3300;gadb8232ae9_0_127"/>
          <p:cNvSpPr txBox="1"/>
          <p:nvPr>
            <p:ph idx="1" type="body"/>
          </p:nvPr>
        </p:nvSpPr>
        <p:spPr>
          <a:xfrm>
            <a:off x="159375" y="2449250"/>
            <a:ext cx="26715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Synaptic trough / gutter </a:t>
            </a:r>
            <a:endParaRPr sz="1800"/>
          </a:p>
        </p:txBody>
      </p:sp>
      <p:pic>
        <p:nvPicPr>
          <p:cNvPr id="3301" name="Google Shape;3301;gadb8232ae9_0_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9725" y="1110050"/>
            <a:ext cx="6477975" cy="4915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02" name="Google Shape;3302;gadb8232ae9_0_127"/>
          <p:cNvCxnSpPr/>
          <p:nvPr/>
        </p:nvCxnSpPr>
        <p:spPr>
          <a:xfrm>
            <a:off x="2027000" y="2922250"/>
            <a:ext cx="1047300" cy="155400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303" name="Google Shape;3303;gadb8232ae9_0_127"/>
          <p:cNvSpPr/>
          <p:nvPr/>
        </p:nvSpPr>
        <p:spPr>
          <a:xfrm>
            <a:off x="3231688" y="4476250"/>
            <a:ext cx="5506500" cy="878400"/>
          </a:xfrm>
          <a:prstGeom prst="ellipse">
            <a:avLst/>
          </a:prstGeom>
          <a:noFill/>
          <a:ln cap="flat" cmpd="sng" w="2857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4" name="Google Shape;3304;gadb8232ae9_0_127"/>
          <p:cNvSpPr txBox="1"/>
          <p:nvPr/>
        </p:nvSpPr>
        <p:spPr>
          <a:xfrm>
            <a:off x="9864700" y="2027000"/>
            <a:ext cx="18075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Synaptic vesicles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305" name="Google Shape;3305;gadb8232ae9_0_127"/>
          <p:cNvCxnSpPr/>
          <p:nvPr/>
        </p:nvCxnSpPr>
        <p:spPr>
          <a:xfrm flipH="1">
            <a:off x="6722850" y="2753325"/>
            <a:ext cx="219600" cy="131760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306" name="Google Shape;3306;gadb8232ae9_0_127"/>
          <p:cNvCxnSpPr/>
          <p:nvPr/>
        </p:nvCxnSpPr>
        <p:spPr>
          <a:xfrm>
            <a:off x="4999925" y="2314150"/>
            <a:ext cx="675600" cy="60810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307" name="Google Shape;3307;gadb8232ae9_0_127"/>
          <p:cNvSpPr txBox="1"/>
          <p:nvPr/>
        </p:nvSpPr>
        <p:spPr>
          <a:xfrm>
            <a:off x="3245200" y="1840900"/>
            <a:ext cx="22032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Presynaptic terminal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08" name="Google Shape;3308;gadb8232ae9_0_127"/>
          <p:cNvSpPr txBox="1"/>
          <p:nvPr/>
        </p:nvSpPr>
        <p:spPr>
          <a:xfrm>
            <a:off x="106600" y="5185725"/>
            <a:ext cx="22980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Postsynaptic terminal 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309" name="Google Shape;3309;gadb8232ae9_0_127"/>
          <p:cNvCxnSpPr>
            <a:stCxn id="3308" idx="3"/>
          </p:cNvCxnSpPr>
          <p:nvPr/>
        </p:nvCxnSpPr>
        <p:spPr>
          <a:xfrm>
            <a:off x="2404600" y="5472825"/>
            <a:ext cx="817200" cy="17700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310" name="Google Shape;3310;gadb8232ae9_0_127"/>
          <p:cNvCxnSpPr/>
          <p:nvPr/>
        </p:nvCxnSpPr>
        <p:spPr>
          <a:xfrm>
            <a:off x="1604700" y="4645200"/>
            <a:ext cx="2432400" cy="86160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311" name="Google Shape;3311;gadb8232ae9_0_127"/>
          <p:cNvSpPr txBox="1"/>
          <p:nvPr/>
        </p:nvSpPr>
        <p:spPr>
          <a:xfrm>
            <a:off x="159375" y="4121800"/>
            <a:ext cx="24324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Acetylcholinesterase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12" name="Google Shape;3312;gadb8232ae9_0_127"/>
          <p:cNvSpPr txBox="1"/>
          <p:nvPr/>
        </p:nvSpPr>
        <p:spPr>
          <a:xfrm>
            <a:off x="9493100" y="3935750"/>
            <a:ext cx="15540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13" name="Google Shape;3313;gadb8232ae9_0_127"/>
          <p:cNvSpPr txBox="1"/>
          <p:nvPr/>
        </p:nvSpPr>
        <p:spPr>
          <a:xfrm>
            <a:off x="9324175" y="3902225"/>
            <a:ext cx="23481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Synaptic space/cleft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14" name="Google Shape;3314;gadb8232ae9_0_127"/>
          <p:cNvSpPr txBox="1"/>
          <p:nvPr/>
        </p:nvSpPr>
        <p:spPr>
          <a:xfrm>
            <a:off x="6289450" y="2212900"/>
            <a:ext cx="22032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Acetylcholine (Ach) 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15" name="Google Shape;3315;gadb8232ae9_0_127"/>
          <p:cNvSpPr/>
          <p:nvPr/>
        </p:nvSpPr>
        <p:spPr>
          <a:xfrm>
            <a:off x="7347850" y="5151950"/>
            <a:ext cx="726300" cy="608100"/>
          </a:xfrm>
          <a:prstGeom prst="ellipse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6" name="Google Shape;3316;gadb8232ae9_0_127"/>
          <p:cNvSpPr txBox="1"/>
          <p:nvPr/>
        </p:nvSpPr>
        <p:spPr>
          <a:xfrm>
            <a:off x="9864550" y="5425275"/>
            <a:ext cx="16386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Subneural cleft 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317" name="Google Shape;3317;gadb8232ae9_0_127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8" name="Google Shape;3318;gadb8232ae9_0_127"/>
          <p:cNvSpPr txBox="1"/>
          <p:nvPr>
            <p:ph type="title"/>
          </p:nvPr>
        </p:nvSpPr>
        <p:spPr>
          <a:xfrm>
            <a:off x="1129575" y="196850"/>
            <a:ext cx="102243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Physiologic Anatomy of the Neuromuscular Junction</a:t>
            </a:r>
            <a:endParaRPr/>
          </a:p>
        </p:txBody>
      </p:sp>
      <p:cxnSp>
        <p:nvCxnSpPr>
          <p:cNvPr id="3319" name="Google Shape;3319;gadb8232ae9_0_127"/>
          <p:cNvCxnSpPr>
            <a:stCxn id="3304" idx="2"/>
          </p:cNvCxnSpPr>
          <p:nvPr/>
        </p:nvCxnSpPr>
        <p:spPr>
          <a:xfrm flipH="1">
            <a:off x="6905350" y="2500100"/>
            <a:ext cx="3863100" cy="157440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320" name="Google Shape;3320;gadb8232ae9_0_127"/>
          <p:cNvCxnSpPr>
            <a:stCxn id="3316" idx="1"/>
            <a:endCxn id="3315" idx="6"/>
          </p:cNvCxnSpPr>
          <p:nvPr/>
        </p:nvCxnSpPr>
        <p:spPr>
          <a:xfrm rot="10800000">
            <a:off x="8074150" y="5456025"/>
            <a:ext cx="1790400" cy="27330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321" name="Google Shape;3321;gadb8232ae9_0_127"/>
          <p:cNvCxnSpPr>
            <a:stCxn id="3313" idx="1"/>
            <a:endCxn id="3303" idx="6"/>
          </p:cNvCxnSpPr>
          <p:nvPr/>
        </p:nvCxnSpPr>
        <p:spPr>
          <a:xfrm flipH="1">
            <a:off x="8738275" y="4189325"/>
            <a:ext cx="585900" cy="72600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5" name="Shape 3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6" name="Google Shape;3326;gadb8232ae9_0_119"/>
          <p:cNvSpPr txBox="1"/>
          <p:nvPr>
            <p:ph type="title"/>
          </p:nvPr>
        </p:nvSpPr>
        <p:spPr>
          <a:xfrm>
            <a:off x="1129575" y="196850"/>
            <a:ext cx="102243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Physiologic Anatomy of the Neuromuscular Junction</a:t>
            </a:r>
            <a:endParaRPr/>
          </a:p>
        </p:txBody>
      </p:sp>
      <p:grpSp>
        <p:nvGrpSpPr>
          <p:cNvPr id="3327" name="Google Shape;3327;gadb8232ae9_0_119"/>
          <p:cNvGrpSpPr/>
          <p:nvPr/>
        </p:nvGrpSpPr>
        <p:grpSpPr>
          <a:xfrm>
            <a:off x="748738" y="1508075"/>
            <a:ext cx="10409198" cy="4590150"/>
            <a:chOff x="448913" y="1758975"/>
            <a:chExt cx="10409198" cy="4590150"/>
          </a:xfrm>
        </p:grpSpPr>
        <p:grpSp>
          <p:nvGrpSpPr>
            <p:cNvPr id="3328" name="Google Shape;3328;gadb8232ae9_0_119"/>
            <p:cNvGrpSpPr/>
            <p:nvPr/>
          </p:nvGrpSpPr>
          <p:grpSpPr>
            <a:xfrm>
              <a:off x="448913" y="1758975"/>
              <a:ext cx="10409198" cy="4590150"/>
              <a:chOff x="448913" y="1758975"/>
              <a:chExt cx="10409198" cy="4590150"/>
            </a:xfrm>
          </p:grpSpPr>
          <p:grpSp>
            <p:nvGrpSpPr>
              <p:cNvPr id="3329" name="Google Shape;3329;gadb8232ae9_0_119"/>
              <p:cNvGrpSpPr/>
              <p:nvPr/>
            </p:nvGrpSpPr>
            <p:grpSpPr>
              <a:xfrm>
                <a:off x="448913" y="1758975"/>
                <a:ext cx="10409198" cy="3090000"/>
                <a:chOff x="-1729671" y="2529304"/>
                <a:chExt cx="11652522" cy="2307003"/>
              </a:xfrm>
            </p:grpSpPr>
            <p:sp>
              <p:nvSpPr>
                <p:cNvPr id="3330" name="Google Shape;3330;gadb8232ae9_0_119"/>
                <p:cNvSpPr/>
                <p:nvPr/>
              </p:nvSpPr>
              <p:spPr>
                <a:xfrm>
                  <a:off x="2788634" y="2529304"/>
                  <a:ext cx="3606600" cy="4425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6D753"/>
                </a:solidFill>
                <a:ln cap="flat" cmpd="sng" w="952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800"/>
                    <a:buFont typeface="Comic Sans MS"/>
                    <a:buNone/>
                  </a:pPr>
                  <a:r>
                    <a:rPr b="1" i="0" lang="en-US" sz="20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Neuromuscular Junction</a:t>
                  </a:r>
                  <a:endParaRPr b="1" i="0" sz="20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331" name="Google Shape;3331;gadb8232ae9_0_119"/>
                <p:cNvSpPr/>
                <p:nvPr/>
              </p:nvSpPr>
              <p:spPr>
                <a:xfrm>
                  <a:off x="7092351" y="3282262"/>
                  <a:ext cx="2830500" cy="4425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BE780"/>
                </a:solidFill>
                <a:ln cap="flat" cmpd="sng" w="952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b="0" i="0" lang="en-US" sz="18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Postsynaptic Terminal</a:t>
                  </a:r>
                  <a:endParaRPr b="0" i="0" sz="18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332" name="Google Shape;3332;gadb8232ae9_0_119"/>
                <p:cNvSpPr/>
                <p:nvPr/>
              </p:nvSpPr>
              <p:spPr>
                <a:xfrm>
                  <a:off x="-738977" y="3282262"/>
                  <a:ext cx="2830500" cy="4425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BE780"/>
                </a:solidFill>
                <a:ln cap="flat" cmpd="sng" w="952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b="0" i="0" lang="en-US" sz="18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Motor End Plate</a:t>
                  </a:r>
                  <a:endParaRPr b="0" i="0" sz="18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333" name="Google Shape;3333;gadb8232ae9_0_119"/>
                <p:cNvSpPr/>
                <p:nvPr/>
              </p:nvSpPr>
              <p:spPr>
                <a:xfrm>
                  <a:off x="-1729671" y="4151878"/>
                  <a:ext cx="2830500" cy="4425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2857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Synaptic Trough/Gutter</a:t>
                  </a:r>
                  <a:endParaRPr b="0" i="0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  <a:p>
                  <a:pPr indent="0" lvl="0" marL="0" marR="0" rtl="0" algn="ctr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b="0" i="1" lang="en-US" sz="1200" u="none" cap="none" strike="noStrike">
                      <a:solidFill>
                        <a:schemeClr val="accent5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The invaginated membrane</a:t>
                  </a:r>
                  <a:endParaRPr b="0" i="1" sz="12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334" name="Google Shape;3334;gadb8232ae9_0_119"/>
                <p:cNvSpPr/>
                <p:nvPr/>
              </p:nvSpPr>
              <p:spPr>
                <a:xfrm>
                  <a:off x="1462804" y="4151878"/>
                  <a:ext cx="3186600" cy="4425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2857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A3838"/>
                    </a:buClr>
                    <a:buSzPts val="1800"/>
                    <a:buFont typeface="Comic Sans MS"/>
                    <a:buNone/>
                  </a:pP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Synaptic Cleft/Space</a:t>
                  </a:r>
                  <a:endParaRPr b="0" i="0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  <a:p>
                  <a:pPr indent="0" lvl="0" marL="0" marR="0" rtl="0" algn="ctr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b="0" i="1" lang="en-US" sz="1200" u="none" cap="none" strike="noStrike">
                      <a:solidFill>
                        <a:schemeClr val="accent5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Space between terminal &amp; fiber membrane</a:t>
                  </a:r>
                  <a:endParaRPr b="0" i="1" sz="1200" u="none" cap="none" strike="noStrike">
                    <a:solidFill>
                      <a:schemeClr val="accent5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cxnSp>
              <p:nvCxnSpPr>
                <p:cNvPr id="3335" name="Google Shape;3335;gadb8232ae9_0_119"/>
                <p:cNvCxnSpPr>
                  <a:stCxn id="3330" idx="2"/>
                  <a:endCxn id="3331" idx="0"/>
                </p:cNvCxnSpPr>
                <p:nvPr/>
              </p:nvCxnSpPr>
              <p:spPr>
                <a:xfrm flipH="1" rot="-5400000">
                  <a:off x="6394484" y="1169254"/>
                  <a:ext cx="310500" cy="3915600"/>
                </a:xfrm>
                <a:prstGeom prst="bentConnector3">
                  <a:avLst>
                    <a:gd fmla="val 43958" name="adj1"/>
                  </a:avLst>
                </a:prstGeom>
                <a:noFill/>
                <a:ln cap="flat" cmpd="sng" w="2857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36" name="Google Shape;3336;gadb8232ae9_0_119"/>
                <p:cNvCxnSpPr>
                  <a:stCxn id="3332" idx="0"/>
                  <a:endCxn id="3330" idx="2"/>
                </p:cNvCxnSpPr>
                <p:nvPr/>
              </p:nvCxnSpPr>
              <p:spPr>
                <a:xfrm rot="-5400000">
                  <a:off x="2478823" y="1169212"/>
                  <a:ext cx="310500" cy="3915600"/>
                </a:xfrm>
                <a:prstGeom prst="bentConnector3">
                  <a:avLst>
                    <a:gd fmla="val 51375" name="adj1"/>
                  </a:avLst>
                </a:prstGeom>
                <a:noFill/>
                <a:ln cap="flat" cmpd="sng" w="2857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37" name="Google Shape;3337;gadb8232ae9_0_119"/>
                <p:cNvCxnSpPr>
                  <a:stCxn id="3332" idx="2"/>
                  <a:endCxn id="3334" idx="0"/>
                </p:cNvCxnSpPr>
                <p:nvPr/>
              </p:nvCxnSpPr>
              <p:spPr>
                <a:xfrm flipH="1" rot="-5400000">
                  <a:off x="1652623" y="2748412"/>
                  <a:ext cx="427200" cy="2379900"/>
                </a:xfrm>
                <a:prstGeom prst="bentConnector3">
                  <a:avLst>
                    <a:gd fmla="val 42880" name="adj1"/>
                  </a:avLst>
                </a:prstGeom>
                <a:noFill/>
                <a:ln cap="flat" cmpd="sng" w="2857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38" name="Google Shape;3338;gadb8232ae9_0_119"/>
                <p:cNvCxnSpPr>
                  <a:stCxn id="3333" idx="0"/>
                  <a:endCxn id="3332" idx="2"/>
                </p:cNvCxnSpPr>
                <p:nvPr/>
              </p:nvCxnSpPr>
              <p:spPr>
                <a:xfrm rot="-5400000">
                  <a:off x="-32721" y="3442978"/>
                  <a:ext cx="427200" cy="990600"/>
                </a:xfrm>
                <a:prstGeom prst="bentConnector3">
                  <a:avLst>
                    <a:gd fmla="val 57101" name="adj1"/>
                  </a:avLst>
                </a:prstGeom>
                <a:noFill/>
                <a:ln cap="flat" cmpd="sng" w="2857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39" name="Google Shape;3339;gadb8232ae9_0_119"/>
                <p:cNvCxnSpPr>
                  <a:stCxn id="3340" idx="0"/>
                  <a:endCxn id="3341" idx="2"/>
                </p:cNvCxnSpPr>
                <p:nvPr/>
              </p:nvCxnSpPr>
              <p:spPr>
                <a:xfrm rot="-5400000">
                  <a:off x="6276822" y="4717507"/>
                  <a:ext cx="234900" cy="2700"/>
                </a:xfrm>
                <a:prstGeom prst="bentConnector3">
                  <a:avLst>
                    <a:gd fmla="val 26485" name="adj1"/>
                  </a:avLst>
                </a:prstGeom>
                <a:noFill/>
                <a:ln cap="flat" cmpd="sng" w="2857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sp>
            <p:nvSpPr>
              <p:cNvPr id="3342" name="Google Shape;3342;gadb8232ae9_0_119"/>
              <p:cNvSpPr/>
              <p:nvPr/>
            </p:nvSpPr>
            <p:spPr>
              <a:xfrm>
                <a:off x="4831798" y="2767425"/>
                <a:ext cx="2528400" cy="592800"/>
              </a:xfrm>
              <a:prstGeom prst="roundRect">
                <a:avLst>
                  <a:gd fmla="val 50000" name="adj"/>
                </a:avLst>
              </a:prstGeom>
              <a:solidFill>
                <a:srgbClr val="FBE780"/>
              </a:solidFill>
              <a:ln cap="flat" cmpd="sng" w="9525">
                <a:solidFill>
                  <a:srgbClr val="F6D75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8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Presynaptic terminal</a:t>
                </a:r>
                <a:endParaRPr b="0" i="0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43" name="Google Shape;3343;gadb8232ae9_0_119"/>
              <p:cNvSpPr/>
              <p:nvPr/>
            </p:nvSpPr>
            <p:spPr>
              <a:xfrm>
                <a:off x="804762" y="4848975"/>
                <a:ext cx="1816800" cy="5928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28575">
                <a:solidFill>
                  <a:srgbClr val="F6D75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Subneural Clefts</a:t>
                </a:r>
                <a:endParaRPr b="0" i="0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cxnSp>
            <p:nvCxnSpPr>
              <p:cNvPr id="3344" name="Google Shape;3344;gadb8232ae9_0_119"/>
              <p:cNvCxnSpPr>
                <a:stCxn id="3343" idx="0"/>
                <a:endCxn id="3333" idx="2"/>
              </p:cNvCxnSpPr>
              <p:nvPr/>
            </p:nvCxnSpPr>
            <p:spPr>
              <a:xfrm rot="-5400000">
                <a:off x="1551462" y="4686675"/>
                <a:ext cx="324000" cy="600"/>
              </a:xfrm>
              <a:prstGeom prst="bentConnector3">
                <a:avLst>
                  <a:gd fmla="val 50006" name="adj1"/>
                </a:avLst>
              </a:prstGeom>
              <a:noFill/>
              <a:ln cap="flat" cmpd="sng" w="28575">
                <a:solidFill>
                  <a:srgbClr val="F6D753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3345" name="Google Shape;3345;gadb8232ae9_0_119"/>
              <p:cNvSpPr/>
              <p:nvPr/>
            </p:nvSpPr>
            <p:spPr>
              <a:xfrm>
                <a:off x="6692175" y="5756325"/>
                <a:ext cx="2025300" cy="5928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28575">
                <a:solidFill>
                  <a:srgbClr val="F6D75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Acetylcholine (Ach)</a:t>
                </a:r>
                <a:endParaRPr b="0" i="0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40" name="Google Shape;3340;gadb8232ae9_0_119"/>
              <p:cNvSpPr/>
              <p:nvPr/>
            </p:nvSpPr>
            <p:spPr>
              <a:xfrm>
                <a:off x="6692175" y="4848975"/>
                <a:ext cx="2025300" cy="5928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28575">
                <a:solidFill>
                  <a:srgbClr val="F6D75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Synaptic Vesicles</a:t>
                </a:r>
                <a:endParaRPr b="0" i="0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41" name="Google Shape;3341;gadb8232ae9_0_119"/>
              <p:cNvSpPr/>
              <p:nvPr/>
            </p:nvSpPr>
            <p:spPr>
              <a:xfrm>
                <a:off x="6443146" y="3941625"/>
                <a:ext cx="2528400" cy="5928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28575">
                <a:solidFill>
                  <a:srgbClr val="F6D75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chemeClr val="accent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Axon Terminal</a:t>
                </a:r>
                <a:endParaRPr b="0" i="0" sz="1600" u="none" cap="none" strike="noStrike">
                  <a:solidFill>
                    <a:schemeClr val="accent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cxnSp>
            <p:nvCxnSpPr>
              <p:cNvPr id="3346" name="Google Shape;3346;gadb8232ae9_0_119"/>
              <p:cNvCxnSpPr>
                <a:stCxn id="3345" idx="0"/>
                <a:endCxn id="3340" idx="2"/>
              </p:cNvCxnSpPr>
              <p:nvPr/>
            </p:nvCxnSpPr>
            <p:spPr>
              <a:xfrm rot="-5400000">
                <a:off x="7547925" y="5598825"/>
                <a:ext cx="314400" cy="600"/>
              </a:xfrm>
              <a:prstGeom prst="bentConnector3">
                <a:avLst>
                  <a:gd fmla="val 50024" name="adj1"/>
                </a:avLst>
              </a:prstGeom>
              <a:noFill/>
              <a:ln cap="flat" cmpd="sng" w="28575">
                <a:solidFill>
                  <a:srgbClr val="F6D753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cxnSp>
          <p:nvCxnSpPr>
            <p:cNvPr id="3347" name="Google Shape;3347;gadb8232ae9_0_119"/>
            <p:cNvCxnSpPr>
              <a:stCxn id="3342" idx="0"/>
              <a:endCxn id="3330" idx="2"/>
            </p:cNvCxnSpPr>
            <p:nvPr/>
          </p:nvCxnSpPr>
          <p:spPr>
            <a:xfrm rot="-5400000">
              <a:off x="5888398" y="2559225"/>
              <a:ext cx="415800" cy="600"/>
            </a:xfrm>
            <a:prstGeom prst="bentConnector3">
              <a:avLst>
                <a:gd fmla="val -4479" name="adj1"/>
              </a:avLst>
            </a:prstGeom>
            <a:noFill/>
            <a:ln cap="flat" cmpd="sng" w="28575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348" name="Google Shape;3348;gadb8232ae9_0_119"/>
            <p:cNvSpPr txBox="1"/>
            <p:nvPr/>
          </p:nvSpPr>
          <p:spPr>
            <a:xfrm>
              <a:off x="805050" y="5670300"/>
              <a:ext cx="1816800" cy="678300"/>
            </a:xfrm>
            <a:prstGeom prst="rect">
              <a:avLst/>
            </a:prstGeom>
            <a:noFill/>
            <a:ln cap="flat" cmpd="sng" w="9525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1" lang="en-US" sz="1200" u="none" cap="none" strike="noStrike">
                  <a:solidFill>
                    <a:schemeClr val="accent5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Numerous smaller folds of the muscle membrane.</a:t>
              </a:r>
              <a:endParaRPr b="0" i="1" sz="12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349" name="Google Shape;3349;gadb8232ae9_0_119"/>
            <p:cNvSpPr/>
            <p:nvPr/>
          </p:nvSpPr>
          <p:spPr>
            <a:xfrm>
              <a:off x="3646300" y="4950100"/>
              <a:ext cx="2155500" cy="592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Acetylcholinesterase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3350" name="Google Shape;3350;gadb8232ae9_0_119"/>
            <p:cNvCxnSpPr>
              <a:stCxn id="3349" idx="0"/>
              <a:endCxn id="3334" idx="2"/>
            </p:cNvCxnSpPr>
            <p:nvPr/>
          </p:nvCxnSpPr>
          <p:spPr>
            <a:xfrm rot="-5400000">
              <a:off x="4511800" y="4737250"/>
              <a:ext cx="425100" cy="600"/>
            </a:xfrm>
            <a:prstGeom prst="bentConnector3">
              <a:avLst>
                <a:gd fmla="val 1417" name="adj1"/>
              </a:avLst>
            </a:prstGeom>
            <a:noFill/>
            <a:ln cap="flat" cmpd="sng" w="28575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351" name="Google Shape;3351;gadb8232ae9_0_119"/>
          <p:cNvSpPr/>
          <p:nvPr/>
        </p:nvSpPr>
        <p:spPr>
          <a:xfrm>
            <a:off x="500025" y="1916650"/>
            <a:ext cx="1860900" cy="4146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F6D753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Detailed Next Slide</a:t>
            </a:r>
            <a:endParaRPr b="0" i="0" sz="14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52" name="Google Shape;3352;gadb8232ae9_0_119"/>
          <p:cNvSpPr/>
          <p:nvPr/>
        </p:nvSpPr>
        <p:spPr>
          <a:xfrm rot="10800000">
            <a:off x="1195575" y="2484801"/>
            <a:ext cx="378150" cy="414950"/>
          </a:xfrm>
          <a:custGeom>
            <a:rect b="b" l="l" r="r" t="t"/>
            <a:pathLst>
              <a:path extrusionOk="0" h="148" w="137">
                <a:moveTo>
                  <a:pt x="91" y="113"/>
                </a:moveTo>
                <a:cubicBezTo>
                  <a:pt x="137" y="27"/>
                  <a:pt x="40" y="0"/>
                  <a:pt x="0" y="4"/>
                </a:cubicBezTo>
                <a:cubicBezTo>
                  <a:pt x="0" y="49"/>
                  <a:pt x="0" y="49"/>
                  <a:pt x="0" y="49"/>
                </a:cubicBezTo>
                <a:cubicBezTo>
                  <a:pt x="15" y="47"/>
                  <a:pt x="96" y="45"/>
                  <a:pt x="69" y="100"/>
                </a:cubicBezTo>
                <a:cubicBezTo>
                  <a:pt x="39" y="81"/>
                  <a:pt x="39" y="81"/>
                  <a:pt x="39" y="81"/>
                </a:cubicBezTo>
                <a:cubicBezTo>
                  <a:pt x="54" y="148"/>
                  <a:pt x="54" y="148"/>
                  <a:pt x="54" y="148"/>
                </a:cubicBezTo>
                <a:cubicBezTo>
                  <a:pt x="120" y="131"/>
                  <a:pt x="120" y="131"/>
                  <a:pt x="120" y="131"/>
                </a:cubicBezTo>
                <a:lnTo>
                  <a:pt x="91" y="113"/>
                </a:lnTo>
                <a:close/>
              </a:path>
            </a:pathLst>
          </a:custGeom>
          <a:solidFill>
            <a:srgbClr val="FFF2CC"/>
          </a:solidFill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53" name="Google Shape;3353;gadb8232ae9_0_119"/>
          <p:cNvCxnSpPr>
            <a:stCxn id="3332" idx="2"/>
            <a:endCxn id="3341" idx="0"/>
          </p:cNvCxnSpPr>
          <p:nvPr/>
        </p:nvCxnSpPr>
        <p:spPr>
          <a:xfrm flipH="1" rot="-5400000">
            <a:off x="5161918" y="845322"/>
            <a:ext cx="581400" cy="5109300"/>
          </a:xfrm>
          <a:prstGeom prst="bentConnector3">
            <a:avLst>
              <a:gd fmla="val 40549" name="adj1"/>
            </a:avLst>
          </a:prstGeom>
          <a:noFill/>
          <a:ln cap="flat" cmpd="sng" w="2857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descr="Single gear" id="3354" name="Google Shape;3354;gadb8232ae9_0_119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8" name="Shape 3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ingle gear" id="3359" name="Google Shape;3359;gadb8232ae9_0_156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0" name="Google Shape;3360;gadb8232ae9_0_156"/>
          <p:cNvSpPr txBox="1"/>
          <p:nvPr>
            <p:ph type="title"/>
          </p:nvPr>
        </p:nvSpPr>
        <p:spPr>
          <a:xfrm>
            <a:off x="1129575" y="196850"/>
            <a:ext cx="102243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Motor End Plate</a:t>
            </a:r>
            <a:endParaRPr/>
          </a:p>
        </p:txBody>
      </p:sp>
      <p:sp>
        <p:nvSpPr>
          <p:cNvPr id="3361" name="Google Shape;3361;gadb8232ae9_0_156"/>
          <p:cNvSpPr txBox="1"/>
          <p:nvPr/>
        </p:nvSpPr>
        <p:spPr>
          <a:xfrm>
            <a:off x="10102025" y="0"/>
            <a:ext cx="20901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Female Slides Only</a:t>
            </a:r>
            <a:endParaRPr b="1" i="0" sz="14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362" name="Google Shape;3362;gadb8232ae9_0_156"/>
          <p:cNvGrpSpPr/>
          <p:nvPr/>
        </p:nvGrpSpPr>
        <p:grpSpPr>
          <a:xfrm>
            <a:off x="203350" y="1508427"/>
            <a:ext cx="11342217" cy="5071823"/>
            <a:chOff x="71175" y="1508427"/>
            <a:chExt cx="11342217" cy="5071823"/>
          </a:xfrm>
        </p:grpSpPr>
        <p:grpSp>
          <p:nvGrpSpPr>
            <p:cNvPr id="3363" name="Google Shape;3363;gadb8232ae9_0_156"/>
            <p:cNvGrpSpPr/>
            <p:nvPr/>
          </p:nvGrpSpPr>
          <p:grpSpPr>
            <a:xfrm>
              <a:off x="1173425" y="1508427"/>
              <a:ext cx="10239967" cy="2235023"/>
              <a:chOff x="1173425" y="1508427"/>
              <a:chExt cx="10239967" cy="2235023"/>
            </a:xfrm>
          </p:grpSpPr>
          <p:grpSp>
            <p:nvGrpSpPr>
              <p:cNvPr id="3364" name="Google Shape;3364;gadb8232ae9_0_156"/>
              <p:cNvGrpSpPr/>
              <p:nvPr/>
            </p:nvGrpSpPr>
            <p:grpSpPr>
              <a:xfrm>
                <a:off x="1173425" y="1508427"/>
                <a:ext cx="10239967" cy="2235023"/>
                <a:chOff x="-918619" y="2127941"/>
                <a:chExt cx="11463077" cy="1668675"/>
              </a:xfrm>
            </p:grpSpPr>
            <p:sp>
              <p:nvSpPr>
                <p:cNvPr id="3365" name="Google Shape;3365;gadb8232ae9_0_156"/>
                <p:cNvSpPr/>
                <p:nvPr/>
              </p:nvSpPr>
              <p:spPr>
                <a:xfrm>
                  <a:off x="1472822" y="2127941"/>
                  <a:ext cx="6238800" cy="5595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6D753"/>
                </a:solidFill>
                <a:ln cap="flat" cmpd="sng" w="952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800"/>
                    <a:buFont typeface="Comic Sans MS"/>
                    <a:buNone/>
                  </a:pPr>
                  <a:r>
                    <a:rPr b="1" i="0" lang="en-US" sz="20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Motor End Plate</a:t>
                  </a:r>
                  <a:endParaRPr b="1" i="0" sz="20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  <a:p>
                  <a:pPr indent="0" lvl="0" marL="0" marR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b="0" i="1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Entire structure of axon terminal, synaptic cleft &amp; synaptic gutter </a:t>
                  </a:r>
                  <a:endParaRPr b="1" i="1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366" name="Google Shape;3366;gadb8232ae9_0_156"/>
                <p:cNvSpPr/>
                <p:nvPr/>
              </p:nvSpPr>
              <p:spPr>
                <a:xfrm>
                  <a:off x="7711558" y="3275758"/>
                  <a:ext cx="2832900" cy="3408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BE780"/>
                </a:solidFill>
                <a:ln cap="flat" cmpd="sng" w="952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b="0" i="0" lang="en-US" sz="20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Axon Terminal</a:t>
                  </a:r>
                  <a:endParaRPr b="0" i="0" sz="18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367" name="Google Shape;3367;gadb8232ae9_0_156"/>
                <p:cNvSpPr/>
                <p:nvPr/>
              </p:nvSpPr>
              <p:spPr>
                <a:xfrm>
                  <a:off x="-918619" y="3275748"/>
                  <a:ext cx="3380700" cy="3408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BE780"/>
                </a:solidFill>
                <a:ln cap="flat" cmpd="sng" w="952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A3838"/>
                    </a:buClr>
                    <a:buSzPts val="1800"/>
                    <a:buFont typeface="Comic Sans MS"/>
                    <a:buNone/>
                  </a:pPr>
                  <a:r>
                    <a:rPr b="0" i="0" lang="en-US" sz="18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Synaptic Gutter/Trough</a:t>
                  </a:r>
                  <a:endParaRPr b="0" i="0" sz="20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cxnSp>
              <p:nvCxnSpPr>
                <p:cNvPr id="3368" name="Google Shape;3368;gadb8232ae9_0_156"/>
                <p:cNvCxnSpPr>
                  <a:stCxn id="3365" idx="2"/>
                  <a:endCxn id="3366" idx="0"/>
                </p:cNvCxnSpPr>
                <p:nvPr/>
              </p:nvCxnSpPr>
              <p:spPr>
                <a:xfrm flipH="1" rot="-5400000">
                  <a:off x="6565922" y="713741"/>
                  <a:ext cx="588300" cy="4535700"/>
                </a:xfrm>
                <a:prstGeom prst="bentConnector3">
                  <a:avLst>
                    <a:gd fmla="val 50001" name="adj1"/>
                  </a:avLst>
                </a:prstGeom>
                <a:noFill/>
                <a:ln cap="flat" cmpd="sng" w="2857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69" name="Google Shape;3369;gadb8232ae9_0_156"/>
                <p:cNvCxnSpPr>
                  <a:stCxn id="3367" idx="0"/>
                  <a:endCxn id="3365" idx="2"/>
                </p:cNvCxnSpPr>
                <p:nvPr/>
              </p:nvCxnSpPr>
              <p:spPr>
                <a:xfrm rot="-5400000">
                  <a:off x="2387831" y="1071348"/>
                  <a:ext cx="588300" cy="3820500"/>
                </a:xfrm>
                <a:prstGeom prst="bentConnector3">
                  <a:avLst>
                    <a:gd fmla="val 50001" name="adj1"/>
                  </a:avLst>
                </a:prstGeom>
                <a:noFill/>
                <a:ln cap="flat" cmpd="sng" w="2857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70" name="Google Shape;3370;gadb8232ae9_0_156"/>
                <p:cNvCxnSpPr>
                  <a:stCxn id="3371" idx="2"/>
                  <a:endCxn id="3372" idx="0"/>
                </p:cNvCxnSpPr>
                <p:nvPr/>
              </p:nvCxnSpPr>
              <p:spPr>
                <a:xfrm flipH="1" rot="-5400000">
                  <a:off x="5614120" y="3706301"/>
                  <a:ext cx="180000" cy="600"/>
                </a:xfrm>
                <a:prstGeom prst="bentConnector3">
                  <a:avLst>
                    <a:gd fmla="val 98671" name="adj1"/>
                  </a:avLst>
                </a:prstGeom>
                <a:noFill/>
                <a:ln cap="flat" cmpd="sng" w="2857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73" name="Google Shape;3373;gadb8232ae9_0_156"/>
                <p:cNvCxnSpPr>
                  <a:stCxn id="3374" idx="0"/>
                  <a:endCxn id="3367" idx="2"/>
                </p:cNvCxnSpPr>
                <p:nvPr/>
              </p:nvCxnSpPr>
              <p:spPr>
                <a:xfrm rot="-5400000">
                  <a:off x="682043" y="3706316"/>
                  <a:ext cx="180000" cy="600"/>
                </a:xfrm>
                <a:prstGeom prst="bentConnector3">
                  <a:avLst>
                    <a:gd fmla="val 1338" name="adj1"/>
                  </a:avLst>
                </a:prstGeom>
                <a:noFill/>
                <a:ln cap="flat" cmpd="sng" w="2857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75" name="Google Shape;3375;gadb8232ae9_0_156"/>
                <p:cNvCxnSpPr>
                  <a:stCxn id="3366" idx="2"/>
                  <a:endCxn id="3376" idx="0"/>
                </p:cNvCxnSpPr>
                <p:nvPr/>
              </p:nvCxnSpPr>
              <p:spPr>
                <a:xfrm flipH="1" rot="-5400000">
                  <a:off x="9041908" y="3702658"/>
                  <a:ext cx="172800" cy="600"/>
                </a:xfrm>
                <a:prstGeom prst="bentConnector3">
                  <a:avLst>
                    <a:gd fmla="val 102807" name="adj1"/>
                  </a:avLst>
                </a:prstGeom>
                <a:noFill/>
                <a:ln cap="flat" cmpd="sng" w="28575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3377" name="Google Shape;3377;gadb8232ae9_0_156"/>
              <p:cNvCxnSpPr>
                <a:stCxn id="3371" idx="0"/>
                <a:endCxn id="3365" idx="2"/>
              </p:cNvCxnSpPr>
              <p:nvPr/>
            </p:nvCxnSpPr>
            <p:spPr>
              <a:xfrm flipH="1" rot="5400000">
                <a:off x="6198850" y="2155338"/>
                <a:ext cx="787800" cy="993000"/>
              </a:xfrm>
              <a:prstGeom prst="bentConnector3">
                <a:avLst>
                  <a:gd fmla="val 50007" name="adj1"/>
                </a:avLst>
              </a:prstGeom>
              <a:noFill/>
              <a:ln cap="flat" cmpd="sng" w="28575">
                <a:solidFill>
                  <a:srgbClr val="F6D753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3371" name="Google Shape;3371;gadb8232ae9_0_156"/>
              <p:cNvSpPr/>
              <p:nvPr/>
            </p:nvSpPr>
            <p:spPr>
              <a:xfrm>
                <a:off x="5579200" y="3045738"/>
                <a:ext cx="3020100" cy="456600"/>
              </a:xfrm>
              <a:prstGeom prst="roundRect">
                <a:avLst>
                  <a:gd fmla="val 50000" name="adj"/>
                </a:avLst>
              </a:prstGeom>
              <a:solidFill>
                <a:srgbClr val="FBE780"/>
              </a:solidFill>
              <a:ln cap="flat" cmpd="sng" w="9525">
                <a:solidFill>
                  <a:srgbClr val="F6D75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A3838"/>
                  </a:buClr>
                  <a:buSzPts val="1800"/>
                  <a:buFont typeface="Comic Sans MS"/>
                  <a:buNone/>
                </a:pPr>
                <a:r>
                  <a:rPr b="0" i="0" lang="en-US" sz="18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Synaptic Cleft/Space</a:t>
                </a:r>
                <a:endParaRPr b="0" i="0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</p:grpSp>
        <p:sp>
          <p:nvSpPr>
            <p:cNvPr id="3372" name="Google Shape;3372;gadb8232ae9_0_156"/>
            <p:cNvSpPr/>
            <p:nvPr/>
          </p:nvSpPr>
          <p:spPr>
            <a:xfrm>
              <a:off x="5579200" y="3743425"/>
              <a:ext cx="3020100" cy="2378100"/>
            </a:xfrm>
            <a:prstGeom prst="roundRect">
              <a:avLst>
                <a:gd fmla="val 24175" name="adj"/>
              </a:avLst>
            </a:prstGeom>
            <a:noFill/>
            <a:ln cap="flat" cmpd="sng" w="28575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203200" lvl="0" marL="2286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Titillium Web"/>
                <a:buChar char="●"/>
              </a:pPr>
              <a:r>
                <a:rPr b="1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Synaptic Cleft: 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20 – 30 nm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space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between axon terminal &amp; muscle cell membrane. 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203200" lvl="0" marL="2286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Titillium Web"/>
                <a:buChar char="●"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Contains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cholinesterase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(enzyme) → can destroy Ach. 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374" name="Google Shape;3374;gadb8232ae9_0_156"/>
            <p:cNvSpPr/>
            <p:nvPr/>
          </p:nvSpPr>
          <p:spPr>
            <a:xfrm>
              <a:off x="71175" y="3743450"/>
              <a:ext cx="5224500" cy="2836800"/>
            </a:xfrm>
            <a:prstGeom prst="roundRect">
              <a:avLst>
                <a:gd fmla="val 19419" name="adj"/>
              </a:avLst>
            </a:prstGeom>
            <a:noFill/>
            <a:ln cap="flat" cmpd="sng" w="28575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215900" lvl="0" marL="2286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itillium Web"/>
                <a:buChar char="●"/>
              </a:pPr>
              <a:r>
                <a:rPr b="1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Synaptic Gutter:  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muscle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cell membrane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which is in contact with the nerve (</a:t>
              </a:r>
              <a:r>
                <a:rPr b="0" i="0" lang="en-US" sz="1600" u="none" cap="none" strike="noStrike">
                  <a:solidFill>
                    <a:schemeClr val="accent5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axon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) terminal. 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215900" lvl="1" marL="51435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Titillium Web"/>
                <a:buChar char="○"/>
              </a:pPr>
              <a:r>
                <a:rPr b="0" i="0" lang="en-US" sz="1600" u="none" cap="none" strike="noStrike">
                  <a:solidFill>
                    <a:schemeClr val="accent4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Contains nicotinic Ach receptors</a:t>
              </a:r>
              <a:endParaRPr b="0" i="0" sz="16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215900" lvl="0" marL="2286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itillium Web"/>
                <a:buChar char="●"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Has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subneural clefts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215900" lvl="1" marL="51435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Titillium Web"/>
                <a:buChar char="○"/>
              </a:pPr>
              <a:r>
                <a:rPr b="1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Subneural Clefts: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many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folds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in the synaptic gutter.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215900" lvl="1" marL="51435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Titillium Web"/>
                <a:buChar char="○"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Ach receptors are located here</a:t>
              </a:r>
              <a:r>
                <a:rPr b="1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. 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215900" lvl="1" marL="51435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Titillium Web"/>
                <a:buChar char="○"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Greatly increase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surface area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→ allow accommodation of large numbers of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Ach receptors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376" name="Google Shape;3376;gadb8232ae9_0_156"/>
            <p:cNvSpPr/>
            <p:nvPr/>
          </p:nvSpPr>
          <p:spPr>
            <a:xfrm>
              <a:off x="8882825" y="3733725"/>
              <a:ext cx="2530500" cy="2378100"/>
            </a:xfrm>
            <a:prstGeom prst="roundRect">
              <a:avLst>
                <a:gd fmla="val 24175" name="adj"/>
              </a:avLst>
            </a:prstGeom>
            <a:noFill/>
            <a:ln cap="flat" cmpd="sng" w="28575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Contains around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300,000 vesicles 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which contain the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neurotransmitter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acetylcholine (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Ach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).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3378" name="Google Shape;3378;gadb8232ae9_0_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77400" y="380400"/>
            <a:ext cx="3012875" cy="2184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2" name="Shape 3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3" name="Google Shape;3383;g784fcd5ff2_0_120"/>
          <p:cNvSpPr/>
          <p:nvPr/>
        </p:nvSpPr>
        <p:spPr>
          <a:xfrm>
            <a:off x="624532" y="1421550"/>
            <a:ext cx="48000" cy="5101500"/>
          </a:xfrm>
          <a:prstGeom prst="rect">
            <a:avLst/>
          </a:prstGeom>
          <a:solidFill>
            <a:srgbClr val="FBE780"/>
          </a:solidFill>
          <a:ln cap="flat" cmpd="sng" w="9525">
            <a:solidFill>
              <a:srgbClr val="999999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84" name="Google Shape;3384;g784fcd5ff2_0_120"/>
          <p:cNvSpPr/>
          <p:nvPr/>
        </p:nvSpPr>
        <p:spPr>
          <a:xfrm>
            <a:off x="500027" y="1748540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85" name="Google Shape;3385;g784fcd5ff2_0_120"/>
          <p:cNvSpPr/>
          <p:nvPr/>
        </p:nvSpPr>
        <p:spPr>
          <a:xfrm>
            <a:off x="500027" y="2759310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86" name="Google Shape;3386;g784fcd5ff2_0_120"/>
          <p:cNvSpPr/>
          <p:nvPr/>
        </p:nvSpPr>
        <p:spPr>
          <a:xfrm>
            <a:off x="500027" y="3770080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87" name="Google Shape;3387;g784fcd5ff2_0_120"/>
          <p:cNvSpPr/>
          <p:nvPr/>
        </p:nvSpPr>
        <p:spPr>
          <a:xfrm>
            <a:off x="500027" y="4780850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88" name="Google Shape;3388;g784fcd5ff2_0_120"/>
          <p:cNvSpPr/>
          <p:nvPr/>
        </p:nvSpPr>
        <p:spPr>
          <a:xfrm>
            <a:off x="500027" y="5791620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89" name="Google Shape;3389;g784fcd5ff2_0_120"/>
          <p:cNvSpPr txBox="1"/>
          <p:nvPr/>
        </p:nvSpPr>
        <p:spPr>
          <a:xfrm>
            <a:off x="955294" y="1584345"/>
            <a:ext cx="632400" cy="617100"/>
          </a:xfrm>
          <a:prstGeom prst="rect">
            <a:avLst/>
          </a:prstGeom>
          <a:noFill/>
          <a:ln cap="flat" cmpd="sng" w="952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1</a:t>
            </a:r>
            <a:endParaRPr b="1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90" name="Google Shape;3390;g784fcd5ff2_0_120"/>
          <p:cNvSpPr txBox="1"/>
          <p:nvPr/>
        </p:nvSpPr>
        <p:spPr>
          <a:xfrm>
            <a:off x="963382" y="2595095"/>
            <a:ext cx="632400" cy="617100"/>
          </a:xfrm>
          <a:prstGeom prst="rect">
            <a:avLst/>
          </a:prstGeom>
          <a:noFill/>
          <a:ln cap="flat" cmpd="sng" w="952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endParaRPr b="1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91" name="Google Shape;3391;g784fcd5ff2_0_120"/>
          <p:cNvSpPr txBox="1"/>
          <p:nvPr/>
        </p:nvSpPr>
        <p:spPr>
          <a:xfrm>
            <a:off x="971470" y="3605879"/>
            <a:ext cx="632400" cy="617100"/>
          </a:xfrm>
          <a:prstGeom prst="rect">
            <a:avLst/>
          </a:prstGeom>
          <a:noFill/>
          <a:ln cap="flat" cmpd="sng" w="952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endParaRPr b="1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92" name="Google Shape;3392;g784fcd5ff2_0_120"/>
          <p:cNvSpPr txBox="1"/>
          <p:nvPr/>
        </p:nvSpPr>
        <p:spPr>
          <a:xfrm>
            <a:off x="979559" y="4616629"/>
            <a:ext cx="632400" cy="617100"/>
          </a:xfrm>
          <a:prstGeom prst="rect">
            <a:avLst/>
          </a:prstGeom>
          <a:noFill/>
          <a:ln cap="flat" cmpd="sng" w="952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4</a:t>
            </a:r>
            <a:endParaRPr b="1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93" name="Google Shape;3393;g784fcd5ff2_0_120"/>
          <p:cNvSpPr txBox="1"/>
          <p:nvPr/>
        </p:nvSpPr>
        <p:spPr>
          <a:xfrm>
            <a:off x="932131" y="5652678"/>
            <a:ext cx="679800" cy="617100"/>
          </a:xfrm>
          <a:prstGeom prst="rect">
            <a:avLst/>
          </a:prstGeom>
          <a:noFill/>
          <a:ln cap="flat" cmpd="sng" w="952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5</a:t>
            </a:r>
            <a:endParaRPr b="1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94" name="Google Shape;3394;g784fcd5ff2_0_120"/>
          <p:cNvSpPr txBox="1"/>
          <p:nvPr/>
        </p:nvSpPr>
        <p:spPr>
          <a:xfrm>
            <a:off x="1871875" y="1584200"/>
            <a:ext cx="39174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Ach synthesized locally in the cytoplasm of the nerve terminal, from active acetate (acetyl coenzyme A) + choline. </a:t>
            </a:r>
            <a:endParaRPr b="0" i="0" sz="16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95" name="Google Shape;3395;g784fcd5ff2_0_120"/>
          <p:cNvSpPr txBox="1"/>
          <p:nvPr/>
        </p:nvSpPr>
        <p:spPr>
          <a:xfrm>
            <a:off x="1871875" y="2595875"/>
            <a:ext cx="39174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Ach is rapidly absorbed into the synaptic vesicles and stored there.</a:t>
            </a:r>
            <a:endParaRPr b="0" i="0" sz="1600" u="none" cap="none" strike="noStrik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96" name="Google Shape;3396;g784fcd5ff2_0_120"/>
          <p:cNvSpPr txBox="1"/>
          <p:nvPr/>
        </p:nvSpPr>
        <p:spPr>
          <a:xfrm>
            <a:off x="1871875" y="3607550"/>
            <a:ext cx="39174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Synaptic vesicles are made by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Golgi Apparatus 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the nerve soma (cell body).</a:t>
            </a:r>
            <a:endParaRPr b="0" i="0" sz="16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97" name="Google Shape;3397;g784fcd5ff2_0_120"/>
          <p:cNvSpPr txBox="1"/>
          <p:nvPr/>
        </p:nvSpPr>
        <p:spPr>
          <a:xfrm>
            <a:off x="1871875" y="4619250"/>
            <a:ext cx="39174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Synaptic vesicles are carried by axoplasmic transport to the nerve terminal (contains around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300,000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vesicles).</a:t>
            </a:r>
            <a:endParaRPr b="0" i="0" sz="16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98" name="Google Shape;3398;g784fcd5ff2_0_120"/>
          <p:cNvSpPr txBox="1"/>
          <p:nvPr/>
        </p:nvSpPr>
        <p:spPr>
          <a:xfrm>
            <a:off x="1871875" y="5630925"/>
            <a:ext cx="40476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Each vesicle is filled with around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10,000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Ach molecules. </a:t>
            </a:r>
            <a:endParaRPr b="0" i="0" sz="16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399" name="Google Shape;3399;g784fcd5ff2_0_120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0" name="Google Shape;3400;g784fcd5ff2_0_120"/>
          <p:cNvSpPr txBox="1"/>
          <p:nvPr>
            <p:ph type="title"/>
          </p:nvPr>
        </p:nvSpPr>
        <p:spPr>
          <a:xfrm>
            <a:off x="1129575" y="196850"/>
            <a:ext cx="102243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Acetylcholine </a:t>
            </a:r>
            <a:endParaRPr/>
          </a:p>
        </p:txBody>
      </p:sp>
      <p:pic>
        <p:nvPicPr>
          <p:cNvPr id="3401" name="Google Shape;3401;g784fcd5ff2_0_120"/>
          <p:cNvPicPr preferRelativeResize="0"/>
          <p:nvPr/>
        </p:nvPicPr>
        <p:blipFill rotWithShape="1">
          <a:blip r:embed="rId3">
            <a:alphaModFix/>
          </a:blip>
          <a:srcRect b="0" l="14413" r="11852" t="0"/>
          <a:stretch/>
        </p:blipFill>
        <p:spPr>
          <a:xfrm>
            <a:off x="10242200" y="2005938"/>
            <a:ext cx="1809751" cy="24846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2" name="Google Shape;3402;g784fcd5ff2_0_120"/>
          <p:cNvSpPr txBox="1"/>
          <p:nvPr/>
        </p:nvSpPr>
        <p:spPr>
          <a:xfrm>
            <a:off x="10102025" y="0"/>
            <a:ext cx="20901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Female Slides Only</a:t>
            </a:r>
            <a:endParaRPr b="1" i="0" sz="14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403" name="Google Shape;3403;g784fcd5ff2_0_120"/>
          <p:cNvCxnSpPr/>
          <p:nvPr/>
        </p:nvCxnSpPr>
        <p:spPr>
          <a:xfrm>
            <a:off x="6093150" y="769125"/>
            <a:ext cx="5700" cy="5746200"/>
          </a:xfrm>
          <a:prstGeom prst="straightConnector1">
            <a:avLst/>
          </a:prstGeom>
          <a:noFill/>
          <a:ln cap="flat" cmpd="sng" w="19050">
            <a:solidFill>
              <a:srgbClr val="F6D753"/>
            </a:solidFill>
            <a:prstDash val="lgDash"/>
            <a:round/>
            <a:headEnd len="med" w="med" type="diamond"/>
            <a:tailEnd len="med" w="med" type="diamond"/>
          </a:ln>
        </p:spPr>
      </p:cxnSp>
      <p:grpSp>
        <p:nvGrpSpPr>
          <p:cNvPr id="3404" name="Google Shape;3404;g784fcd5ff2_0_120"/>
          <p:cNvGrpSpPr/>
          <p:nvPr/>
        </p:nvGrpSpPr>
        <p:grpSpPr>
          <a:xfrm>
            <a:off x="6715814" y="1451307"/>
            <a:ext cx="751091" cy="991797"/>
            <a:chOff x="2391948" y="1635646"/>
            <a:chExt cx="805546" cy="1584088"/>
          </a:xfrm>
        </p:grpSpPr>
        <p:sp>
          <p:nvSpPr>
            <p:cNvPr id="3405" name="Google Shape;3405;g784fcd5ff2_0_120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06" name="Google Shape;3406;g784fcd5ff2_0_120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407" name="Google Shape;3407;g784fcd5ff2_0_120"/>
          <p:cNvSpPr txBox="1"/>
          <p:nvPr/>
        </p:nvSpPr>
        <p:spPr>
          <a:xfrm>
            <a:off x="7539500" y="1451300"/>
            <a:ext cx="2775000" cy="10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 nerve impulse reaches the nerve terminal </a:t>
            </a:r>
            <a:r>
              <a:rPr b="0" i="0" lang="en-US" sz="1600" u="none" cap="none" strike="noStrike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→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opening </a:t>
            </a:r>
            <a:r>
              <a:rPr b="0" i="0" lang="en-US" sz="16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voltage-gated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Ca</a:t>
            </a:r>
            <a:r>
              <a:rPr b="0" baseline="3000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++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channels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8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408" name="Google Shape;3408;g784fcd5ff2_0_120"/>
          <p:cNvGrpSpPr/>
          <p:nvPr/>
        </p:nvGrpSpPr>
        <p:grpSpPr>
          <a:xfrm>
            <a:off x="6715830" y="4067305"/>
            <a:ext cx="751091" cy="991797"/>
            <a:chOff x="2391948" y="1635646"/>
            <a:chExt cx="805546" cy="1584088"/>
          </a:xfrm>
        </p:grpSpPr>
        <p:sp>
          <p:nvSpPr>
            <p:cNvPr id="3409" name="Google Shape;3409;g784fcd5ff2_0_120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10" name="Google Shape;3410;g784fcd5ff2_0_120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411" name="Google Shape;3411;g784fcd5ff2_0_120"/>
          <p:cNvSpPr txBox="1"/>
          <p:nvPr/>
        </p:nvSpPr>
        <p:spPr>
          <a:xfrm>
            <a:off x="7560700" y="4102975"/>
            <a:ext cx="2775000" cy="9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Ca</a:t>
            </a:r>
            <a:r>
              <a:rPr b="0" baseline="3000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++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releases Ach from vesicles by process of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exocytosis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12" name="Google Shape;3412;g784fcd5ff2_0_120"/>
          <p:cNvSpPr txBox="1"/>
          <p:nvPr/>
        </p:nvSpPr>
        <p:spPr>
          <a:xfrm>
            <a:off x="6783262" y="4102966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413" name="Google Shape;3413;g784fcd5ff2_0_120"/>
          <p:cNvGrpSpPr/>
          <p:nvPr/>
        </p:nvGrpSpPr>
        <p:grpSpPr>
          <a:xfrm>
            <a:off x="6715814" y="2759305"/>
            <a:ext cx="751091" cy="991797"/>
            <a:chOff x="2391948" y="1635646"/>
            <a:chExt cx="805546" cy="1584088"/>
          </a:xfrm>
        </p:grpSpPr>
        <p:sp>
          <p:nvSpPr>
            <p:cNvPr id="3414" name="Google Shape;3414;g784fcd5ff2_0_120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15" name="Google Shape;3415;g784fcd5ff2_0_120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416" name="Google Shape;3416;g784fcd5ff2_0_120"/>
          <p:cNvSpPr txBox="1"/>
          <p:nvPr/>
        </p:nvSpPr>
        <p:spPr>
          <a:xfrm>
            <a:off x="7539425" y="2794975"/>
            <a:ext cx="2775000" cy="9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Ca</a:t>
            </a:r>
            <a:r>
              <a:rPr b="0" baseline="3000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++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 diffuses from the ECF into the axon terminal.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17" name="Google Shape;3417;g784fcd5ff2_0_120"/>
          <p:cNvSpPr txBox="1"/>
          <p:nvPr/>
        </p:nvSpPr>
        <p:spPr>
          <a:xfrm>
            <a:off x="6783246" y="2794966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18" name="Google Shape;3418;g784fcd5ff2_0_120"/>
          <p:cNvSpPr txBox="1"/>
          <p:nvPr/>
        </p:nvSpPr>
        <p:spPr>
          <a:xfrm>
            <a:off x="6783242" y="1486966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1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19" name="Google Shape;3419;g784fcd5ff2_0_120"/>
          <p:cNvSpPr txBox="1"/>
          <p:nvPr>
            <p:ph idx="1" type="body"/>
          </p:nvPr>
        </p:nvSpPr>
        <p:spPr>
          <a:xfrm>
            <a:off x="6272525" y="5183100"/>
            <a:ext cx="5382900" cy="13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One nerve impulse can release </a:t>
            </a:r>
            <a:r>
              <a:rPr lang="en-US" sz="1800">
                <a:solidFill>
                  <a:schemeClr val="accent1"/>
                </a:solidFill>
              </a:rPr>
              <a:t>125 Ach vesicles</a:t>
            </a:r>
            <a:r>
              <a:rPr lang="en-US" sz="1800"/>
              <a:t>.</a:t>
            </a:r>
            <a:endParaRPr sz="18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The quantity of Ach released by one nerve impulse is more than enough to produce one End-Plate Potential. </a:t>
            </a: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3" name="Shape 3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ingle gear" id="3424" name="Google Shape;3424;g105c64798c8_3_0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5" name="Google Shape;3425;g105c64798c8_3_0"/>
          <p:cNvSpPr txBox="1"/>
          <p:nvPr>
            <p:ph type="title"/>
          </p:nvPr>
        </p:nvSpPr>
        <p:spPr>
          <a:xfrm>
            <a:off x="1137075" y="196850"/>
            <a:ext cx="102168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Effect of Ach on the Postsynaptic Muscle Membrane</a:t>
            </a:r>
            <a:endParaRPr/>
          </a:p>
        </p:txBody>
      </p:sp>
      <p:sp>
        <p:nvSpPr>
          <p:cNvPr id="3426" name="Google Shape;3426;g105c64798c8_3_0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27" name="Google Shape;3427;g105c64798c8_3_0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28" name="Google Shape;3428;g105c64798c8_3_0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29" name="Google Shape;3429;g105c64798c8_3_0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30" name="Google Shape;3430;g105c64798c8_3_0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31" name="Google Shape;3431;g105c64798c8_3_0"/>
          <p:cNvSpPr/>
          <p:nvPr/>
        </p:nvSpPr>
        <p:spPr>
          <a:xfrm>
            <a:off x="624532" y="1421550"/>
            <a:ext cx="48000" cy="5101500"/>
          </a:xfrm>
          <a:prstGeom prst="rect">
            <a:avLst/>
          </a:prstGeom>
          <a:solidFill>
            <a:srgbClr val="FBE780"/>
          </a:solidFill>
          <a:ln cap="flat" cmpd="sng" w="9525">
            <a:solidFill>
              <a:srgbClr val="999999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32" name="Google Shape;3432;g105c64798c8_3_0"/>
          <p:cNvSpPr/>
          <p:nvPr/>
        </p:nvSpPr>
        <p:spPr>
          <a:xfrm>
            <a:off x="500027" y="1748540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33" name="Google Shape;3433;g105c64798c8_3_0"/>
          <p:cNvSpPr/>
          <p:nvPr/>
        </p:nvSpPr>
        <p:spPr>
          <a:xfrm>
            <a:off x="500027" y="2759310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34" name="Google Shape;3434;g105c64798c8_3_0"/>
          <p:cNvSpPr/>
          <p:nvPr/>
        </p:nvSpPr>
        <p:spPr>
          <a:xfrm>
            <a:off x="500027" y="3770080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35" name="Google Shape;3435;g105c64798c8_3_0"/>
          <p:cNvSpPr/>
          <p:nvPr/>
        </p:nvSpPr>
        <p:spPr>
          <a:xfrm>
            <a:off x="500027" y="4780850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36" name="Google Shape;3436;g105c64798c8_3_0"/>
          <p:cNvSpPr/>
          <p:nvPr/>
        </p:nvSpPr>
        <p:spPr>
          <a:xfrm>
            <a:off x="500027" y="5791620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37" name="Google Shape;3437;g105c64798c8_3_0"/>
          <p:cNvSpPr txBox="1"/>
          <p:nvPr/>
        </p:nvSpPr>
        <p:spPr>
          <a:xfrm>
            <a:off x="955294" y="1584345"/>
            <a:ext cx="632400" cy="617100"/>
          </a:xfrm>
          <a:prstGeom prst="rect">
            <a:avLst/>
          </a:prstGeom>
          <a:noFill/>
          <a:ln cap="flat" cmpd="sng" w="952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1</a:t>
            </a:r>
            <a:endParaRPr b="1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38" name="Google Shape;3438;g105c64798c8_3_0"/>
          <p:cNvSpPr txBox="1"/>
          <p:nvPr/>
        </p:nvSpPr>
        <p:spPr>
          <a:xfrm>
            <a:off x="963382" y="2595095"/>
            <a:ext cx="632400" cy="617100"/>
          </a:xfrm>
          <a:prstGeom prst="rect">
            <a:avLst/>
          </a:prstGeom>
          <a:noFill/>
          <a:ln cap="flat" cmpd="sng" w="952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endParaRPr b="1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39" name="Google Shape;3439;g105c64798c8_3_0"/>
          <p:cNvSpPr txBox="1"/>
          <p:nvPr/>
        </p:nvSpPr>
        <p:spPr>
          <a:xfrm>
            <a:off x="971470" y="3605879"/>
            <a:ext cx="632400" cy="617100"/>
          </a:xfrm>
          <a:prstGeom prst="rect">
            <a:avLst/>
          </a:prstGeom>
          <a:noFill/>
          <a:ln cap="flat" cmpd="sng" w="952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endParaRPr b="1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0" name="Google Shape;3440;g105c64798c8_3_0"/>
          <p:cNvSpPr txBox="1"/>
          <p:nvPr/>
        </p:nvSpPr>
        <p:spPr>
          <a:xfrm>
            <a:off x="979559" y="4616629"/>
            <a:ext cx="632400" cy="617100"/>
          </a:xfrm>
          <a:prstGeom prst="rect">
            <a:avLst/>
          </a:prstGeom>
          <a:noFill/>
          <a:ln cap="flat" cmpd="sng" w="952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4</a:t>
            </a:r>
            <a:endParaRPr b="1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1" name="Google Shape;3441;g105c64798c8_3_0"/>
          <p:cNvSpPr txBox="1"/>
          <p:nvPr/>
        </p:nvSpPr>
        <p:spPr>
          <a:xfrm>
            <a:off x="979525" y="5652675"/>
            <a:ext cx="632400" cy="617100"/>
          </a:xfrm>
          <a:prstGeom prst="rect">
            <a:avLst/>
          </a:prstGeom>
          <a:noFill/>
          <a:ln cap="flat" cmpd="sng" w="952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5</a:t>
            </a:r>
            <a:endParaRPr b="1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2" name="Google Shape;3442;g105c64798c8_3_0"/>
          <p:cNvSpPr txBox="1"/>
          <p:nvPr/>
        </p:nvSpPr>
        <p:spPr>
          <a:xfrm>
            <a:off x="1871875" y="1584200"/>
            <a:ext cx="39174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Ach combines with its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eceptors in the subneural clefts.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Two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molecules of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Ach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must attach to the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receptor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3" name="Google Shape;3443;g105c64798c8_3_0"/>
          <p:cNvSpPr txBox="1"/>
          <p:nvPr/>
        </p:nvSpPr>
        <p:spPr>
          <a:xfrm>
            <a:off x="1871875" y="2595875"/>
            <a:ext cx="3917400" cy="71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Sodium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(Ach) 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channels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open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→ 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Na</a:t>
            </a:r>
            <a:r>
              <a:rPr b="0" baseline="3000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+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,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Ca</a:t>
            </a:r>
            <a:r>
              <a:rPr b="0" baseline="3000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++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, or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K</a:t>
            </a:r>
            <a:r>
              <a:rPr b="0" baseline="3000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+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ions to move through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easily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. But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not -ve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ions (e.g. Cl</a:t>
            </a:r>
            <a:r>
              <a:rPr b="0" baseline="3000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-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). 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4" name="Google Shape;3444;g105c64798c8_3_0"/>
          <p:cNvSpPr txBox="1"/>
          <p:nvPr/>
        </p:nvSpPr>
        <p:spPr>
          <a:xfrm>
            <a:off x="1871875" y="3607550"/>
            <a:ext cx="3917400" cy="8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Na</a:t>
            </a:r>
            <a:r>
              <a:rPr b="0" baseline="3000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+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 diffuses into the muscle 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More Na</a:t>
            </a:r>
            <a:r>
              <a:rPr b="0" baseline="3000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+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ions will pass through)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 →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End-Plate Potential 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(EPP -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local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,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non-propagated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 potential) 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5" name="Google Shape;3445;g105c64798c8_3_0"/>
          <p:cNvSpPr txBox="1"/>
          <p:nvPr/>
        </p:nvSpPr>
        <p:spPr>
          <a:xfrm>
            <a:off x="1871875" y="4619250"/>
            <a:ext cx="39174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EPP triggers a muscle AP which spreads down inside the muscle 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→  it contracts. </a:t>
            </a:r>
            <a:endParaRPr b="0" i="0" sz="15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6" name="Google Shape;3446;g105c64798c8_3_0"/>
          <p:cNvSpPr txBox="1"/>
          <p:nvPr/>
        </p:nvSpPr>
        <p:spPr>
          <a:xfrm>
            <a:off x="1871875" y="5630925"/>
            <a:ext cx="4047600" cy="10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Ach is hydrolyzed by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Acetylcholinesterase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 / cholinesterase (enzyme) into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Acetate 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+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Choline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5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Choline →  actively reabsorbed into the nerve terminal (used again to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form Ach</a:t>
            </a:r>
            <a:r>
              <a:rPr b="0" i="0" lang="en-US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). </a:t>
            </a:r>
            <a:endParaRPr b="0" i="0" sz="15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7" name="Google Shape;3447;g105c64798c8_3_0"/>
          <p:cNvSpPr/>
          <p:nvPr/>
        </p:nvSpPr>
        <p:spPr>
          <a:xfrm>
            <a:off x="6166200" y="1584200"/>
            <a:ext cx="48000" cy="1011000"/>
          </a:xfrm>
          <a:prstGeom prst="rect">
            <a:avLst/>
          </a:prstGeom>
          <a:solidFill>
            <a:srgbClr val="FBE780"/>
          </a:solidFill>
          <a:ln cap="flat" cmpd="sng" w="9525">
            <a:solidFill>
              <a:srgbClr val="999999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8" name="Google Shape;3448;g105c64798c8_3_0"/>
          <p:cNvSpPr/>
          <p:nvPr/>
        </p:nvSpPr>
        <p:spPr>
          <a:xfrm>
            <a:off x="6041702" y="1911190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9" name="Google Shape;3449;g105c64798c8_3_0"/>
          <p:cNvSpPr txBox="1"/>
          <p:nvPr/>
        </p:nvSpPr>
        <p:spPr>
          <a:xfrm>
            <a:off x="6426701" y="1747100"/>
            <a:ext cx="632400" cy="617100"/>
          </a:xfrm>
          <a:prstGeom prst="rect">
            <a:avLst/>
          </a:prstGeom>
          <a:noFill/>
          <a:ln cap="flat" cmpd="sng" w="952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6</a:t>
            </a:r>
            <a:endParaRPr b="1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0" name="Google Shape;3450;g105c64798c8_3_0"/>
          <p:cNvSpPr txBox="1"/>
          <p:nvPr/>
        </p:nvSpPr>
        <p:spPr>
          <a:xfrm>
            <a:off x="7271600" y="1704500"/>
            <a:ext cx="4493100" cy="10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Ach-gated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channels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open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→ sudden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flux of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Na</a:t>
            </a:r>
            <a:r>
              <a:rPr b="0" baseline="3000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+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→ 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increase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electrical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potential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in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+ve direction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(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50 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-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75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mV) →  local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EPP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created →  voltage gated 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Na</a:t>
            </a:r>
            <a:r>
              <a:rPr b="0" baseline="3000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+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channels open</a:t>
            </a:r>
            <a:r>
              <a:rPr b="0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1" name="Google Shape;3451;g105c64798c8_3_0"/>
          <p:cNvSpPr/>
          <p:nvPr/>
        </p:nvSpPr>
        <p:spPr>
          <a:xfrm>
            <a:off x="2958450" y="946250"/>
            <a:ext cx="6463500" cy="456600"/>
          </a:xfrm>
          <a:prstGeom prst="roundRect">
            <a:avLst>
              <a:gd fmla="val 16667" name="adj"/>
            </a:avLst>
          </a:prstGeom>
          <a:solidFill>
            <a:srgbClr val="F8EDBA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process of Ach release, action, and destruction takes about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5 -10 ms.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2" name="Google Shape;3452;g105c64798c8_3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5375" y="3089000"/>
            <a:ext cx="5967726" cy="31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3453" name="Google Shape;3453;g105c64798c8_3_0"/>
          <p:cNvSpPr txBox="1"/>
          <p:nvPr/>
        </p:nvSpPr>
        <p:spPr>
          <a:xfrm>
            <a:off x="10271875" y="6080525"/>
            <a:ext cx="1721400" cy="5541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AP Spreads along the T Tubules</a:t>
            </a:r>
            <a:endParaRPr b="0" i="0" sz="12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4" name="Google Shape;3454;g105c64798c8_3_0"/>
          <p:cNvSpPr txBox="1"/>
          <p:nvPr/>
        </p:nvSpPr>
        <p:spPr>
          <a:xfrm>
            <a:off x="5976250" y="5988125"/>
            <a:ext cx="1915200" cy="7389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Calcium will bind to Cal-Pk → Inhibits synapsin (which stores Ach)</a:t>
            </a:r>
            <a:endParaRPr b="0" i="0" sz="12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455" name="Google Shape;3455;g105c64798c8_3_0"/>
          <p:cNvCxnSpPr>
            <a:stCxn id="3454" idx="0"/>
          </p:cNvCxnSpPr>
          <p:nvPr/>
        </p:nvCxnSpPr>
        <p:spPr>
          <a:xfrm flipH="1" rot="10800000">
            <a:off x="6933850" y="5374325"/>
            <a:ext cx="540000" cy="6138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56" name="Google Shape;3456;g105c64798c8_3_0"/>
          <p:cNvSpPr txBox="1"/>
          <p:nvPr/>
        </p:nvSpPr>
        <p:spPr>
          <a:xfrm>
            <a:off x="500025" y="868850"/>
            <a:ext cx="2101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Male’s Dr: Important Slide, Possible SAQ</a:t>
            </a:r>
            <a:endParaRPr b="0" i="0" sz="14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C4125"/>
      </a:accent1>
      <a:accent2>
        <a:srgbClr val="6AA84F"/>
      </a:accent2>
      <a:accent3>
        <a:srgbClr val="C27BA0"/>
      </a:accent3>
      <a:accent4>
        <a:srgbClr val="3D85C6"/>
      </a:accent4>
      <a:accent5>
        <a:srgbClr val="99999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C4125"/>
      </a:accent1>
      <a:accent2>
        <a:srgbClr val="6AA84F"/>
      </a:accent2>
      <a:accent3>
        <a:srgbClr val="C27BA0"/>
      </a:accent3>
      <a:accent4>
        <a:srgbClr val="3D85C6"/>
      </a:accent4>
      <a:accent5>
        <a:srgbClr val="99999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C4125"/>
      </a:accent1>
      <a:accent2>
        <a:srgbClr val="6AA84F"/>
      </a:accent2>
      <a:accent3>
        <a:srgbClr val="C27BA0"/>
      </a:accent3>
      <a:accent4>
        <a:srgbClr val="3D85C6"/>
      </a:accent4>
      <a:accent5>
        <a:srgbClr val="99999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2020-11-16T20:47:51Z</dcterms:created>
  <dc:creator>Arwa Almobeirek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0x0101001C9D0DD56A53134DAC7B8F86601128BC</vt:lpwstr>
  </property>
</Properties>
</file>