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2" r:id="rId5"/>
    <p:sldMasterId id="214748367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6858000" cx="12192000"/>
  <p:notesSz cx="6858000" cy="9144000"/>
  <p:embeddedFontLst>
    <p:embeddedFont>
      <p:font typeface="Titillium Web"/>
      <p:regular r:id="rId27"/>
      <p:bold r:id="rId28"/>
      <p:italic r:id="rId29"/>
      <p:boldItalic r:id="rId30"/>
    </p:embeddedFont>
    <p:embeddedFont>
      <p:font typeface="Titillium Web Light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35" roundtripDataSignature="AMtx7mjw9sTj3DbKkicQN4pSENbk715Sb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6FF426B-15B7-48E3-A868-F95E4BCE47A8}">
  <a:tblStyle styleId="{B6FF426B-15B7-48E3-A868-F95E4BCE47A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TitilliumWeb-bold.fntdata"/><Relationship Id="rId27" Type="http://schemas.openxmlformats.org/officeDocument/2006/relationships/font" Target="fonts/TitilliumWeb-regular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font" Target="fonts/TitilliumWeb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TitilliumWebLight-regular.fntdata"/><Relationship Id="rId30" Type="http://schemas.openxmlformats.org/officeDocument/2006/relationships/font" Target="fonts/TitilliumWeb-boldItalic.fntdata"/><Relationship Id="rId11" Type="http://schemas.openxmlformats.org/officeDocument/2006/relationships/slide" Target="slides/slide4.xml"/><Relationship Id="rId33" Type="http://schemas.openxmlformats.org/officeDocument/2006/relationships/font" Target="fonts/TitilliumWebLight-italic.fntdata"/><Relationship Id="rId10" Type="http://schemas.openxmlformats.org/officeDocument/2006/relationships/slide" Target="slides/slide3.xml"/><Relationship Id="rId32" Type="http://schemas.openxmlformats.org/officeDocument/2006/relationships/font" Target="fonts/TitilliumWebLight-bold.fntdata"/><Relationship Id="rId13" Type="http://schemas.openxmlformats.org/officeDocument/2006/relationships/slide" Target="slides/slide6.xml"/><Relationship Id="rId35" Type="http://customschemas.google.com/relationships/presentationmetadata" Target="metadata"/><Relationship Id="rId12" Type="http://schemas.openxmlformats.org/officeDocument/2006/relationships/slide" Target="slides/slide5.xml"/><Relationship Id="rId34" Type="http://schemas.openxmlformats.org/officeDocument/2006/relationships/font" Target="fonts/TitilliumWebLight-bold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6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7" name="Google Shape;314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48" name="Google Shape;3148;p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4" name="Shape 3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" name="Google Shape;3405;gad815e67f5_3_161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6" name="Google Shape;3406;gad815e67f5_3_16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Excluded part from slide 15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pictures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7" name="Shape 3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8" name="Google Shape;3428;g106334f3445_0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9" name="Google Shape;3429;g106334f344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Excluded part from slide 15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pictures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1" name="Shape 3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2" name="Google Shape;3442;g101a40963d2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Note background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title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Modified pictures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Color index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picture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 </a:t>
            </a:r>
            <a:r>
              <a:rPr lang="en-US">
                <a:solidFill>
                  <a:srgbClr val="BF9000"/>
                </a:solidFill>
              </a:rPr>
              <a:t>+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 a sentence repeated by mistake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a missing word “naturally”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Removed numbering of diagram</a:t>
            </a:r>
            <a:endParaRPr>
              <a:solidFill>
                <a:srgbClr val="BF9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43" name="Google Shape;3443;g101a40963d2_0_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0" name="Shape 3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" name="Google Shape;3471;gad815e67f5_3_173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2" name="Google Shape;3472;gad815e67f5_3_17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New slide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Organization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Title</a:t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2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" name="Google Shape;3483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New slide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Title “and” → “&amp;”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Slight organization of diagrams</a:t>
            </a:r>
            <a:endParaRPr>
              <a:solidFill>
                <a:srgbClr val="BF9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84" name="Google Shape;3484;p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2" name="Shape 3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3" name="Google Shape;3513;gad815e67f5_3_1739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4" name="Google Shape;3514;gad815e67f5_3_173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New slide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2" name="Shape 3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3" name="Google Shape;3533;gad815e67f5_3_173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34" name="Google Shape;3534;gad815e67f5_3_173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New slide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Organized pictures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Combined 2 points: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“All-or-none” principle: impulse from motor neuron will cause contraction in all muscle fibers it innervates or none. 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Motor Unit follows “all-or-none” principle.</a:t>
            </a:r>
            <a:endParaRPr>
              <a:solidFill>
                <a:srgbClr val="BF9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6" name="Shape 3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7" name="Google Shape;3557;g5624aad14800db4c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58" name="Google Shape;3558;g5624aad14800db4c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New slide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Organized pictures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Combined 2 points: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“All-or-none” principle: impulse from motor neuron will cause contraction in all muscle fibers it innervates or none. 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Motor Unit follows “all-or-none” principle.</a:t>
            </a:r>
            <a:endParaRPr>
              <a:solidFill>
                <a:srgbClr val="BF9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6" name="Shape 3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" name="Google Shape;3587;g5624aad14800db4c_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88" name="Google Shape;3588;g5624aad14800db4c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AutoNum type="arabicPeriod"/>
            </a:pPr>
            <a:r>
              <a:rPr lang="en-US">
                <a:solidFill>
                  <a:schemeClr val="dk1"/>
                </a:solidFill>
              </a:rPr>
              <a:t>New slide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Organized pictures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Combined 2 points: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“All-or-none” principle: impulse from motor neuron will cause contraction in all muscle fibers it innervates or none. </a:t>
            </a:r>
            <a:endParaRPr>
              <a:solidFill>
                <a:srgbClr val="BF9000"/>
              </a:solidFill>
            </a:endParaRPr>
          </a:p>
          <a:p>
            <a:pPr indent="-29845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Char char="●"/>
            </a:pPr>
            <a:r>
              <a:rPr lang="en-US">
                <a:solidFill>
                  <a:srgbClr val="BF9000"/>
                </a:solidFill>
              </a:rPr>
              <a:t>Motor Unit follows “all-or-none” principle.</a:t>
            </a:r>
            <a:endParaRPr>
              <a:solidFill>
                <a:srgbClr val="BF9000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>
              <a:solidFill>
                <a:srgbClr val="BF9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7" name="Shape 3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8" name="Google Shape;3618;g101a4096445_2_42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19" name="Google Shape;3619;g101a4096445_2_42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4" name="Shape 3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5" name="Google Shape;3155;p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6" name="Google Shape;315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1" name="Shape 3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2" name="Google Shape;3172;g1055a1ae0b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color index</a:t>
            </a:r>
            <a:endParaRPr/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rgbClr val="BF9000"/>
                </a:solidFill>
              </a:rPr>
              <a:t>Definition of neuron was blue while it’s found in both girls &amp; boys → black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end not and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labelling of synaptic end bulbs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173" name="Google Shape;3173;g1055a1ae0b6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3" name="Shape 3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4" name="Google Shape;3214;g106334f3445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15" name="Google Shape;3215;g106334f3445_0_1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8" name="Shape 3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Google Shape;3249;g106334f3445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50" name="Google Shape;3250;g106334f3445_0_2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3" name="Shape 3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4" name="Google Shape;3264;g106334f3445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65" name="Google Shape;3265;g106334f3445_0_1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2" name="Shape 3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3" name="Google Shape;3293;gad815e67f5_3_118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Merged 2 slides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Removed numbers (not needed)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2 pictures from males slides</a:t>
            </a:r>
            <a:endParaRPr>
              <a:solidFill>
                <a:srgbClr val="BF9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94" name="Google Shape;3294;gad815e67f5_3_1182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3" name="Shape 3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Google Shape;3324;gad815e67f5_3_139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organization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color index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males note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combined the extra notes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Fixed arrow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Deleted numbering of diagram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Part of the extra note is repetitive so I added the new info directly to the slides “stronger contraction”</a:t>
            </a:r>
            <a:endParaRPr>
              <a:solidFill>
                <a:srgbClr val="BF9000"/>
              </a:solidFill>
            </a:endParaRPr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9000"/>
              </a:buClr>
              <a:buSzPts val="1100"/>
              <a:buAutoNum type="arabicPeriod"/>
            </a:pPr>
            <a:r>
              <a:rPr lang="en-US">
                <a:solidFill>
                  <a:srgbClr val="BF9000"/>
                </a:solidFill>
              </a:rPr>
              <a:t>Added missing fact from female slides “The average all over the body is 80-100/MU”</a:t>
            </a:r>
            <a:endParaRPr>
              <a:solidFill>
                <a:srgbClr val="BF9000"/>
              </a:solidFill>
            </a:endParaRPr>
          </a:p>
        </p:txBody>
      </p:sp>
      <p:sp>
        <p:nvSpPr>
          <p:cNvPr id="3325" name="Google Shape;3325;gad815e67f5_3_139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6" name="Shape 3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7" name="Google Shape;3357;g106334f3445_0_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58" name="Google Shape;3358;g106334f344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Excluded part from slide 15</a:t>
            </a:r>
            <a:endParaRPr/>
          </a:p>
          <a:p>
            <a:pPr indent="-2984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en-US"/>
              <a:t>Added pictures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6">
  <p:cSld name="TITLE_6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4" name="Google Shape;14;p17"/>
          <p:cNvGrpSpPr/>
          <p:nvPr/>
        </p:nvGrpSpPr>
        <p:grpSpPr>
          <a:xfrm>
            <a:off x="0" y="-195652"/>
            <a:ext cx="6787396" cy="5008016"/>
            <a:chOff x="-3860" y="-205762"/>
            <a:chExt cx="9700437" cy="6071795"/>
          </a:xfrm>
        </p:grpSpPr>
        <p:sp>
          <p:nvSpPr>
            <p:cNvPr id="15" name="Google Shape;15;p17"/>
            <p:cNvSpPr/>
            <p:nvPr/>
          </p:nvSpPr>
          <p:spPr>
            <a:xfrm>
              <a:off x="4260068" y="2425508"/>
              <a:ext cx="2412165" cy="3222311"/>
            </a:xfrm>
            <a:custGeom>
              <a:rect b="b" l="l" r="r" t="t"/>
              <a:pathLst>
                <a:path extrusionOk="0" h="397" w="317">
                  <a:moveTo>
                    <a:pt x="0" y="296"/>
                  </a:moveTo>
                  <a:cubicBezTo>
                    <a:pt x="112" y="327"/>
                    <a:pt x="225" y="362"/>
                    <a:pt x="314" y="395"/>
                  </a:cubicBezTo>
                  <a:cubicBezTo>
                    <a:pt x="317" y="397"/>
                    <a:pt x="317" y="397"/>
                    <a:pt x="317" y="397"/>
                  </a:cubicBezTo>
                  <a:cubicBezTo>
                    <a:pt x="317" y="59"/>
                    <a:pt x="317" y="59"/>
                    <a:pt x="317" y="59"/>
                  </a:cubicBezTo>
                  <a:cubicBezTo>
                    <a:pt x="317" y="59"/>
                    <a:pt x="252" y="43"/>
                    <a:pt x="166" y="28"/>
                  </a:cubicBezTo>
                  <a:cubicBezTo>
                    <a:pt x="148" y="26"/>
                    <a:pt x="145" y="13"/>
                    <a:pt x="142" y="12"/>
                  </a:cubicBezTo>
                  <a:cubicBezTo>
                    <a:pt x="121" y="20"/>
                    <a:pt x="111" y="19"/>
                    <a:pt x="93" y="17"/>
                  </a:cubicBezTo>
                  <a:cubicBezTo>
                    <a:pt x="77" y="15"/>
                    <a:pt x="65" y="12"/>
                    <a:pt x="55" y="1"/>
                  </a:cubicBezTo>
                  <a:cubicBezTo>
                    <a:pt x="54" y="0"/>
                    <a:pt x="43" y="11"/>
                    <a:pt x="28" y="10"/>
                  </a:cubicBezTo>
                  <a:cubicBezTo>
                    <a:pt x="19" y="9"/>
                    <a:pt x="9" y="8"/>
                    <a:pt x="0" y="7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17"/>
            <p:cNvSpPr/>
            <p:nvPr/>
          </p:nvSpPr>
          <p:spPr>
            <a:xfrm>
              <a:off x="-3860" y="1705658"/>
              <a:ext cx="8990797" cy="3127895"/>
            </a:xfrm>
            <a:custGeom>
              <a:rect b="b" l="l" r="r" t="t"/>
              <a:pathLst>
                <a:path extrusionOk="0" h="385" w="1181">
                  <a:moveTo>
                    <a:pt x="420" y="5"/>
                  </a:moveTo>
                  <a:cubicBezTo>
                    <a:pt x="277" y="0"/>
                    <a:pt x="85" y="26"/>
                    <a:pt x="0" y="3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9" y="255"/>
                    <a:pt x="135" y="272"/>
                    <a:pt x="231" y="296"/>
                  </a:cubicBezTo>
                  <a:cubicBezTo>
                    <a:pt x="324" y="319"/>
                    <a:pt x="439" y="351"/>
                    <a:pt x="560" y="385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9" y="97"/>
                    <a:pt x="579" y="98"/>
                    <a:pt x="588" y="99"/>
                  </a:cubicBezTo>
                  <a:cubicBezTo>
                    <a:pt x="588" y="99"/>
                    <a:pt x="588" y="99"/>
                    <a:pt x="588" y="99"/>
                  </a:cubicBezTo>
                  <a:cubicBezTo>
                    <a:pt x="603" y="100"/>
                    <a:pt x="614" y="89"/>
                    <a:pt x="615" y="90"/>
                  </a:cubicBezTo>
                  <a:cubicBezTo>
                    <a:pt x="625" y="101"/>
                    <a:pt x="637" y="104"/>
                    <a:pt x="653" y="106"/>
                  </a:cubicBezTo>
                  <a:cubicBezTo>
                    <a:pt x="671" y="108"/>
                    <a:pt x="681" y="109"/>
                    <a:pt x="702" y="101"/>
                  </a:cubicBezTo>
                  <a:cubicBezTo>
                    <a:pt x="705" y="102"/>
                    <a:pt x="707" y="113"/>
                    <a:pt x="722" y="116"/>
                  </a:cubicBezTo>
                  <a:cubicBezTo>
                    <a:pt x="723" y="117"/>
                    <a:pt x="724" y="117"/>
                    <a:pt x="725" y="117"/>
                  </a:cubicBezTo>
                  <a:cubicBezTo>
                    <a:pt x="725" y="117"/>
                    <a:pt x="726" y="117"/>
                    <a:pt x="726" y="117"/>
                  </a:cubicBezTo>
                  <a:cubicBezTo>
                    <a:pt x="774" y="125"/>
                    <a:pt x="815" y="134"/>
                    <a:pt x="842" y="140"/>
                  </a:cubicBezTo>
                  <a:cubicBezTo>
                    <a:pt x="843" y="140"/>
                    <a:pt x="843" y="140"/>
                    <a:pt x="843" y="140"/>
                  </a:cubicBezTo>
                  <a:cubicBezTo>
                    <a:pt x="844" y="140"/>
                    <a:pt x="845" y="141"/>
                    <a:pt x="846" y="141"/>
                  </a:cubicBezTo>
                  <a:cubicBezTo>
                    <a:pt x="846" y="141"/>
                    <a:pt x="846" y="141"/>
                    <a:pt x="847" y="141"/>
                  </a:cubicBezTo>
                  <a:cubicBezTo>
                    <a:pt x="848" y="141"/>
                    <a:pt x="849" y="141"/>
                    <a:pt x="850" y="142"/>
                  </a:cubicBezTo>
                  <a:cubicBezTo>
                    <a:pt x="850" y="142"/>
                    <a:pt x="850" y="142"/>
                    <a:pt x="850" y="142"/>
                  </a:cubicBezTo>
                  <a:cubicBezTo>
                    <a:pt x="853" y="142"/>
                    <a:pt x="856" y="143"/>
                    <a:pt x="859" y="144"/>
                  </a:cubicBezTo>
                  <a:cubicBezTo>
                    <a:pt x="859" y="144"/>
                    <a:pt x="859" y="144"/>
                    <a:pt x="859" y="144"/>
                  </a:cubicBezTo>
                  <a:cubicBezTo>
                    <a:pt x="860" y="144"/>
                    <a:pt x="861" y="144"/>
                    <a:pt x="861" y="144"/>
                  </a:cubicBezTo>
                  <a:cubicBezTo>
                    <a:pt x="862" y="144"/>
                    <a:pt x="862" y="145"/>
                    <a:pt x="862" y="145"/>
                  </a:cubicBezTo>
                  <a:cubicBezTo>
                    <a:pt x="863" y="145"/>
                    <a:pt x="864" y="145"/>
                    <a:pt x="864" y="145"/>
                  </a:cubicBezTo>
                  <a:cubicBezTo>
                    <a:pt x="865" y="145"/>
                    <a:pt x="865" y="145"/>
                    <a:pt x="865" y="145"/>
                  </a:cubicBezTo>
                  <a:cubicBezTo>
                    <a:pt x="867" y="146"/>
                    <a:pt x="869" y="146"/>
                    <a:pt x="870" y="146"/>
                  </a:cubicBezTo>
                  <a:cubicBezTo>
                    <a:pt x="870" y="147"/>
                    <a:pt x="871" y="147"/>
                    <a:pt x="871" y="147"/>
                  </a:cubicBezTo>
                  <a:cubicBezTo>
                    <a:pt x="871" y="147"/>
                    <a:pt x="872" y="147"/>
                    <a:pt x="872" y="147"/>
                  </a:cubicBezTo>
                  <a:cubicBezTo>
                    <a:pt x="872" y="147"/>
                    <a:pt x="872" y="147"/>
                    <a:pt x="873" y="147"/>
                  </a:cubicBezTo>
                  <a:cubicBezTo>
                    <a:pt x="873" y="147"/>
                    <a:pt x="877" y="147"/>
                    <a:pt x="877" y="147"/>
                  </a:cubicBezTo>
                  <a:cubicBezTo>
                    <a:pt x="877" y="147"/>
                    <a:pt x="877" y="147"/>
                    <a:pt x="877" y="147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9"/>
                    <a:pt x="877" y="149"/>
                    <a:pt x="877" y="149"/>
                  </a:cubicBezTo>
                  <a:cubicBezTo>
                    <a:pt x="905" y="133"/>
                    <a:pt x="936" y="122"/>
                    <a:pt x="970" y="115"/>
                  </a:cubicBezTo>
                  <a:cubicBezTo>
                    <a:pt x="1050" y="100"/>
                    <a:pt x="1127" y="116"/>
                    <a:pt x="1181" y="153"/>
                  </a:cubicBezTo>
                  <a:cubicBezTo>
                    <a:pt x="1036" y="48"/>
                    <a:pt x="691" y="14"/>
                    <a:pt x="420" y="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7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17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17"/>
            <p:cNvSpPr/>
            <p:nvPr/>
          </p:nvSpPr>
          <p:spPr>
            <a:xfrm>
              <a:off x="6672234" y="2430526"/>
              <a:ext cx="3024343" cy="3435507"/>
            </a:xfrm>
            <a:custGeom>
              <a:rect b="b" l="l" r="r" t="t"/>
              <a:pathLst>
                <a:path extrusionOk="0" h="423" w="397">
                  <a:moveTo>
                    <a:pt x="377" y="171"/>
                  </a:moveTo>
                  <a:cubicBezTo>
                    <a:pt x="356" y="65"/>
                    <a:pt x="229" y="0"/>
                    <a:pt x="93" y="26"/>
                  </a:cubicBezTo>
                  <a:cubicBezTo>
                    <a:pt x="59" y="33"/>
                    <a:pt x="28" y="44"/>
                    <a:pt x="0" y="60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48" y="417"/>
                    <a:pt x="108" y="423"/>
                    <a:pt x="168" y="411"/>
                  </a:cubicBezTo>
                  <a:cubicBezTo>
                    <a:pt x="304" y="385"/>
                    <a:pt x="397" y="277"/>
                    <a:pt x="377" y="171"/>
                  </a:cubicBezTo>
                  <a:close/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17"/>
            <p:cNvSpPr/>
            <p:nvPr/>
          </p:nvSpPr>
          <p:spPr>
            <a:xfrm>
              <a:off x="3535201" y="2591946"/>
              <a:ext cx="724868" cy="2135009"/>
            </a:xfrm>
            <a:custGeom>
              <a:rect b="b" l="l" r="r" t="t"/>
              <a:pathLst>
                <a:path extrusionOk="0" h="263" w="95">
                  <a:moveTo>
                    <a:pt x="95" y="263"/>
                  </a:moveTo>
                  <a:cubicBezTo>
                    <a:pt x="50" y="242"/>
                    <a:pt x="19" y="204"/>
                    <a:pt x="11" y="162"/>
                  </a:cubicBezTo>
                  <a:cubicBezTo>
                    <a:pt x="0" y="104"/>
                    <a:pt x="33" y="39"/>
                    <a:pt x="95" y="0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17"/>
            <p:cNvSpPr/>
            <p:nvPr/>
          </p:nvSpPr>
          <p:spPr>
            <a:xfrm>
              <a:off x="6672234" y="2625448"/>
              <a:ext cx="2923836" cy="3133987"/>
            </a:xfrm>
            <a:custGeom>
              <a:rect b="b" l="l" r="r" t="t"/>
              <a:pathLst>
                <a:path extrusionOk="0" h="386" w="384">
                  <a:moveTo>
                    <a:pt x="0" y="49"/>
                  </a:moveTo>
                  <a:cubicBezTo>
                    <a:pt x="0" y="49"/>
                    <a:pt x="6" y="46"/>
                    <a:pt x="13" y="43"/>
                  </a:cubicBezTo>
                  <a:cubicBezTo>
                    <a:pt x="39" y="30"/>
                    <a:pt x="66" y="20"/>
                    <a:pt x="95" y="14"/>
                  </a:cubicBezTo>
                  <a:cubicBezTo>
                    <a:pt x="169" y="0"/>
                    <a:pt x="241" y="13"/>
                    <a:pt x="295" y="49"/>
                  </a:cubicBezTo>
                  <a:cubicBezTo>
                    <a:pt x="333" y="74"/>
                    <a:pt x="357" y="109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84" y="249"/>
                    <a:pt x="295" y="350"/>
                    <a:pt x="165" y="375"/>
                  </a:cubicBezTo>
                  <a:cubicBezTo>
                    <a:pt x="113" y="386"/>
                    <a:pt x="59" y="382"/>
                    <a:pt x="13" y="364"/>
                  </a:cubicBezTo>
                  <a:cubicBezTo>
                    <a:pt x="0" y="359"/>
                    <a:pt x="0" y="359"/>
                    <a:pt x="0" y="359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17"/>
            <p:cNvSpPr/>
            <p:nvPr/>
          </p:nvSpPr>
          <p:spPr>
            <a:xfrm>
              <a:off x="4260068" y="2558443"/>
              <a:ext cx="2412165" cy="2981704"/>
            </a:xfrm>
            <a:custGeom>
              <a:rect b="b" l="l" r="r" t="t"/>
              <a:pathLst>
                <a:path extrusionOk="0" h="367" w="317">
                  <a:moveTo>
                    <a:pt x="0" y="4"/>
                  </a:moveTo>
                  <a:cubicBezTo>
                    <a:pt x="7" y="5"/>
                    <a:pt x="27" y="6"/>
                    <a:pt x="27" y="6"/>
                  </a:cubicBezTo>
                  <a:cubicBezTo>
                    <a:pt x="38" y="7"/>
                    <a:pt x="48" y="3"/>
                    <a:pt x="54" y="0"/>
                  </a:cubicBezTo>
                  <a:cubicBezTo>
                    <a:pt x="66" y="9"/>
                    <a:pt x="79" y="11"/>
                    <a:pt x="92" y="13"/>
                  </a:cubicBezTo>
                  <a:cubicBezTo>
                    <a:pt x="109" y="15"/>
                    <a:pt x="120" y="16"/>
                    <a:pt x="138" y="10"/>
                  </a:cubicBezTo>
                  <a:cubicBezTo>
                    <a:pt x="143" y="16"/>
                    <a:pt x="151" y="22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231" y="35"/>
                    <a:pt x="297" y="52"/>
                    <a:pt x="317" y="57"/>
                  </a:cubicBezTo>
                  <a:cubicBezTo>
                    <a:pt x="317" y="367"/>
                    <a:pt x="317" y="367"/>
                    <a:pt x="317" y="367"/>
                  </a:cubicBezTo>
                  <a:cubicBezTo>
                    <a:pt x="238" y="338"/>
                    <a:pt x="114" y="299"/>
                    <a:pt x="0" y="267"/>
                  </a:cubicBezTo>
                </a:path>
              </a:pathLst>
            </a:custGeom>
            <a:solidFill>
              <a:srgbClr val="F4A58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17"/>
            <p:cNvSpPr/>
            <p:nvPr/>
          </p:nvSpPr>
          <p:spPr>
            <a:xfrm>
              <a:off x="340300" y="3566558"/>
              <a:ext cx="3599975" cy="1129941"/>
            </a:xfrm>
            <a:custGeom>
              <a:rect b="b" l="l" r="r" t="t"/>
              <a:pathLst>
                <a:path extrusionOk="0" h="139" w="473">
                  <a:moveTo>
                    <a:pt x="0" y="19"/>
                  </a:moveTo>
                  <a:cubicBezTo>
                    <a:pt x="34" y="23"/>
                    <a:pt x="265" y="81"/>
                    <a:pt x="333" y="97"/>
                  </a:cubicBezTo>
                  <a:cubicBezTo>
                    <a:pt x="401" y="113"/>
                    <a:pt x="473" y="139"/>
                    <a:pt x="473" y="139"/>
                  </a:cubicBezTo>
                  <a:cubicBezTo>
                    <a:pt x="453" y="129"/>
                    <a:pt x="393" y="81"/>
                    <a:pt x="409" y="0"/>
                  </a:cubicBezTo>
                  <a:cubicBezTo>
                    <a:pt x="400" y="12"/>
                    <a:pt x="362" y="52"/>
                    <a:pt x="321" y="56"/>
                  </a:cubicBezTo>
                  <a:cubicBezTo>
                    <a:pt x="280" y="60"/>
                    <a:pt x="38" y="17"/>
                    <a:pt x="0" y="19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17"/>
            <p:cNvSpPr/>
            <p:nvPr/>
          </p:nvSpPr>
          <p:spPr>
            <a:xfrm>
              <a:off x="6529087" y="2138142"/>
              <a:ext cx="584767" cy="609130"/>
            </a:xfrm>
            <a:custGeom>
              <a:rect b="b" l="l" r="r" t="t"/>
              <a:pathLst>
                <a:path extrusionOk="0" h="81" w="77">
                  <a:moveTo>
                    <a:pt x="49" y="4"/>
                  </a:moveTo>
                  <a:cubicBezTo>
                    <a:pt x="45" y="14"/>
                    <a:pt x="41" y="25"/>
                    <a:pt x="47" y="35"/>
                  </a:cubicBezTo>
                  <a:cubicBezTo>
                    <a:pt x="54" y="47"/>
                    <a:pt x="77" y="54"/>
                    <a:pt x="63" y="70"/>
                  </a:cubicBezTo>
                  <a:cubicBezTo>
                    <a:pt x="53" y="81"/>
                    <a:pt x="36" y="81"/>
                    <a:pt x="23" y="76"/>
                  </a:cubicBezTo>
                  <a:cubicBezTo>
                    <a:pt x="0" y="67"/>
                    <a:pt x="25" y="19"/>
                    <a:pt x="28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7"/>
            <p:cNvSpPr/>
            <p:nvPr/>
          </p:nvSpPr>
          <p:spPr>
            <a:xfrm>
              <a:off x="5216405" y="1975395"/>
              <a:ext cx="420302" cy="560402"/>
            </a:xfrm>
            <a:custGeom>
              <a:rect b="b" l="l" r="r" t="t"/>
              <a:pathLst>
                <a:path extrusionOk="0" h="69" w="55">
                  <a:moveTo>
                    <a:pt x="55" y="0"/>
                  </a:moveTo>
                  <a:cubicBezTo>
                    <a:pt x="49" y="9"/>
                    <a:pt x="43" y="16"/>
                    <a:pt x="39" y="26"/>
                  </a:cubicBezTo>
                  <a:cubicBezTo>
                    <a:pt x="35" y="35"/>
                    <a:pt x="38" y="47"/>
                    <a:pt x="33" y="55"/>
                  </a:cubicBezTo>
                  <a:cubicBezTo>
                    <a:pt x="30" y="63"/>
                    <a:pt x="19" y="69"/>
                    <a:pt x="10" y="67"/>
                  </a:cubicBezTo>
                  <a:cubicBezTo>
                    <a:pt x="2" y="66"/>
                    <a:pt x="5" y="67"/>
                    <a:pt x="3" y="60"/>
                  </a:cubicBezTo>
                  <a:cubicBezTo>
                    <a:pt x="0" y="49"/>
                    <a:pt x="11" y="23"/>
                    <a:pt x="16" y="12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7"/>
            <p:cNvSpPr/>
            <p:nvPr/>
          </p:nvSpPr>
          <p:spPr>
            <a:xfrm>
              <a:off x="2493584" y="1755157"/>
              <a:ext cx="1355320" cy="914676"/>
            </a:xfrm>
            <a:custGeom>
              <a:rect b="b" l="l" r="r" t="t"/>
              <a:pathLst>
                <a:path extrusionOk="0" h="125" w="178">
                  <a:moveTo>
                    <a:pt x="178" y="7"/>
                  </a:moveTo>
                  <a:cubicBezTo>
                    <a:pt x="157" y="15"/>
                    <a:pt x="78" y="36"/>
                    <a:pt x="97" y="51"/>
                  </a:cubicBezTo>
                  <a:cubicBezTo>
                    <a:pt x="104" y="60"/>
                    <a:pt x="115" y="64"/>
                    <a:pt x="108" y="80"/>
                  </a:cubicBezTo>
                  <a:cubicBezTo>
                    <a:pt x="98" y="104"/>
                    <a:pt x="1" y="125"/>
                    <a:pt x="0" y="9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" name="Google Shape;27;p17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" name="Google Shape;28;p17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29" name="Google Shape;29;p17"/>
            <p:cNvSpPr/>
            <p:nvPr/>
          </p:nvSpPr>
          <p:spPr>
            <a:xfrm>
              <a:off x="4701690" y="2381795"/>
              <a:ext cx="645681" cy="210151"/>
            </a:xfrm>
            <a:custGeom>
              <a:rect b="b" l="l" r="r" t="t"/>
              <a:pathLst>
                <a:path extrusionOk="0" h="26" w="85">
                  <a:moveTo>
                    <a:pt x="85" y="13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64" y="6"/>
                    <a:pt x="55" y="5"/>
                    <a:pt x="47" y="5"/>
                  </a:cubicBezTo>
                  <a:cubicBezTo>
                    <a:pt x="38" y="5"/>
                    <a:pt x="31" y="6"/>
                    <a:pt x="22" y="5"/>
                  </a:cubicBezTo>
                  <a:cubicBezTo>
                    <a:pt x="19" y="4"/>
                    <a:pt x="9" y="0"/>
                    <a:pt x="6" y="3"/>
                  </a:cubicBezTo>
                  <a:cubicBezTo>
                    <a:pt x="0" y="9"/>
                    <a:pt x="9" y="16"/>
                    <a:pt x="16" y="19"/>
                  </a:cubicBezTo>
                  <a:cubicBezTo>
                    <a:pt x="21" y="21"/>
                    <a:pt x="28" y="22"/>
                    <a:pt x="35" y="23"/>
                  </a:cubicBezTo>
                  <a:cubicBezTo>
                    <a:pt x="53" y="25"/>
                    <a:pt x="63" y="26"/>
                    <a:pt x="83" y="19"/>
                  </a:cubicBezTo>
                  <a:cubicBezTo>
                    <a:pt x="84" y="17"/>
                    <a:pt x="85" y="15"/>
                    <a:pt x="85" y="13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7"/>
            <p:cNvSpPr/>
            <p:nvPr/>
          </p:nvSpPr>
          <p:spPr>
            <a:xfrm>
              <a:off x="7625526" y="2348293"/>
              <a:ext cx="913699" cy="356343"/>
            </a:xfrm>
            <a:custGeom>
              <a:rect b="b" l="l" r="r" t="t"/>
              <a:pathLst>
                <a:path extrusionOk="0" h="44" w="120">
                  <a:moveTo>
                    <a:pt x="6" y="28"/>
                  </a:moveTo>
                  <a:cubicBezTo>
                    <a:pt x="41" y="28"/>
                    <a:pt x="87" y="32"/>
                    <a:pt x="120" y="44"/>
                  </a:cubicBezTo>
                  <a:cubicBezTo>
                    <a:pt x="113" y="33"/>
                    <a:pt x="72" y="23"/>
                    <a:pt x="60" y="19"/>
                  </a:cubicBezTo>
                  <a:cubicBezTo>
                    <a:pt x="40" y="11"/>
                    <a:pt x="21" y="3"/>
                    <a:pt x="0" y="0"/>
                  </a:cubicBezTo>
                  <a:cubicBezTo>
                    <a:pt x="12" y="4"/>
                    <a:pt x="28" y="13"/>
                    <a:pt x="22" y="28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" name="Google Shape;31;p17"/>
            <p:cNvGrpSpPr/>
            <p:nvPr/>
          </p:nvGrpSpPr>
          <p:grpSpPr>
            <a:xfrm>
              <a:off x="2358126" y="-205762"/>
              <a:ext cx="7262309" cy="2971491"/>
              <a:chOff x="2361986" y="-142671"/>
              <a:chExt cx="7262309" cy="3554415"/>
            </a:xfrm>
          </p:grpSpPr>
          <p:sp>
            <p:nvSpPr>
              <p:cNvPr id="32" name="Google Shape;32;p17"/>
              <p:cNvSpPr/>
              <p:nvPr/>
            </p:nvSpPr>
            <p:spPr>
              <a:xfrm>
                <a:off x="8457806" y="-142671"/>
                <a:ext cx="1166489" cy="1519786"/>
              </a:xfrm>
              <a:custGeom>
                <a:rect b="b" l="l" r="r" t="t"/>
                <a:pathLst>
                  <a:path extrusionOk="0" h="187" w="153">
                    <a:moveTo>
                      <a:pt x="50" y="0"/>
                    </a:moveTo>
                    <a:cubicBezTo>
                      <a:pt x="44" y="33"/>
                      <a:pt x="26" y="75"/>
                      <a:pt x="14" y="91"/>
                    </a:cubicBezTo>
                    <a:cubicBezTo>
                      <a:pt x="0" y="109"/>
                      <a:pt x="3" y="120"/>
                      <a:pt x="6" y="130"/>
                    </a:cubicBezTo>
                    <a:cubicBezTo>
                      <a:pt x="7" y="131"/>
                      <a:pt x="7" y="131"/>
                      <a:pt x="7" y="131"/>
                    </a:cubicBezTo>
                    <a:cubicBezTo>
                      <a:pt x="9" y="129"/>
                      <a:pt x="10" y="127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5" y="122"/>
                      <a:pt x="17" y="119"/>
                      <a:pt x="20" y="116"/>
                    </a:cubicBezTo>
                    <a:cubicBezTo>
                      <a:pt x="36" y="113"/>
                      <a:pt x="69" y="141"/>
                      <a:pt x="61" y="161"/>
                    </a:cubicBezTo>
                    <a:cubicBezTo>
                      <a:pt x="56" y="166"/>
                      <a:pt x="51" y="171"/>
                      <a:pt x="46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7" y="176"/>
                      <a:pt x="62" y="187"/>
                      <a:pt x="94" y="154"/>
                    </a:cubicBezTo>
                    <a:cubicBezTo>
                      <a:pt x="125" y="121"/>
                      <a:pt x="145" y="53"/>
                      <a:pt x="153" y="25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EE87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17"/>
              <p:cNvSpPr/>
              <p:nvPr/>
            </p:nvSpPr>
            <p:spPr>
              <a:xfrm>
                <a:off x="8473035" y="588288"/>
                <a:ext cx="679183" cy="730959"/>
              </a:xfrm>
              <a:custGeom>
                <a:rect b="b" l="l" r="r" t="t"/>
                <a:pathLst>
                  <a:path extrusionOk="0" h="90" w="89">
                    <a:moveTo>
                      <a:pt x="55" y="24"/>
                    </a:moveTo>
                    <a:cubicBezTo>
                      <a:pt x="36" y="7"/>
                      <a:pt x="10" y="0"/>
                      <a:pt x="3" y="17"/>
                    </a:cubicBezTo>
                    <a:cubicBezTo>
                      <a:pt x="0" y="26"/>
                      <a:pt x="2" y="33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39"/>
                      <a:pt x="8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2"/>
                      <a:pt x="15" y="29"/>
                      <a:pt x="18" y="26"/>
                    </a:cubicBezTo>
                    <a:cubicBezTo>
                      <a:pt x="34" y="23"/>
                      <a:pt x="67" y="51"/>
                      <a:pt x="59" y="71"/>
                    </a:cubicBezTo>
                    <a:cubicBezTo>
                      <a:pt x="54" y="76"/>
                      <a:pt x="49" y="81"/>
                      <a:pt x="44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5" y="86"/>
                      <a:pt x="51" y="90"/>
                      <a:pt x="63" y="86"/>
                    </a:cubicBezTo>
                    <a:cubicBezTo>
                      <a:pt x="89" y="71"/>
                      <a:pt x="76" y="42"/>
                      <a:pt x="55" y="24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17"/>
              <p:cNvSpPr/>
              <p:nvPr/>
            </p:nvSpPr>
            <p:spPr>
              <a:xfrm>
                <a:off x="2361986" y="737652"/>
                <a:ext cx="6630409" cy="2674092"/>
              </a:xfrm>
              <a:custGeom>
                <a:rect b="b" l="l" r="r" t="t"/>
                <a:pathLst>
                  <a:path extrusionOk="0" h="329" w="871">
                    <a:moveTo>
                      <a:pt x="390" y="290"/>
                    </a:moveTo>
                    <a:cubicBezTo>
                      <a:pt x="397" y="286"/>
                      <a:pt x="399" y="267"/>
                      <a:pt x="403" y="261"/>
                    </a:cubicBezTo>
                    <a:cubicBezTo>
                      <a:pt x="403" y="260"/>
                      <a:pt x="404" y="259"/>
                      <a:pt x="405" y="258"/>
                    </a:cubicBezTo>
                    <a:cubicBezTo>
                      <a:pt x="418" y="239"/>
                      <a:pt x="433" y="217"/>
                      <a:pt x="472" y="200"/>
                    </a:cubicBezTo>
                    <a:cubicBezTo>
                      <a:pt x="478" y="198"/>
                      <a:pt x="492" y="192"/>
                      <a:pt x="514" y="189"/>
                    </a:cubicBezTo>
                    <a:cubicBezTo>
                      <a:pt x="530" y="187"/>
                      <a:pt x="556" y="183"/>
                      <a:pt x="588" y="176"/>
                    </a:cubicBezTo>
                    <a:cubicBezTo>
                      <a:pt x="593" y="174"/>
                      <a:pt x="604" y="171"/>
                      <a:pt x="598" y="179"/>
                    </a:cubicBezTo>
                    <a:cubicBezTo>
                      <a:pt x="573" y="206"/>
                      <a:pt x="554" y="239"/>
                      <a:pt x="548" y="284"/>
                    </a:cubicBezTo>
                    <a:cubicBezTo>
                      <a:pt x="547" y="291"/>
                      <a:pt x="525" y="297"/>
                      <a:pt x="522" y="309"/>
                    </a:cubicBezTo>
                    <a:cubicBezTo>
                      <a:pt x="520" y="322"/>
                      <a:pt x="546" y="329"/>
                      <a:pt x="568" y="328"/>
                    </a:cubicBezTo>
                    <a:cubicBezTo>
                      <a:pt x="590" y="327"/>
                      <a:pt x="604" y="319"/>
                      <a:pt x="603" y="309"/>
                    </a:cubicBezTo>
                    <a:cubicBezTo>
                      <a:pt x="602" y="301"/>
                      <a:pt x="584" y="294"/>
                      <a:pt x="584" y="285"/>
                    </a:cubicBezTo>
                    <a:cubicBezTo>
                      <a:pt x="594" y="218"/>
                      <a:pt x="639" y="175"/>
                      <a:pt x="684" y="153"/>
                    </a:cubicBezTo>
                    <a:cubicBezTo>
                      <a:pt x="684" y="153"/>
                      <a:pt x="723" y="137"/>
                      <a:pt x="725" y="136"/>
                    </a:cubicBezTo>
                    <a:cubicBezTo>
                      <a:pt x="731" y="134"/>
                      <a:pt x="732" y="141"/>
                      <a:pt x="733" y="143"/>
                    </a:cubicBezTo>
                    <a:cubicBezTo>
                      <a:pt x="734" y="153"/>
                      <a:pt x="736" y="156"/>
                      <a:pt x="739" y="166"/>
                    </a:cubicBezTo>
                    <a:cubicBezTo>
                      <a:pt x="747" y="194"/>
                      <a:pt x="753" y="231"/>
                      <a:pt x="742" y="262"/>
                    </a:cubicBezTo>
                    <a:cubicBezTo>
                      <a:pt x="736" y="274"/>
                      <a:pt x="715" y="268"/>
                      <a:pt x="712" y="276"/>
                    </a:cubicBezTo>
                    <a:cubicBezTo>
                      <a:pt x="712" y="276"/>
                      <a:pt x="712" y="276"/>
                      <a:pt x="712" y="276"/>
                    </a:cubicBezTo>
                    <a:cubicBezTo>
                      <a:pt x="735" y="283"/>
                      <a:pt x="757" y="291"/>
                      <a:pt x="778" y="299"/>
                    </a:cubicBezTo>
                    <a:cubicBezTo>
                      <a:pt x="776" y="298"/>
                      <a:pt x="768" y="292"/>
                      <a:pt x="772" y="283"/>
                    </a:cubicBezTo>
                    <a:cubicBezTo>
                      <a:pt x="792" y="239"/>
                      <a:pt x="782" y="188"/>
                      <a:pt x="773" y="156"/>
                    </a:cubicBezTo>
                    <a:cubicBezTo>
                      <a:pt x="764" y="130"/>
                      <a:pt x="778" y="113"/>
                      <a:pt x="800" y="100"/>
                    </a:cubicBezTo>
                    <a:cubicBezTo>
                      <a:pt x="824" y="84"/>
                      <a:pt x="845" y="67"/>
                      <a:pt x="863" y="48"/>
                    </a:cubicBezTo>
                    <a:cubicBezTo>
                      <a:pt x="871" y="28"/>
                      <a:pt x="838" y="0"/>
                      <a:pt x="822" y="3"/>
                    </a:cubicBezTo>
                    <a:cubicBezTo>
                      <a:pt x="819" y="6"/>
                      <a:pt x="817" y="9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792" y="37"/>
                      <a:pt x="765" y="59"/>
                      <a:pt x="729" y="78"/>
                    </a:cubicBezTo>
                    <a:cubicBezTo>
                      <a:pt x="641" y="125"/>
                      <a:pt x="545" y="140"/>
                      <a:pt x="508" y="145"/>
                    </a:cubicBezTo>
                    <a:cubicBezTo>
                      <a:pt x="447" y="154"/>
                      <a:pt x="386" y="161"/>
                      <a:pt x="325" y="161"/>
                    </a:cubicBezTo>
                    <a:cubicBezTo>
                      <a:pt x="205" y="161"/>
                      <a:pt x="99" y="161"/>
                      <a:pt x="50" y="233"/>
                    </a:cubicBezTo>
                    <a:cubicBezTo>
                      <a:pt x="35" y="253"/>
                      <a:pt x="0" y="264"/>
                      <a:pt x="4" y="287"/>
                    </a:cubicBezTo>
                    <a:cubicBezTo>
                      <a:pt x="9" y="310"/>
                      <a:pt x="50" y="303"/>
                      <a:pt x="76" y="297"/>
                    </a:cubicBezTo>
                    <a:cubicBezTo>
                      <a:pt x="103" y="290"/>
                      <a:pt x="116" y="279"/>
                      <a:pt x="113" y="269"/>
                    </a:cubicBezTo>
                    <a:cubicBezTo>
                      <a:pt x="110" y="259"/>
                      <a:pt x="78" y="260"/>
                      <a:pt x="93" y="238"/>
                    </a:cubicBezTo>
                    <a:cubicBezTo>
                      <a:pt x="93" y="238"/>
                      <a:pt x="93" y="238"/>
                      <a:pt x="93" y="238"/>
                    </a:cubicBezTo>
                    <a:cubicBezTo>
                      <a:pt x="139" y="197"/>
                      <a:pt x="226" y="197"/>
                      <a:pt x="325" y="197"/>
                    </a:cubicBezTo>
                    <a:cubicBezTo>
                      <a:pt x="347" y="197"/>
                      <a:pt x="370" y="197"/>
                      <a:pt x="393" y="197"/>
                    </a:cubicBezTo>
                    <a:cubicBezTo>
                      <a:pt x="398" y="197"/>
                      <a:pt x="407" y="198"/>
                      <a:pt x="400" y="206"/>
                    </a:cubicBezTo>
                    <a:cubicBezTo>
                      <a:pt x="389" y="217"/>
                      <a:pt x="380" y="231"/>
                      <a:pt x="373" y="241"/>
                    </a:cubicBezTo>
                    <a:cubicBezTo>
                      <a:pt x="372" y="242"/>
                      <a:pt x="374" y="239"/>
                      <a:pt x="373" y="241"/>
                    </a:cubicBezTo>
                    <a:cubicBezTo>
                      <a:pt x="373" y="241"/>
                      <a:pt x="373" y="241"/>
                      <a:pt x="373" y="241"/>
                    </a:cubicBezTo>
                    <a:cubicBezTo>
                      <a:pt x="366" y="249"/>
                      <a:pt x="355" y="252"/>
                      <a:pt x="345" y="255"/>
                    </a:cubicBezTo>
                    <a:cubicBezTo>
                      <a:pt x="335" y="258"/>
                      <a:pt x="321" y="263"/>
                      <a:pt x="313" y="271"/>
                    </a:cubicBezTo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" name="Google Shape;35;p17"/>
            <p:cNvSpPr/>
            <p:nvPr/>
          </p:nvSpPr>
          <p:spPr>
            <a:xfrm>
              <a:off x="4707781" y="2288452"/>
              <a:ext cx="633498" cy="316748"/>
            </a:xfrm>
            <a:custGeom>
              <a:rect b="b" l="l" r="r" t="t"/>
              <a:pathLst>
                <a:path extrusionOk="0" h="39" w="83">
                  <a:moveTo>
                    <a:pt x="82" y="23"/>
                  </a:moveTo>
                  <a:cubicBezTo>
                    <a:pt x="82" y="33"/>
                    <a:pt x="63" y="39"/>
                    <a:pt x="40" y="38"/>
                  </a:cubicBezTo>
                  <a:cubicBezTo>
                    <a:pt x="17" y="36"/>
                    <a:pt x="0" y="26"/>
                    <a:pt x="0" y="16"/>
                  </a:cubicBezTo>
                  <a:cubicBezTo>
                    <a:pt x="1" y="6"/>
                    <a:pt x="20" y="0"/>
                    <a:pt x="43" y="2"/>
                  </a:cubicBezTo>
                  <a:cubicBezTo>
                    <a:pt x="66" y="4"/>
                    <a:pt x="83" y="13"/>
                    <a:pt x="82" y="23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6" name="Google Shape;36;p17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37" name="Google Shape;37;p17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38" name="Google Shape;38;p17"/>
            <p:cNvCxnSpPr/>
            <p:nvPr/>
          </p:nvCxnSpPr>
          <p:spPr>
            <a:xfrm>
              <a:off x="4631639" y="2640676"/>
              <a:ext cx="3000" cy="2159400"/>
            </a:xfrm>
            <a:prstGeom prst="straightConnector1">
              <a:avLst/>
            </a:prstGeom>
            <a:noFill/>
            <a:ln cap="flat" cmpd="sng" w="47625">
              <a:solidFill>
                <a:srgbClr val="F4A58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39" name="Google Shape;39;p17"/>
          <p:cNvSpPr txBox="1"/>
          <p:nvPr/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17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41;p17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17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17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17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5" name="Google Shape;45;p1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46" name="Google Shape;46;p17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47" name="Google Shape;47;p1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7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9" name="Google Shape;49;p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0150" y="98175"/>
            <a:ext cx="1612150" cy="16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7"/>
          <p:cNvPicPr preferRelativeResize="0"/>
          <p:nvPr/>
        </p:nvPicPr>
        <p:blipFill rotWithShape="1">
          <a:blip r:embed="rId3">
            <a:alphaModFix/>
          </a:blip>
          <a:srcRect b="16828" l="28496" r="9675" t="21277"/>
          <a:stretch/>
        </p:blipFill>
        <p:spPr>
          <a:xfrm>
            <a:off x="9595600" y="98175"/>
            <a:ext cx="1560952" cy="1562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0" name="Google Shape;730;p28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28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28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3" name="Google Shape;733;p28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4" name="Google Shape;734;p28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35" name="Google Shape;735;p28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736" name="Google Shape;736;p28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737" name="Google Shape;737;p28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28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39" name="Google Shape;739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7">
  <p:cSld name="TITLE_7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29"/>
          <p:cNvGrpSpPr/>
          <p:nvPr/>
        </p:nvGrpSpPr>
        <p:grpSpPr>
          <a:xfrm rot="1854140">
            <a:off x="-853264" y="-221377"/>
            <a:ext cx="12979291" cy="6560232"/>
            <a:chOff x="-3407467" y="371098"/>
            <a:chExt cx="10675616" cy="5395866"/>
          </a:xfrm>
        </p:grpSpPr>
        <p:sp>
          <p:nvSpPr>
            <p:cNvPr id="742" name="Google Shape;742;p29"/>
            <p:cNvSpPr/>
            <p:nvPr/>
          </p:nvSpPr>
          <p:spPr>
            <a:xfrm rot="5400000">
              <a:off x="-316053" y="1204829"/>
              <a:ext cx="964353" cy="4741133"/>
            </a:xfrm>
            <a:custGeom>
              <a:rect b="b" l="l" r="r" t="t"/>
              <a:pathLst>
                <a:path extrusionOk="0" h="2515" w="512">
                  <a:moveTo>
                    <a:pt x="437" y="1248"/>
                  </a:moveTo>
                  <a:cubicBezTo>
                    <a:pt x="473" y="1236"/>
                    <a:pt x="512" y="1191"/>
                    <a:pt x="505" y="1143"/>
                  </a:cubicBezTo>
                  <a:cubicBezTo>
                    <a:pt x="484" y="1001"/>
                    <a:pt x="484" y="1001"/>
                    <a:pt x="484" y="1001"/>
                  </a:cubicBezTo>
                  <a:cubicBezTo>
                    <a:pt x="478" y="958"/>
                    <a:pt x="434" y="934"/>
                    <a:pt x="401" y="926"/>
                  </a:cubicBezTo>
                  <a:cubicBezTo>
                    <a:pt x="433" y="907"/>
                    <a:pt x="461" y="857"/>
                    <a:pt x="444" y="811"/>
                  </a:cubicBezTo>
                  <a:cubicBezTo>
                    <a:pt x="395" y="676"/>
                    <a:pt x="395" y="676"/>
                    <a:pt x="395" y="676"/>
                  </a:cubicBezTo>
                  <a:cubicBezTo>
                    <a:pt x="382" y="638"/>
                    <a:pt x="339" y="623"/>
                    <a:pt x="307" y="619"/>
                  </a:cubicBezTo>
                  <a:cubicBezTo>
                    <a:pt x="327" y="599"/>
                    <a:pt x="352" y="569"/>
                    <a:pt x="343" y="533"/>
                  </a:cubicBezTo>
                  <a:cubicBezTo>
                    <a:pt x="305" y="395"/>
                    <a:pt x="305" y="395"/>
                    <a:pt x="305" y="395"/>
                  </a:cubicBezTo>
                  <a:cubicBezTo>
                    <a:pt x="295" y="355"/>
                    <a:pt x="250" y="326"/>
                    <a:pt x="219" y="319"/>
                  </a:cubicBezTo>
                  <a:cubicBezTo>
                    <a:pt x="243" y="301"/>
                    <a:pt x="276" y="265"/>
                    <a:pt x="268" y="226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27" y="32"/>
                    <a:pt x="163" y="0"/>
                    <a:pt x="120" y="9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47" y="24"/>
                    <a:pt x="0" y="75"/>
                    <a:pt x="12" y="129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50" y="312"/>
                    <a:pt x="100" y="337"/>
                    <a:pt x="133" y="340"/>
                  </a:cubicBezTo>
                  <a:cubicBezTo>
                    <a:pt x="107" y="361"/>
                    <a:pt x="78" y="417"/>
                    <a:pt x="90" y="459"/>
                  </a:cubicBezTo>
                  <a:cubicBezTo>
                    <a:pt x="127" y="597"/>
                    <a:pt x="127" y="597"/>
                    <a:pt x="127" y="597"/>
                  </a:cubicBezTo>
                  <a:cubicBezTo>
                    <a:pt x="138" y="641"/>
                    <a:pt x="186" y="649"/>
                    <a:pt x="221" y="649"/>
                  </a:cubicBezTo>
                  <a:cubicBezTo>
                    <a:pt x="198" y="673"/>
                    <a:pt x="173" y="719"/>
                    <a:pt x="187" y="759"/>
                  </a:cubicBezTo>
                  <a:cubicBezTo>
                    <a:pt x="236" y="894"/>
                    <a:pt x="236" y="894"/>
                    <a:pt x="236" y="894"/>
                  </a:cubicBezTo>
                  <a:cubicBezTo>
                    <a:pt x="247" y="925"/>
                    <a:pt x="287" y="938"/>
                    <a:pt x="311" y="945"/>
                  </a:cubicBezTo>
                  <a:cubicBezTo>
                    <a:pt x="288" y="965"/>
                    <a:pt x="259" y="1004"/>
                    <a:pt x="265" y="1042"/>
                  </a:cubicBezTo>
                  <a:cubicBezTo>
                    <a:pt x="285" y="1184"/>
                    <a:pt x="285" y="1184"/>
                    <a:pt x="285" y="1184"/>
                  </a:cubicBezTo>
                  <a:cubicBezTo>
                    <a:pt x="291" y="1220"/>
                    <a:pt x="325" y="1239"/>
                    <a:pt x="349" y="1250"/>
                  </a:cubicBezTo>
                  <a:cubicBezTo>
                    <a:pt x="322" y="1265"/>
                    <a:pt x="284" y="1299"/>
                    <a:pt x="283" y="1339"/>
                  </a:cubicBezTo>
                  <a:cubicBezTo>
                    <a:pt x="278" y="1482"/>
                    <a:pt x="278" y="1482"/>
                    <a:pt x="278" y="1482"/>
                  </a:cubicBezTo>
                  <a:cubicBezTo>
                    <a:pt x="278" y="1516"/>
                    <a:pt x="308" y="1541"/>
                    <a:pt x="328" y="1556"/>
                  </a:cubicBezTo>
                  <a:cubicBezTo>
                    <a:pt x="299" y="1566"/>
                    <a:pt x="258" y="1587"/>
                    <a:pt x="249" y="1625"/>
                  </a:cubicBezTo>
                  <a:cubicBezTo>
                    <a:pt x="216" y="1764"/>
                    <a:pt x="216" y="1764"/>
                    <a:pt x="216" y="1764"/>
                  </a:cubicBezTo>
                  <a:cubicBezTo>
                    <a:pt x="206" y="1806"/>
                    <a:pt x="237" y="1848"/>
                    <a:pt x="264" y="1865"/>
                  </a:cubicBezTo>
                  <a:cubicBezTo>
                    <a:pt x="230" y="1870"/>
                    <a:pt x="180" y="1896"/>
                    <a:pt x="170" y="1940"/>
                  </a:cubicBezTo>
                  <a:cubicBezTo>
                    <a:pt x="140" y="2080"/>
                    <a:pt x="140" y="2080"/>
                    <a:pt x="140" y="2080"/>
                  </a:cubicBezTo>
                  <a:cubicBezTo>
                    <a:pt x="130" y="2123"/>
                    <a:pt x="164" y="2162"/>
                    <a:pt x="193" y="2179"/>
                  </a:cubicBezTo>
                  <a:cubicBezTo>
                    <a:pt x="161" y="2188"/>
                    <a:pt x="114" y="2214"/>
                    <a:pt x="107" y="2256"/>
                  </a:cubicBezTo>
                  <a:cubicBezTo>
                    <a:pt x="83" y="2398"/>
                    <a:pt x="83" y="2398"/>
                    <a:pt x="83" y="2398"/>
                  </a:cubicBezTo>
                  <a:cubicBezTo>
                    <a:pt x="74" y="2452"/>
                    <a:pt x="123" y="2496"/>
                    <a:pt x="167" y="2503"/>
                  </a:cubicBezTo>
                  <a:cubicBezTo>
                    <a:pt x="197" y="2508"/>
                    <a:pt x="197" y="2508"/>
                    <a:pt x="197" y="2508"/>
                  </a:cubicBezTo>
                  <a:cubicBezTo>
                    <a:pt x="240" y="2515"/>
                    <a:pt x="297" y="2493"/>
                    <a:pt x="306" y="2439"/>
                  </a:cubicBezTo>
                  <a:cubicBezTo>
                    <a:pt x="330" y="2298"/>
                    <a:pt x="330" y="2298"/>
                    <a:pt x="330" y="2298"/>
                  </a:cubicBezTo>
                  <a:cubicBezTo>
                    <a:pt x="336" y="2257"/>
                    <a:pt x="306" y="2215"/>
                    <a:pt x="281" y="2195"/>
                  </a:cubicBezTo>
                  <a:cubicBezTo>
                    <a:pt x="310" y="2189"/>
                    <a:pt x="352" y="2172"/>
                    <a:pt x="361" y="2133"/>
                  </a:cubicBezTo>
                  <a:cubicBezTo>
                    <a:pt x="391" y="1993"/>
                    <a:pt x="391" y="1993"/>
                    <a:pt x="391" y="1993"/>
                  </a:cubicBezTo>
                  <a:cubicBezTo>
                    <a:pt x="401" y="1951"/>
                    <a:pt x="369" y="1905"/>
                    <a:pt x="343" y="1885"/>
                  </a:cubicBezTo>
                  <a:cubicBezTo>
                    <a:pt x="377" y="1883"/>
                    <a:pt x="420" y="1861"/>
                    <a:pt x="431" y="1818"/>
                  </a:cubicBezTo>
                  <a:cubicBezTo>
                    <a:pt x="463" y="1678"/>
                    <a:pt x="463" y="1678"/>
                    <a:pt x="463" y="1678"/>
                  </a:cubicBezTo>
                  <a:cubicBezTo>
                    <a:pt x="474" y="1635"/>
                    <a:pt x="446" y="1592"/>
                    <a:pt x="418" y="1572"/>
                  </a:cubicBezTo>
                  <a:cubicBezTo>
                    <a:pt x="455" y="1567"/>
                    <a:pt x="501" y="1536"/>
                    <a:pt x="502" y="1488"/>
                  </a:cubicBezTo>
                  <a:cubicBezTo>
                    <a:pt x="506" y="1344"/>
                    <a:pt x="506" y="1344"/>
                    <a:pt x="506" y="1344"/>
                  </a:cubicBezTo>
                  <a:cubicBezTo>
                    <a:pt x="507" y="1300"/>
                    <a:pt x="469" y="1261"/>
                    <a:pt x="437" y="1248"/>
                  </a:cubicBezTo>
                  <a:close/>
                </a:path>
              </a:pathLst>
            </a:custGeom>
            <a:solidFill>
              <a:srgbClr val="F2F0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29"/>
            <p:cNvSpPr/>
            <p:nvPr/>
          </p:nvSpPr>
          <p:spPr>
            <a:xfrm rot="5400000">
              <a:off x="2054514" y="553328"/>
              <a:ext cx="5395866" cy="5031405"/>
            </a:xfrm>
            <a:custGeom>
              <a:rect b="b" l="l" r="r" t="t"/>
              <a:pathLst>
                <a:path extrusionOk="0" h="2669" w="2857">
                  <a:moveTo>
                    <a:pt x="2643" y="1435"/>
                  </a:moveTo>
                  <a:cubicBezTo>
                    <a:pt x="2646" y="1443"/>
                    <a:pt x="2649" y="1451"/>
                    <a:pt x="2652" y="1459"/>
                  </a:cubicBezTo>
                  <a:cubicBezTo>
                    <a:pt x="2652" y="1459"/>
                    <a:pt x="2651" y="1449"/>
                    <a:pt x="2643" y="1435"/>
                  </a:cubicBezTo>
                  <a:close/>
                  <a:moveTo>
                    <a:pt x="2786" y="2066"/>
                  </a:moveTo>
                  <a:cubicBezTo>
                    <a:pt x="2787" y="2067"/>
                    <a:pt x="2788" y="2068"/>
                    <a:pt x="2789" y="2069"/>
                  </a:cubicBezTo>
                  <a:cubicBezTo>
                    <a:pt x="2789" y="2069"/>
                    <a:pt x="2788" y="2068"/>
                    <a:pt x="2786" y="2066"/>
                  </a:cubicBezTo>
                  <a:close/>
                  <a:moveTo>
                    <a:pt x="1949" y="361"/>
                  </a:moveTo>
                  <a:cubicBezTo>
                    <a:pt x="1950" y="361"/>
                    <a:pt x="1950" y="362"/>
                    <a:pt x="1951" y="362"/>
                  </a:cubicBezTo>
                  <a:cubicBezTo>
                    <a:pt x="1951" y="362"/>
                    <a:pt x="1950" y="362"/>
                    <a:pt x="1949" y="361"/>
                  </a:cubicBezTo>
                  <a:close/>
                  <a:moveTo>
                    <a:pt x="2722" y="2289"/>
                  </a:moveTo>
                  <a:cubicBezTo>
                    <a:pt x="2668" y="1818"/>
                    <a:pt x="2456" y="2524"/>
                    <a:pt x="2408" y="2275"/>
                  </a:cubicBezTo>
                  <a:cubicBezTo>
                    <a:pt x="2374" y="2098"/>
                    <a:pt x="2318" y="1997"/>
                    <a:pt x="2269" y="1941"/>
                  </a:cubicBezTo>
                  <a:cubicBezTo>
                    <a:pt x="2345" y="1937"/>
                    <a:pt x="2368" y="1919"/>
                    <a:pt x="2420" y="2004"/>
                  </a:cubicBezTo>
                  <a:cubicBezTo>
                    <a:pt x="2485" y="2112"/>
                    <a:pt x="2587" y="2057"/>
                    <a:pt x="2671" y="2037"/>
                  </a:cubicBezTo>
                  <a:cubicBezTo>
                    <a:pt x="2741" y="2020"/>
                    <a:pt x="2776" y="2054"/>
                    <a:pt x="2786" y="2066"/>
                  </a:cubicBezTo>
                  <a:cubicBezTo>
                    <a:pt x="2717" y="1975"/>
                    <a:pt x="2669" y="2015"/>
                    <a:pt x="2623" y="2020"/>
                  </a:cubicBezTo>
                  <a:cubicBezTo>
                    <a:pt x="2577" y="2025"/>
                    <a:pt x="2555" y="2011"/>
                    <a:pt x="2555" y="2011"/>
                  </a:cubicBezTo>
                  <a:cubicBezTo>
                    <a:pt x="2398" y="1963"/>
                    <a:pt x="2496" y="1882"/>
                    <a:pt x="2529" y="1783"/>
                  </a:cubicBezTo>
                  <a:cubicBezTo>
                    <a:pt x="2602" y="1565"/>
                    <a:pt x="2747" y="1558"/>
                    <a:pt x="2747" y="1558"/>
                  </a:cubicBezTo>
                  <a:cubicBezTo>
                    <a:pt x="2610" y="1527"/>
                    <a:pt x="2543" y="1672"/>
                    <a:pt x="2495" y="1742"/>
                  </a:cubicBezTo>
                  <a:cubicBezTo>
                    <a:pt x="2447" y="1811"/>
                    <a:pt x="2433" y="1888"/>
                    <a:pt x="2331" y="1847"/>
                  </a:cubicBezTo>
                  <a:cubicBezTo>
                    <a:pt x="2188" y="1790"/>
                    <a:pt x="2240" y="1813"/>
                    <a:pt x="2134" y="1796"/>
                  </a:cubicBezTo>
                  <a:cubicBezTo>
                    <a:pt x="2029" y="1779"/>
                    <a:pt x="2092" y="1721"/>
                    <a:pt x="2033" y="1620"/>
                  </a:cubicBezTo>
                  <a:cubicBezTo>
                    <a:pt x="1974" y="1519"/>
                    <a:pt x="2036" y="1486"/>
                    <a:pt x="2079" y="1450"/>
                  </a:cubicBezTo>
                  <a:cubicBezTo>
                    <a:pt x="2123" y="1414"/>
                    <a:pt x="2130" y="1391"/>
                    <a:pt x="2130" y="1391"/>
                  </a:cubicBezTo>
                  <a:cubicBezTo>
                    <a:pt x="2254" y="1249"/>
                    <a:pt x="2308" y="1374"/>
                    <a:pt x="2400" y="1366"/>
                  </a:cubicBezTo>
                  <a:cubicBezTo>
                    <a:pt x="2568" y="1353"/>
                    <a:pt x="2624" y="1403"/>
                    <a:pt x="2643" y="1435"/>
                  </a:cubicBezTo>
                  <a:cubicBezTo>
                    <a:pt x="2615" y="1372"/>
                    <a:pt x="2570" y="1347"/>
                    <a:pt x="2493" y="1345"/>
                  </a:cubicBezTo>
                  <a:cubicBezTo>
                    <a:pt x="2407" y="1343"/>
                    <a:pt x="2355" y="1312"/>
                    <a:pt x="2430" y="1288"/>
                  </a:cubicBezTo>
                  <a:cubicBezTo>
                    <a:pt x="2505" y="1264"/>
                    <a:pt x="2559" y="1156"/>
                    <a:pt x="2559" y="1156"/>
                  </a:cubicBezTo>
                  <a:cubicBezTo>
                    <a:pt x="2515" y="1238"/>
                    <a:pt x="2401" y="1298"/>
                    <a:pt x="2282" y="1268"/>
                  </a:cubicBezTo>
                  <a:cubicBezTo>
                    <a:pt x="2163" y="1239"/>
                    <a:pt x="2136" y="1218"/>
                    <a:pt x="2100" y="1279"/>
                  </a:cubicBezTo>
                  <a:cubicBezTo>
                    <a:pt x="2064" y="1340"/>
                    <a:pt x="1989" y="1365"/>
                    <a:pt x="1936" y="1356"/>
                  </a:cubicBezTo>
                  <a:cubicBezTo>
                    <a:pt x="1883" y="1347"/>
                    <a:pt x="1862" y="1302"/>
                    <a:pt x="1862" y="1302"/>
                  </a:cubicBezTo>
                  <a:cubicBezTo>
                    <a:pt x="1835" y="1216"/>
                    <a:pt x="1852" y="1193"/>
                    <a:pt x="2007" y="1130"/>
                  </a:cubicBezTo>
                  <a:cubicBezTo>
                    <a:pt x="2162" y="1068"/>
                    <a:pt x="2039" y="905"/>
                    <a:pt x="2125" y="881"/>
                  </a:cubicBezTo>
                  <a:cubicBezTo>
                    <a:pt x="2211" y="857"/>
                    <a:pt x="2205" y="815"/>
                    <a:pt x="2205" y="815"/>
                  </a:cubicBezTo>
                  <a:cubicBezTo>
                    <a:pt x="2189" y="889"/>
                    <a:pt x="2056" y="820"/>
                    <a:pt x="2062" y="969"/>
                  </a:cubicBezTo>
                  <a:cubicBezTo>
                    <a:pt x="2069" y="1118"/>
                    <a:pt x="2001" y="1102"/>
                    <a:pt x="2001" y="1102"/>
                  </a:cubicBezTo>
                  <a:cubicBezTo>
                    <a:pt x="2054" y="1039"/>
                    <a:pt x="2001" y="965"/>
                    <a:pt x="1966" y="898"/>
                  </a:cubicBezTo>
                  <a:cubicBezTo>
                    <a:pt x="1930" y="831"/>
                    <a:pt x="1988" y="778"/>
                    <a:pt x="1988" y="778"/>
                  </a:cubicBezTo>
                  <a:cubicBezTo>
                    <a:pt x="1988" y="778"/>
                    <a:pt x="1879" y="785"/>
                    <a:pt x="1970" y="959"/>
                  </a:cubicBezTo>
                  <a:cubicBezTo>
                    <a:pt x="2061" y="1134"/>
                    <a:pt x="1894" y="1099"/>
                    <a:pt x="1846" y="1188"/>
                  </a:cubicBezTo>
                  <a:cubicBezTo>
                    <a:pt x="1798" y="1277"/>
                    <a:pt x="1809" y="1225"/>
                    <a:pt x="1748" y="1135"/>
                  </a:cubicBezTo>
                  <a:cubicBezTo>
                    <a:pt x="1688" y="1045"/>
                    <a:pt x="1752" y="1053"/>
                    <a:pt x="1762" y="949"/>
                  </a:cubicBezTo>
                  <a:cubicBezTo>
                    <a:pt x="1768" y="880"/>
                    <a:pt x="1749" y="836"/>
                    <a:pt x="1723" y="799"/>
                  </a:cubicBezTo>
                  <a:cubicBezTo>
                    <a:pt x="1719" y="741"/>
                    <a:pt x="1723" y="627"/>
                    <a:pt x="1811" y="655"/>
                  </a:cubicBezTo>
                  <a:cubicBezTo>
                    <a:pt x="1930" y="694"/>
                    <a:pt x="1897" y="468"/>
                    <a:pt x="1909" y="400"/>
                  </a:cubicBezTo>
                  <a:cubicBezTo>
                    <a:pt x="1919" y="341"/>
                    <a:pt x="1943" y="356"/>
                    <a:pt x="1949" y="361"/>
                  </a:cubicBezTo>
                  <a:cubicBezTo>
                    <a:pt x="1817" y="246"/>
                    <a:pt x="1919" y="661"/>
                    <a:pt x="1794" y="599"/>
                  </a:cubicBezTo>
                  <a:cubicBezTo>
                    <a:pt x="1695" y="549"/>
                    <a:pt x="1694" y="701"/>
                    <a:pt x="1698" y="766"/>
                  </a:cubicBezTo>
                  <a:cubicBezTo>
                    <a:pt x="1642" y="697"/>
                    <a:pt x="1582" y="633"/>
                    <a:pt x="1662" y="435"/>
                  </a:cubicBezTo>
                  <a:cubicBezTo>
                    <a:pt x="1797" y="107"/>
                    <a:pt x="1741" y="0"/>
                    <a:pt x="1741" y="0"/>
                  </a:cubicBezTo>
                  <a:cubicBezTo>
                    <a:pt x="1741" y="0"/>
                    <a:pt x="1768" y="154"/>
                    <a:pt x="1624" y="411"/>
                  </a:cubicBezTo>
                  <a:cubicBezTo>
                    <a:pt x="1589" y="475"/>
                    <a:pt x="1579" y="538"/>
                    <a:pt x="1581" y="597"/>
                  </a:cubicBezTo>
                  <a:cubicBezTo>
                    <a:pt x="1461" y="457"/>
                    <a:pt x="1440" y="727"/>
                    <a:pt x="1280" y="484"/>
                  </a:cubicBezTo>
                  <a:cubicBezTo>
                    <a:pt x="1165" y="312"/>
                    <a:pt x="1134" y="513"/>
                    <a:pt x="1134" y="513"/>
                  </a:cubicBezTo>
                  <a:cubicBezTo>
                    <a:pt x="1204" y="308"/>
                    <a:pt x="1293" y="697"/>
                    <a:pt x="1428" y="636"/>
                  </a:cubicBezTo>
                  <a:cubicBezTo>
                    <a:pt x="1499" y="604"/>
                    <a:pt x="1555" y="638"/>
                    <a:pt x="1593" y="678"/>
                  </a:cubicBezTo>
                  <a:cubicBezTo>
                    <a:pt x="1624" y="821"/>
                    <a:pt x="1704" y="937"/>
                    <a:pt x="1621" y="994"/>
                  </a:cubicBezTo>
                  <a:cubicBezTo>
                    <a:pt x="1490" y="1083"/>
                    <a:pt x="1431" y="1384"/>
                    <a:pt x="1268" y="1337"/>
                  </a:cubicBezTo>
                  <a:cubicBezTo>
                    <a:pt x="1212" y="1320"/>
                    <a:pt x="1172" y="1358"/>
                    <a:pt x="1094" y="1354"/>
                  </a:cubicBezTo>
                  <a:cubicBezTo>
                    <a:pt x="1016" y="1350"/>
                    <a:pt x="1022" y="1229"/>
                    <a:pt x="1099" y="1172"/>
                  </a:cubicBezTo>
                  <a:cubicBezTo>
                    <a:pt x="1175" y="1115"/>
                    <a:pt x="1331" y="1140"/>
                    <a:pt x="1200" y="981"/>
                  </a:cubicBezTo>
                  <a:cubicBezTo>
                    <a:pt x="1069" y="822"/>
                    <a:pt x="1132" y="769"/>
                    <a:pt x="1132" y="769"/>
                  </a:cubicBezTo>
                  <a:cubicBezTo>
                    <a:pt x="1007" y="841"/>
                    <a:pt x="1308" y="1065"/>
                    <a:pt x="1150" y="1105"/>
                  </a:cubicBezTo>
                  <a:cubicBezTo>
                    <a:pt x="991" y="1144"/>
                    <a:pt x="1008" y="1337"/>
                    <a:pt x="1008" y="1337"/>
                  </a:cubicBezTo>
                  <a:cubicBezTo>
                    <a:pt x="749" y="1289"/>
                    <a:pt x="1005" y="1041"/>
                    <a:pt x="700" y="982"/>
                  </a:cubicBezTo>
                  <a:cubicBezTo>
                    <a:pt x="394" y="923"/>
                    <a:pt x="457" y="791"/>
                    <a:pt x="457" y="791"/>
                  </a:cubicBezTo>
                  <a:cubicBezTo>
                    <a:pt x="405" y="843"/>
                    <a:pt x="478" y="1000"/>
                    <a:pt x="644" y="1005"/>
                  </a:cubicBezTo>
                  <a:cubicBezTo>
                    <a:pt x="811" y="1011"/>
                    <a:pt x="834" y="1141"/>
                    <a:pt x="834" y="1141"/>
                  </a:cubicBezTo>
                  <a:cubicBezTo>
                    <a:pt x="790" y="1053"/>
                    <a:pt x="757" y="1245"/>
                    <a:pt x="597" y="1129"/>
                  </a:cubicBezTo>
                  <a:cubicBezTo>
                    <a:pt x="494" y="1054"/>
                    <a:pt x="496" y="1190"/>
                    <a:pt x="496" y="1190"/>
                  </a:cubicBezTo>
                  <a:cubicBezTo>
                    <a:pt x="525" y="1026"/>
                    <a:pt x="694" y="1290"/>
                    <a:pt x="758" y="1189"/>
                  </a:cubicBezTo>
                  <a:cubicBezTo>
                    <a:pt x="823" y="1088"/>
                    <a:pt x="822" y="1403"/>
                    <a:pt x="1045" y="1417"/>
                  </a:cubicBezTo>
                  <a:cubicBezTo>
                    <a:pt x="1197" y="1427"/>
                    <a:pt x="1275" y="1396"/>
                    <a:pt x="1242" y="1520"/>
                  </a:cubicBezTo>
                  <a:cubicBezTo>
                    <a:pt x="1210" y="1643"/>
                    <a:pt x="1132" y="1600"/>
                    <a:pt x="1072" y="1491"/>
                  </a:cubicBezTo>
                  <a:cubicBezTo>
                    <a:pt x="1012" y="1381"/>
                    <a:pt x="863" y="1519"/>
                    <a:pt x="876" y="1478"/>
                  </a:cubicBezTo>
                  <a:cubicBezTo>
                    <a:pt x="889" y="1436"/>
                    <a:pt x="857" y="1420"/>
                    <a:pt x="857" y="1420"/>
                  </a:cubicBezTo>
                  <a:cubicBezTo>
                    <a:pt x="871" y="1479"/>
                    <a:pt x="787" y="1548"/>
                    <a:pt x="949" y="1495"/>
                  </a:cubicBezTo>
                  <a:cubicBezTo>
                    <a:pt x="1110" y="1443"/>
                    <a:pt x="1112" y="1709"/>
                    <a:pt x="1059" y="1604"/>
                  </a:cubicBezTo>
                  <a:cubicBezTo>
                    <a:pt x="1006" y="1499"/>
                    <a:pt x="864" y="1699"/>
                    <a:pt x="829" y="1534"/>
                  </a:cubicBezTo>
                  <a:cubicBezTo>
                    <a:pt x="805" y="1422"/>
                    <a:pt x="723" y="1560"/>
                    <a:pt x="723" y="1560"/>
                  </a:cubicBezTo>
                  <a:cubicBezTo>
                    <a:pt x="723" y="1560"/>
                    <a:pt x="792" y="1447"/>
                    <a:pt x="824" y="1577"/>
                  </a:cubicBezTo>
                  <a:cubicBezTo>
                    <a:pt x="856" y="1708"/>
                    <a:pt x="1014" y="1538"/>
                    <a:pt x="1048" y="1630"/>
                  </a:cubicBezTo>
                  <a:cubicBezTo>
                    <a:pt x="1082" y="1722"/>
                    <a:pt x="1278" y="1566"/>
                    <a:pt x="1128" y="1836"/>
                  </a:cubicBezTo>
                  <a:cubicBezTo>
                    <a:pt x="1026" y="2019"/>
                    <a:pt x="845" y="1542"/>
                    <a:pt x="676" y="1769"/>
                  </a:cubicBezTo>
                  <a:cubicBezTo>
                    <a:pt x="601" y="1869"/>
                    <a:pt x="478" y="1767"/>
                    <a:pt x="478" y="1767"/>
                  </a:cubicBezTo>
                  <a:cubicBezTo>
                    <a:pt x="517" y="1825"/>
                    <a:pt x="562" y="1895"/>
                    <a:pt x="708" y="1795"/>
                  </a:cubicBezTo>
                  <a:cubicBezTo>
                    <a:pt x="855" y="1696"/>
                    <a:pt x="829" y="1821"/>
                    <a:pt x="905" y="1861"/>
                  </a:cubicBezTo>
                  <a:cubicBezTo>
                    <a:pt x="981" y="1902"/>
                    <a:pt x="1089" y="1963"/>
                    <a:pt x="860" y="1976"/>
                  </a:cubicBezTo>
                  <a:cubicBezTo>
                    <a:pt x="630" y="1989"/>
                    <a:pt x="733" y="2367"/>
                    <a:pt x="288" y="2395"/>
                  </a:cubicBezTo>
                  <a:cubicBezTo>
                    <a:pt x="0" y="2413"/>
                    <a:pt x="68" y="2513"/>
                    <a:pt x="68" y="2513"/>
                  </a:cubicBezTo>
                  <a:cubicBezTo>
                    <a:pt x="68" y="2513"/>
                    <a:pt x="34" y="2419"/>
                    <a:pt x="288" y="2439"/>
                  </a:cubicBezTo>
                  <a:cubicBezTo>
                    <a:pt x="543" y="2459"/>
                    <a:pt x="648" y="2267"/>
                    <a:pt x="739" y="2145"/>
                  </a:cubicBezTo>
                  <a:cubicBezTo>
                    <a:pt x="831" y="2023"/>
                    <a:pt x="756" y="2195"/>
                    <a:pt x="881" y="2226"/>
                  </a:cubicBezTo>
                  <a:cubicBezTo>
                    <a:pt x="1006" y="2256"/>
                    <a:pt x="938" y="2304"/>
                    <a:pt x="922" y="2420"/>
                  </a:cubicBezTo>
                  <a:cubicBezTo>
                    <a:pt x="907" y="2536"/>
                    <a:pt x="1016" y="2539"/>
                    <a:pt x="1016" y="2539"/>
                  </a:cubicBezTo>
                  <a:cubicBezTo>
                    <a:pt x="846" y="2445"/>
                    <a:pt x="1076" y="2267"/>
                    <a:pt x="969" y="2228"/>
                  </a:cubicBezTo>
                  <a:cubicBezTo>
                    <a:pt x="861" y="2188"/>
                    <a:pt x="845" y="2068"/>
                    <a:pt x="917" y="2057"/>
                  </a:cubicBezTo>
                  <a:cubicBezTo>
                    <a:pt x="988" y="2046"/>
                    <a:pt x="1035" y="1985"/>
                    <a:pt x="1183" y="1939"/>
                  </a:cubicBezTo>
                  <a:cubicBezTo>
                    <a:pt x="1332" y="1893"/>
                    <a:pt x="1465" y="2233"/>
                    <a:pt x="1500" y="2318"/>
                  </a:cubicBezTo>
                  <a:cubicBezTo>
                    <a:pt x="1535" y="2403"/>
                    <a:pt x="1515" y="2594"/>
                    <a:pt x="1515" y="2594"/>
                  </a:cubicBezTo>
                  <a:cubicBezTo>
                    <a:pt x="1539" y="2644"/>
                    <a:pt x="1587" y="2610"/>
                    <a:pt x="1587" y="2610"/>
                  </a:cubicBezTo>
                  <a:cubicBezTo>
                    <a:pt x="1582" y="2534"/>
                    <a:pt x="1633" y="2232"/>
                    <a:pt x="1693" y="2201"/>
                  </a:cubicBezTo>
                  <a:cubicBezTo>
                    <a:pt x="1754" y="2170"/>
                    <a:pt x="1815" y="2115"/>
                    <a:pt x="1892" y="2038"/>
                  </a:cubicBezTo>
                  <a:cubicBezTo>
                    <a:pt x="1959" y="1972"/>
                    <a:pt x="2036" y="1935"/>
                    <a:pt x="2147" y="1936"/>
                  </a:cubicBezTo>
                  <a:cubicBezTo>
                    <a:pt x="2173" y="1955"/>
                    <a:pt x="2197" y="1985"/>
                    <a:pt x="2221" y="2005"/>
                  </a:cubicBezTo>
                  <a:cubicBezTo>
                    <a:pt x="2298" y="2066"/>
                    <a:pt x="2350" y="2475"/>
                    <a:pt x="2468" y="2435"/>
                  </a:cubicBezTo>
                  <a:cubicBezTo>
                    <a:pt x="2534" y="2413"/>
                    <a:pt x="2572" y="2264"/>
                    <a:pt x="2608" y="2212"/>
                  </a:cubicBezTo>
                  <a:cubicBezTo>
                    <a:pt x="2680" y="2105"/>
                    <a:pt x="2691" y="2263"/>
                    <a:pt x="2702" y="2323"/>
                  </a:cubicBezTo>
                  <a:cubicBezTo>
                    <a:pt x="2710" y="2363"/>
                    <a:pt x="2729" y="2534"/>
                    <a:pt x="2790" y="2528"/>
                  </a:cubicBezTo>
                  <a:cubicBezTo>
                    <a:pt x="2821" y="2525"/>
                    <a:pt x="2855" y="2455"/>
                    <a:pt x="2857" y="2429"/>
                  </a:cubicBezTo>
                  <a:cubicBezTo>
                    <a:pt x="2857" y="2429"/>
                    <a:pt x="2765" y="2669"/>
                    <a:pt x="2722" y="2289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29"/>
            <p:cNvSpPr/>
            <p:nvPr/>
          </p:nvSpPr>
          <p:spPr>
            <a:xfrm rot="5400000">
              <a:off x="3238184" y="2869063"/>
              <a:ext cx="825667" cy="919200"/>
            </a:xfrm>
            <a:custGeom>
              <a:rect b="b" l="l" r="r" t="t"/>
              <a:pathLst>
                <a:path extrusionOk="0" h="488" w="436">
                  <a:moveTo>
                    <a:pt x="389" y="102"/>
                  </a:moveTo>
                  <a:cubicBezTo>
                    <a:pt x="370" y="107"/>
                    <a:pt x="353" y="121"/>
                    <a:pt x="334" y="126"/>
                  </a:cubicBezTo>
                  <a:cubicBezTo>
                    <a:pt x="310" y="132"/>
                    <a:pt x="277" y="128"/>
                    <a:pt x="254" y="123"/>
                  </a:cubicBezTo>
                  <a:cubicBezTo>
                    <a:pt x="228" y="117"/>
                    <a:pt x="198" y="108"/>
                    <a:pt x="173" y="98"/>
                  </a:cubicBezTo>
                  <a:cubicBezTo>
                    <a:pt x="146" y="88"/>
                    <a:pt x="130" y="65"/>
                    <a:pt x="107" y="48"/>
                  </a:cubicBezTo>
                  <a:cubicBezTo>
                    <a:pt x="72" y="24"/>
                    <a:pt x="3" y="0"/>
                    <a:pt x="1" y="61"/>
                  </a:cubicBezTo>
                  <a:cubicBezTo>
                    <a:pt x="0" y="122"/>
                    <a:pt x="45" y="190"/>
                    <a:pt x="78" y="238"/>
                  </a:cubicBezTo>
                  <a:cubicBezTo>
                    <a:pt x="123" y="304"/>
                    <a:pt x="193" y="488"/>
                    <a:pt x="280" y="358"/>
                  </a:cubicBezTo>
                  <a:cubicBezTo>
                    <a:pt x="316" y="305"/>
                    <a:pt x="354" y="255"/>
                    <a:pt x="389" y="204"/>
                  </a:cubicBezTo>
                  <a:cubicBezTo>
                    <a:pt x="402" y="185"/>
                    <a:pt x="436" y="134"/>
                    <a:pt x="426" y="109"/>
                  </a:cubicBezTo>
                  <a:cubicBezTo>
                    <a:pt x="418" y="91"/>
                    <a:pt x="393" y="85"/>
                    <a:pt x="381" y="102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29"/>
            <p:cNvSpPr/>
            <p:nvPr/>
          </p:nvSpPr>
          <p:spPr>
            <a:xfrm rot="5400000">
              <a:off x="2891469" y="3328663"/>
              <a:ext cx="3225" cy="32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494E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29"/>
            <p:cNvSpPr/>
            <p:nvPr/>
          </p:nvSpPr>
          <p:spPr>
            <a:xfrm rot="5400000">
              <a:off x="2730206" y="4799382"/>
              <a:ext cx="406383" cy="399932"/>
            </a:xfrm>
            <a:custGeom>
              <a:rect b="b" l="l" r="r" t="t"/>
              <a:pathLst>
                <a:path extrusionOk="0" h="211" w="214">
                  <a:moveTo>
                    <a:pt x="1" y="0"/>
                  </a:moveTo>
                  <a:cubicBezTo>
                    <a:pt x="0" y="8"/>
                    <a:pt x="8" y="19"/>
                    <a:pt x="10" y="28"/>
                  </a:cubicBezTo>
                  <a:cubicBezTo>
                    <a:pt x="16" y="44"/>
                    <a:pt x="17" y="61"/>
                    <a:pt x="22" y="77"/>
                  </a:cubicBezTo>
                  <a:cubicBezTo>
                    <a:pt x="29" y="99"/>
                    <a:pt x="40" y="121"/>
                    <a:pt x="50" y="141"/>
                  </a:cubicBezTo>
                  <a:cubicBezTo>
                    <a:pt x="61" y="165"/>
                    <a:pt x="74" y="201"/>
                    <a:pt x="103" y="206"/>
                  </a:cubicBezTo>
                  <a:cubicBezTo>
                    <a:pt x="134" y="211"/>
                    <a:pt x="153" y="172"/>
                    <a:pt x="167" y="150"/>
                  </a:cubicBezTo>
                  <a:cubicBezTo>
                    <a:pt x="178" y="133"/>
                    <a:pt x="183" y="113"/>
                    <a:pt x="192" y="95"/>
                  </a:cubicBezTo>
                  <a:cubicBezTo>
                    <a:pt x="200" y="80"/>
                    <a:pt x="209" y="64"/>
                    <a:pt x="214" y="49"/>
                  </a:cubicBezTo>
                  <a:cubicBezTo>
                    <a:pt x="200" y="53"/>
                    <a:pt x="180" y="98"/>
                    <a:pt x="169" y="112"/>
                  </a:cubicBezTo>
                  <a:cubicBezTo>
                    <a:pt x="158" y="127"/>
                    <a:pt x="146" y="144"/>
                    <a:pt x="130" y="153"/>
                  </a:cubicBezTo>
                  <a:cubicBezTo>
                    <a:pt x="101" y="171"/>
                    <a:pt x="86" y="158"/>
                    <a:pt x="73" y="131"/>
                  </a:cubicBezTo>
                  <a:cubicBezTo>
                    <a:pt x="54" y="86"/>
                    <a:pt x="25" y="46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29"/>
            <p:cNvSpPr/>
            <p:nvPr/>
          </p:nvSpPr>
          <p:spPr>
            <a:xfrm rot="5400000">
              <a:off x="3570387" y="4836473"/>
              <a:ext cx="148362" cy="299949"/>
            </a:xfrm>
            <a:custGeom>
              <a:rect b="b" l="l" r="r" t="t"/>
              <a:pathLst>
                <a:path extrusionOk="0" h="159" w="79">
                  <a:moveTo>
                    <a:pt x="79" y="2"/>
                  </a:moveTo>
                  <a:cubicBezTo>
                    <a:pt x="78" y="13"/>
                    <a:pt x="62" y="27"/>
                    <a:pt x="57" y="38"/>
                  </a:cubicBezTo>
                  <a:cubicBezTo>
                    <a:pt x="50" y="53"/>
                    <a:pt x="44" y="71"/>
                    <a:pt x="41" y="87"/>
                  </a:cubicBezTo>
                  <a:cubicBezTo>
                    <a:pt x="38" y="101"/>
                    <a:pt x="37" y="116"/>
                    <a:pt x="39" y="130"/>
                  </a:cubicBezTo>
                  <a:cubicBezTo>
                    <a:pt x="40" y="139"/>
                    <a:pt x="45" y="150"/>
                    <a:pt x="41" y="159"/>
                  </a:cubicBezTo>
                  <a:cubicBezTo>
                    <a:pt x="22" y="151"/>
                    <a:pt x="22" y="112"/>
                    <a:pt x="11" y="95"/>
                  </a:cubicBezTo>
                  <a:cubicBezTo>
                    <a:pt x="0" y="79"/>
                    <a:pt x="0" y="72"/>
                    <a:pt x="12" y="54"/>
                  </a:cubicBezTo>
                  <a:cubicBezTo>
                    <a:pt x="27" y="30"/>
                    <a:pt x="58" y="21"/>
                    <a:pt x="75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29"/>
            <p:cNvSpPr/>
            <p:nvPr/>
          </p:nvSpPr>
          <p:spPr>
            <a:xfrm rot="5400000">
              <a:off x="4960474" y="1836979"/>
              <a:ext cx="103208" cy="216093"/>
            </a:xfrm>
            <a:custGeom>
              <a:rect b="b" l="l" r="r" t="t"/>
              <a:pathLst>
                <a:path extrusionOk="0" h="115" w="55">
                  <a:moveTo>
                    <a:pt x="3" y="11"/>
                  </a:moveTo>
                  <a:cubicBezTo>
                    <a:pt x="12" y="18"/>
                    <a:pt x="30" y="27"/>
                    <a:pt x="39" y="17"/>
                  </a:cubicBezTo>
                  <a:cubicBezTo>
                    <a:pt x="43" y="13"/>
                    <a:pt x="41" y="0"/>
                    <a:pt x="50" y="2"/>
                  </a:cubicBezTo>
                  <a:cubicBezTo>
                    <a:pt x="55" y="4"/>
                    <a:pt x="54" y="15"/>
                    <a:pt x="54" y="19"/>
                  </a:cubicBezTo>
                  <a:cubicBezTo>
                    <a:pt x="52" y="52"/>
                    <a:pt x="46" y="82"/>
                    <a:pt x="52" y="115"/>
                  </a:cubicBezTo>
                  <a:cubicBezTo>
                    <a:pt x="48" y="102"/>
                    <a:pt x="41" y="91"/>
                    <a:pt x="38" y="78"/>
                  </a:cubicBezTo>
                  <a:cubicBezTo>
                    <a:pt x="35" y="66"/>
                    <a:pt x="34" y="56"/>
                    <a:pt x="28" y="46"/>
                  </a:cubicBezTo>
                  <a:cubicBezTo>
                    <a:pt x="21" y="33"/>
                    <a:pt x="10" y="24"/>
                    <a:pt x="0" y="1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29"/>
            <p:cNvSpPr/>
            <p:nvPr/>
          </p:nvSpPr>
          <p:spPr>
            <a:xfrm rot="5400000">
              <a:off x="5178179" y="2506221"/>
              <a:ext cx="170939" cy="241895"/>
            </a:xfrm>
            <a:custGeom>
              <a:rect b="b" l="l" r="r" t="t"/>
              <a:pathLst>
                <a:path extrusionOk="0" h="129" w="91">
                  <a:moveTo>
                    <a:pt x="46" y="0"/>
                  </a:moveTo>
                  <a:cubicBezTo>
                    <a:pt x="61" y="23"/>
                    <a:pt x="72" y="56"/>
                    <a:pt x="60" y="83"/>
                  </a:cubicBezTo>
                  <a:cubicBezTo>
                    <a:pt x="54" y="97"/>
                    <a:pt x="47" y="108"/>
                    <a:pt x="32" y="113"/>
                  </a:cubicBezTo>
                  <a:cubicBezTo>
                    <a:pt x="24" y="116"/>
                    <a:pt x="4" y="117"/>
                    <a:pt x="0" y="124"/>
                  </a:cubicBezTo>
                  <a:cubicBezTo>
                    <a:pt x="17" y="129"/>
                    <a:pt x="49" y="114"/>
                    <a:pt x="65" y="106"/>
                  </a:cubicBezTo>
                  <a:cubicBezTo>
                    <a:pt x="79" y="99"/>
                    <a:pt x="86" y="86"/>
                    <a:pt x="88" y="70"/>
                  </a:cubicBezTo>
                  <a:cubicBezTo>
                    <a:pt x="91" y="44"/>
                    <a:pt x="61" y="27"/>
                    <a:pt x="48" y="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29"/>
            <p:cNvSpPr/>
            <p:nvPr/>
          </p:nvSpPr>
          <p:spPr>
            <a:xfrm rot="5400000">
              <a:off x="5334605" y="1366091"/>
              <a:ext cx="312850" cy="135461"/>
            </a:xfrm>
            <a:custGeom>
              <a:rect b="b" l="l" r="r" t="t"/>
              <a:pathLst>
                <a:path extrusionOk="0" h="72" w="166">
                  <a:moveTo>
                    <a:pt x="0" y="0"/>
                  </a:moveTo>
                  <a:cubicBezTo>
                    <a:pt x="47" y="50"/>
                    <a:pt x="99" y="67"/>
                    <a:pt x="166" y="72"/>
                  </a:cubicBezTo>
                  <a:cubicBezTo>
                    <a:pt x="151" y="63"/>
                    <a:pt x="131" y="62"/>
                    <a:pt x="115" y="56"/>
                  </a:cubicBezTo>
                  <a:cubicBezTo>
                    <a:pt x="96" y="48"/>
                    <a:pt x="74" y="43"/>
                    <a:pt x="55" y="33"/>
                  </a:cubicBezTo>
                  <a:cubicBezTo>
                    <a:pt x="46" y="28"/>
                    <a:pt x="37" y="21"/>
                    <a:pt x="27" y="16"/>
                  </a:cubicBezTo>
                  <a:cubicBezTo>
                    <a:pt x="19" y="12"/>
                    <a:pt x="8" y="10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29"/>
            <p:cNvSpPr/>
            <p:nvPr/>
          </p:nvSpPr>
          <p:spPr>
            <a:xfrm rot="5400000">
              <a:off x="4949186" y="1667653"/>
              <a:ext cx="151587" cy="67730"/>
            </a:xfrm>
            <a:custGeom>
              <a:rect b="b" l="l" r="r" t="t"/>
              <a:pathLst>
                <a:path extrusionOk="0" h="35" w="80">
                  <a:moveTo>
                    <a:pt x="0" y="8"/>
                  </a:moveTo>
                  <a:cubicBezTo>
                    <a:pt x="31" y="22"/>
                    <a:pt x="61" y="35"/>
                    <a:pt x="80" y="0"/>
                  </a:cubicBezTo>
                  <a:cubicBezTo>
                    <a:pt x="68" y="3"/>
                    <a:pt x="60" y="12"/>
                    <a:pt x="48" y="13"/>
                  </a:cubicBezTo>
                  <a:cubicBezTo>
                    <a:pt x="35" y="15"/>
                    <a:pt x="22" y="13"/>
                    <a:pt x="9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29"/>
            <p:cNvSpPr/>
            <p:nvPr/>
          </p:nvSpPr>
          <p:spPr>
            <a:xfrm rot="5400000">
              <a:off x="5934503" y="3162562"/>
              <a:ext cx="338652" cy="174164"/>
            </a:xfrm>
            <a:custGeom>
              <a:rect b="b" l="l" r="r" t="t"/>
              <a:pathLst>
                <a:path extrusionOk="0" h="91" w="180">
                  <a:moveTo>
                    <a:pt x="2" y="26"/>
                  </a:moveTo>
                  <a:cubicBezTo>
                    <a:pt x="11" y="27"/>
                    <a:pt x="30" y="13"/>
                    <a:pt x="39" y="9"/>
                  </a:cubicBezTo>
                  <a:cubicBezTo>
                    <a:pt x="51" y="3"/>
                    <a:pt x="61" y="0"/>
                    <a:pt x="75" y="0"/>
                  </a:cubicBezTo>
                  <a:cubicBezTo>
                    <a:pt x="97" y="0"/>
                    <a:pt x="106" y="11"/>
                    <a:pt x="123" y="25"/>
                  </a:cubicBezTo>
                  <a:cubicBezTo>
                    <a:pt x="149" y="47"/>
                    <a:pt x="170" y="57"/>
                    <a:pt x="180" y="91"/>
                  </a:cubicBezTo>
                  <a:cubicBezTo>
                    <a:pt x="173" y="90"/>
                    <a:pt x="165" y="82"/>
                    <a:pt x="159" y="77"/>
                  </a:cubicBezTo>
                  <a:cubicBezTo>
                    <a:pt x="146" y="65"/>
                    <a:pt x="132" y="55"/>
                    <a:pt x="117" y="47"/>
                  </a:cubicBezTo>
                  <a:cubicBezTo>
                    <a:pt x="101" y="38"/>
                    <a:pt x="86" y="34"/>
                    <a:pt x="69" y="29"/>
                  </a:cubicBezTo>
                  <a:cubicBezTo>
                    <a:pt x="45" y="22"/>
                    <a:pt x="22" y="17"/>
                    <a:pt x="0" y="32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29"/>
            <p:cNvSpPr/>
            <p:nvPr/>
          </p:nvSpPr>
          <p:spPr>
            <a:xfrm rot="5400000">
              <a:off x="6315084" y="3265770"/>
              <a:ext cx="129010" cy="364455"/>
            </a:xfrm>
            <a:custGeom>
              <a:rect b="b" l="l" r="r" t="t"/>
              <a:pathLst>
                <a:path extrusionOk="0" h="193" w="68">
                  <a:moveTo>
                    <a:pt x="68" y="0"/>
                  </a:moveTo>
                  <a:cubicBezTo>
                    <a:pt x="48" y="34"/>
                    <a:pt x="28" y="67"/>
                    <a:pt x="18" y="105"/>
                  </a:cubicBezTo>
                  <a:cubicBezTo>
                    <a:pt x="12" y="132"/>
                    <a:pt x="0" y="165"/>
                    <a:pt x="7" y="193"/>
                  </a:cubicBezTo>
                  <a:cubicBezTo>
                    <a:pt x="17" y="173"/>
                    <a:pt x="24" y="150"/>
                    <a:pt x="29" y="128"/>
                  </a:cubicBezTo>
                  <a:cubicBezTo>
                    <a:pt x="34" y="106"/>
                    <a:pt x="44" y="87"/>
                    <a:pt x="50" y="65"/>
                  </a:cubicBezTo>
                  <a:cubicBezTo>
                    <a:pt x="55" y="48"/>
                    <a:pt x="60" y="28"/>
                    <a:pt x="68" y="1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29"/>
            <p:cNvSpPr/>
            <p:nvPr/>
          </p:nvSpPr>
          <p:spPr>
            <a:xfrm rot="5400000">
              <a:off x="5960305" y="3607648"/>
              <a:ext cx="338652" cy="335427"/>
            </a:xfrm>
            <a:custGeom>
              <a:rect b="b" l="l" r="r" t="t"/>
              <a:pathLst>
                <a:path extrusionOk="0" h="178" w="179">
                  <a:moveTo>
                    <a:pt x="4" y="174"/>
                  </a:moveTo>
                  <a:cubicBezTo>
                    <a:pt x="5" y="152"/>
                    <a:pt x="7" y="122"/>
                    <a:pt x="24" y="106"/>
                  </a:cubicBezTo>
                  <a:cubicBezTo>
                    <a:pt x="43" y="88"/>
                    <a:pt x="59" y="91"/>
                    <a:pt x="80" y="96"/>
                  </a:cubicBezTo>
                  <a:cubicBezTo>
                    <a:pt x="90" y="98"/>
                    <a:pt x="107" y="104"/>
                    <a:pt x="116" y="102"/>
                  </a:cubicBezTo>
                  <a:cubicBezTo>
                    <a:pt x="126" y="99"/>
                    <a:pt x="140" y="86"/>
                    <a:pt x="146" y="78"/>
                  </a:cubicBezTo>
                  <a:cubicBezTo>
                    <a:pt x="157" y="64"/>
                    <a:pt x="162" y="48"/>
                    <a:pt x="166" y="32"/>
                  </a:cubicBezTo>
                  <a:cubicBezTo>
                    <a:pt x="168" y="21"/>
                    <a:pt x="169" y="9"/>
                    <a:pt x="174" y="0"/>
                  </a:cubicBezTo>
                  <a:cubicBezTo>
                    <a:pt x="179" y="25"/>
                    <a:pt x="176" y="74"/>
                    <a:pt x="163" y="97"/>
                  </a:cubicBezTo>
                  <a:cubicBezTo>
                    <a:pt x="153" y="115"/>
                    <a:pt x="127" y="119"/>
                    <a:pt x="108" y="119"/>
                  </a:cubicBezTo>
                  <a:cubicBezTo>
                    <a:pt x="84" y="119"/>
                    <a:pt x="58" y="112"/>
                    <a:pt x="37" y="128"/>
                  </a:cubicBezTo>
                  <a:cubicBezTo>
                    <a:pt x="23" y="138"/>
                    <a:pt x="0" y="159"/>
                    <a:pt x="0" y="178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29"/>
            <p:cNvSpPr/>
            <p:nvPr/>
          </p:nvSpPr>
          <p:spPr>
            <a:xfrm rot="5400000">
              <a:off x="4689552" y="4762292"/>
              <a:ext cx="206417" cy="119335"/>
            </a:xfrm>
            <a:custGeom>
              <a:rect b="b" l="l" r="r" t="t"/>
              <a:pathLst>
                <a:path extrusionOk="0" h="62" w="110">
                  <a:moveTo>
                    <a:pt x="110" y="0"/>
                  </a:moveTo>
                  <a:cubicBezTo>
                    <a:pt x="96" y="8"/>
                    <a:pt x="78" y="18"/>
                    <a:pt x="77" y="36"/>
                  </a:cubicBezTo>
                  <a:cubicBezTo>
                    <a:pt x="77" y="45"/>
                    <a:pt x="93" y="61"/>
                    <a:pt x="79" y="62"/>
                  </a:cubicBezTo>
                  <a:cubicBezTo>
                    <a:pt x="76" y="62"/>
                    <a:pt x="65" y="53"/>
                    <a:pt x="62" y="52"/>
                  </a:cubicBezTo>
                  <a:cubicBezTo>
                    <a:pt x="53" y="47"/>
                    <a:pt x="46" y="46"/>
                    <a:pt x="37" y="42"/>
                  </a:cubicBezTo>
                  <a:cubicBezTo>
                    <a:pt x="22" y="37"/>
                    <a:pt x="6" y="28"/>
                    <a:pt x="0" y="13"/>
                  </a:cubicBezTo>
                  <a:cubicBezTo>
                    <a:pt x="7" y="8"/>
                    <a:pt x="26" y="15"/>
                    <a:pt x="36" y="15"/>
                  </a:cubicBezTo>
                  <a:cubicBezTo>
                    <a:pt x="46" y="16"/>
                    <a:pt x="58" y="17"/>
                    <a:pt x="68" y="14"/>
                  </a:cubicBezTo>
                  <a:cubicBezTo>
                    <a:pt x="81" y="10"/>
                    <a:pt x="91" y="1"/>
                    <a:pt x="106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29"/>
            <p:cNvSpPr/>
            <p:nvPr/>
          </p:nvSpPr>
          <p:spPr>
            <a:xfrm rot="5400000">
              <a:off x="3110787" y="5315424"/>
              <a:ext cx="141912" cy="135461"/>
            </a:xfrm>
            <a:custGeom>
              <a:rect b="b" l="l" r="r" t="t"/>
              <a:pathLst>
                <a:path extrusionOk="0" h="71" w="75">
                  <a:moveTo>
                    <a:pt x="0" y="40"/>
                  </a:moveTo>
                  <a:cubicBezTo>
                    <a:pt x="14" y="30"/>
                    <a:pt x="33" y="15"/>
                    <a:pt x="52" y="26"/>
                  </a:cubicBezTo>
                  <a:cubicBezTo>
                    <a:pt x="67" y="35"/>
                    <a:pt x="68" y="58"/>
                    <a:pt x="75" y="71"/>
                  </a:cubicBezTo>
                  <a:cubicBezTo>
                    <a:pt x="73" y="54"/>
                    <a:pt x="69" y="14"/>
                    <a:pt x="47" y="7"/>
                  </a:cubicBezTo>
                  <a:cubicBezTo>
                    <a:pt x="27" y="0"/>
                    <a:pt x="12" y="28"/>
                    <a:pt x="2" y="4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757;p29"/>
            <p:cNvSpPr/>
            <p:nvPr/>
          </p:nvSpPr>
          <p:spPr>
            <a:xfrm rot="5400000">
              <a:off x="3076922" y="1646689"/>
              <a:ext cx="422509" cy="361229"/>
            </a:xfrm>
            <a:custGeom>
              <a:rect b="b" l="l" r="r" t="t"/>
              <a:pathLst>
                <a:path extrusionOk="0" h="191" w="223">
                  <a:moveTo>
                    <a:pt x="223" y="36"/>
                  </a:moveTo>
                  <a:cubicBezTo>
                    <a:pt x="177" y="58"/>
                    <a:pt x="186" y="130"/>
                    <a:pt x="193" y="170"/>
                  </a:cubicBezTo>
                  <a:cubicBezTo>
                    <a:pt x="169" y="141"/>
                    <a:pt x="169" y="61"/>
                    <a:pt x="116" y="67"/>
                  </a:cubicBezTo>
                  <a:cubicBezTo>
                    <a:pt x="93" y="70"/>
                    <a:pt x="75" y="93"/>
                    <a:pt x="61" y="111"/>
                  </a:cubicBezTo>
                  <a:cubicBezTo>
                    <a:pt x="41" y="137"/>
                    <a:pt x="15" y="163"/>
                    <a:pt x="0" y="191"/>
                  </a:cubicBezTo>
                  <a:cubicBezTo>
                    <a:pt x="17" y="152"/>
                    <a:pt x="43" y="113"/>
                    <a:pt x="68" y="79"/>
                  </a:cubicBezTo>
                  <a:cubicBezTo>
                    <a:pt x="85" y="57"/>
                    <a:pt x="103" y="28"/>
                    <a:pt x="127" y="13"/>
                  </a:cubicBezTo>
                  <a:cubicBezTo>
                    <a:pt x="139" y="6"/>
                    <a:pt x="164" y="0"/>
                    <a:pt x="178" y="3"/>
                  </a:cubicBezTo>
                  <a:cubicBezTo>
                    <a:pt x="195" y="7"/>
                    <a:pt x="204" y="26"/>
                    <a:pt x="217" y="3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29"/>
            <p:cNvSpPr/>
            <p:nvPr/>
          </p:nvSpPr>
          <p:spPr>
            <a:xfrm rot="5400000">
              <a:off x="2556042" y="1093557"/>
              <a:ext cx="474113" cy="222543"/>
            </a:xfrm>
            <a:custGeom>
              <a:rect b="b" l="l" r="r" t="t"/>
              <a:pathLst>
                <a:path extrusionOk="0" h="117" w="252">
                  <a:moveTo>
                    <a:pt x="0" y="110"/>
                  </a:moveTo>
                  <a:cubicBezTo>
                    <a:pt x="14" y="117"/>
                    <a:pt x="52" y="107"/>
                    <a:pt x="69" y="104"/>
                  </a:cubicBezTo>
                  <a:cubicBezTo>
                    <a:pt x="98" y="99"/>
                    <a:pt x="125" y="95"/>
                    <a:pt x="150" y="80"/>
                  </a:cubicBezTo>
                  <a:cubicBezTo>
                    <a:pt x="170" y="69"/>
                    <a:pt x="189" y="59"/>
                    <a:pt x="207" y="45"/>
                  </a:cubicBezTo>
                  <a:cubicBezTo>
                    <a:pt x="220" y="35"/>
                    <a:pt x="251" y="17"/>
                    <a:pt x="252" y="0"/>
                  </a:cubicBezTo>
                  <a:cubicBezTo>
                    <a:pt x="238" y="24"/>
                    <a:pt x="205" y="29"/>
                    <a:pt x="180" y="38"/>
                  </a:cubicBezTo>
                  <a:cubicBezTo>
                    <a:pt x="151" y="49"/>
                    <a:pt x="117" y="58"/>
                    <a:pt x="90" y="74"/>
                  </a:cubicBezTo>
                  <a:cubicBezTo>
                    <a:pt x="73" y="85"/>
                    <a:pt x="56" y="94"/>
                    <a:pt x="38" y="103"/>
                  </a:cubicBezTo>
                  <a:cubicBezTo>
                    <a:pt x="26" y="108"/>
                    <a:pt x="13" y="110"/>
                    <a:pt x="1" y="11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29"/>
            <p:cNvSpPr/>
            <p:nvPr/>
          </p:nvSpPr>
          <p:spPr>
            <a:xfrm rot="5400000">
              <a:off x="2885018" y="2083712"/>
              <a:ext cx="93533" cy="241895"/>
            </a:xfrm>
            <a:custGeom>
              <a:rect b="b" l="l" r="r" t="t"/>
              <a:pathLst>
                <a:path extrusionOk="0" h="128" w="50">
                  <a:moveTo>
                    <a:pt x="0" y="0"/>
                  </a:moveTo>
                  <a:cubicBezTo>
                    <a:pt x="50" y="22"/>
                    <a:pt x="29" y="90"/>
                    <a:pt x="7" y="128"/>
                  </a:cubicBezTo>
                  <a:cubicBezTo>
                    <a:pt x="27" y="106"/>
                    <a:pt x="46" y="62"/>
                    <a:pt x="41" y="32"/>
                  </a:cubicBezTo>
                  <a:cubicBezTo>
                    <a:pt x="36" y="6"/>
                    <a:pt x="24" y="8"/>
                    <a:pt x="1" y="7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29"/>
            <p:cNvSpPr/>
            <p:nvPr/>
          </p:nvSpPr>
          <p:spPr>
            <a:xfrm rot="5400000">
              <a:off x="3742938" y="1793438"/>
              <a:ext cx="370905" cy="183840"/>
            </a:xfrm>
            <a:custGeom>
              <a:rect b="b" l="l" r="r" t="t"/>
              <a:pathLst>
                <a:path extrusionOk="0" h="97" w="198">
                  <a:moveTo>
                    <a:pt x="0" y="53"/>
                  </a:moveTo>
                  <a:cubicBezTo>
                    <a:pt x="2" y="40"/>
                    <a:pt x="44" y="25"/>
                    <a:pt x="57" y="19"/>
                  </a:cubicBezTo>
                  <a:cubicBezTo>
                    <a:pt x="74" y="13"/>
                    <a:pt x="99" y="4"/>
                    <a:pt x="118" y="9"/>
                  </a:cubicBezTo>
                  <a:cubicBezTo>
                    <a:pt x="157" y="18"/>
                    <a:pt x="171" y="72"/>
                    <a:pt x="198" y="97"/>
                  </a:cubicBezTo>
                  <a:cubicBezTo>
                    <a:pt x="180" y="63"/>
                    <a:pt x="167" y="16"/>
                    <a:pt x="124" y="4"/>
                  </a:cubicBezTo>
                  <a:cubicBezTo>
                    <a:pt x="108" y="0"/>
                    <a:pt x="90" y="6"/>
                    <a:pt x="74" y="11"/>
                  </a:cubicBezTo>
                  <a:cubicBezTo>
                    <a:pt x="63" y="14"/>
                    <a:pt x="55" y="20"/>
                    <a:pt x="44" y="27"/>
                  </a:cubicBezTo>
                  <a:cubicBezTo>
                    <a:pt x="36" y="32"/>
                    <a:pt x="27" y="33"/>
                    <a:pt x="19" y="3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29"/>
            <p:cNvSpPr/>
            <p:nvPr/>
          </p:nvSpPr>
          <p:spPr>
            <a:xfrm rot="5400000">
              <a:off x="4402504" y="2224011"/>
              <a:ext cx="170939" cy="83857"/>
            </a:xfrm>
            <a:custGeom>
              <a:rect b="b" l="l" r="r" t="t"/>
              <a:pathLst>
                <a:path extrusionOk="0" h="44" w="90">
                  <a:moveTo>
                    <a:pt x="1" y="26"/>
                  </a:moveTo>
                  <a:cubicBezTo>
                    <a:pt x="11" y="16"/>
                    <a:pt x="38" y="16"/>
                    <a:pt x="51" y="19"/>
                  </a:cubicBezTo>
                  <a:cubicBezTo>
                    <a:pt x="67" y="22"/>
                    <a:pt x="78" y="35"/>
                    <a:pt x="90" y="44"/>
                  </a:cubicBezTo>
                  <a:cubicBezTo>
                    <a:pt x="76" y="2"/>
                    <a:pt x="31" y="0"/>
                    <a:pt x="0" y="1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29"/>
            <p:cNvSpPr/>
            <p:nvPr/>
          </p:nvSpPr>
          <p:spPr>
            <a:xfrm rot="5400000">
              <a:off x="3280113" y="1830529"/>
              <a:ext cx="180615" cy="112884"/>
            </a:xfrm>
            <a:custGeom>
              <a:rect b="b" l="l" r="r" t="t"/>
              <a:pathLst>
                <a:path extrusionOk="0" h="60" w="95">
                  <a:moveTo>
                    <a:pt x="3" y="36"/>
                  </a:moveTo>
                  <a:cubicBezTo>
                    <a:pt x="20" y="20"/>
                    <a:pt x="41" y="0"/>
                    <a:pt x="65" y="3"/>
                  </a:cubicBezTo>
                  <a:cubicBezTo>
                    <a:pt x="83" y="4"/>
                    <a:pt x="84" y="16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4" y="33"/>
                    <a:pt x="82" y="49"/>
                    <a:pt x="76" y="60"/>
                  </a:cubicBezTo>
                  <a:cubicBezTo>
                    <a:pt x="71" y="45"/>
                    <a:pt x="76" y="25"/>
                    <a:pt x="58" y="17"/>
                  </a:cubicBezTo>
                  <a:cubicBezTo>
                    <a:pt x="38" y="7"/>
                    <a:pt x="15" y="30"/>
                    <a:pt x="0" y="40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763;p29"/>
            <p:cNvSpPr/>
            <p:nvPr/>
          </p:nvSpPr>
          <p:spPr>
            <a:xfrm rot="5400000">
              <a:off x="5202369" y="2617493"/>
              <a:ext cx="64505" cy="112884"/>
            </a:xfrm>
            <a:custGeom>
              <a:rect b="b" l="l" r="r" t="t"/>
              <a:pathLst>
                <a:path extrusionOk="0" h="61" w="33">
                  <a:moveTo>
                    <a:pt x="15" y="0"/>
                  </a:moveTo>
                  <a:cubicBezTo>
                    <a:pt x="17" y="20"/>
                    <a:pt x="20" y="47"/>
                    <a:pt x="0" y="61"/>
                  </a:cubicBezTo>
                  <a:cubicBezTo>
                    <a:pt x="15" y="49"/>
                    <a:pt x="33" y="22"/>
                    <a:pt x="15" y="6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764;p29"/>
            <p:cNvSpPr/>
            <p:nvPr/>
          </p:nvSpPr>
          <p:spPr>
            <a:xfrm rot="5400000">
              <a:off x="2976938" y="1704744"/>
              <a:ext cx="583772" cy="470888"/>
            </a:xfrm>
            <a:custGeom>
              <a:rect b="b" l="l" r="r" t="t"/>
              <a:pathLst>
                <a:path extrusionOk="0" h="250" w="308">
                  <a:moveTo>
                    <a:pt x="181" y="36"/>
                  </a:moveTo>
                  <a:cubicBezTo>
                    <a:pt x="181" y="36"/>
                    <a:pt x="93" y="0"/>
                    <a:pt x="0" y="178"/>
                  </a:cubicBezTo>
                  <a:cubicBezTo>
                    <a:pt x="0" y="178"/>
                    <a:pt x="71" y="51"/>
                    <a:pt x="165" y="42"/>
                  </a:cubicBezTo>
                  <a:cubicBezTo>
                    <a:pt x="165" y="42"/>
                    <a:pt x="122" y="143"/>
                    <a:pt x="178" y="187"/>
                  </a:cubicBezTo>
                  <a:cubicBezTo>
                    <a:pt x="234" y="231"/>
                    <a:pt x="268" y="215"/>
                    <a:pt x="283" y="250"/>
                  </a:cubicBezTo>
                  <a:cubicBezTo>
                    <a:pt x="283" y="250"/>
                    <a:pt x="308" y="240"/>
                    <a:pt x="201" y="191"/>
                  </a:cubicBezTo>
                  <a:cubicBezTo>
                    <a:pt x="138" y="163"/>
                    <a:pt x="154" y="62"/>
                    <a:pt x="181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29"/>
            <p:cNvSpPr/>
            <p:nvPr/>
          </p:nvSpPr>
          <p:spPr>
            <a:xfrm rot="5400000">
              <a:off x="3404286" y="1961152"/>
              <a:ext cx="58055" cy="51604"/>
            </a:xfrm>
            <a:custGeom>
              <a:rect b="b" l="l" r="r" t="t"/>
              <a:pathLst>
                <a:path extrusionOk="0" h="27" w="32">
                  <a:moveTo>
                    <a:pt x="32" y="14"/>
                  </a:moveTo>
                  <a:cubicBezTo>
                    <a:pt x="31" y="21"/>
                    <a:pt x="24" y="27"/>
                    <a:pt x="16" y="26"/>
                  </a:cubicBezTo>
                  <a:cubicBezTo>
                    <a:pt x="7" y="26"/>
                    <a:pt x="0" y="20"/>
                    <a:pt x="1" y="12"/>
                  </a:cubicBezTo>
                  <a:cubicBezTo>
                    <a:pt x="1" y="5"/>
                    <a:pt x="8" y="0"/>
                    <a:pt x="17" y="0"/>
                  </a:cubicBezTo>
                  <a:cubicBezTo>
                    <a:pt x="25" y="0"/>
                    <a:pt x="32" y="7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29"/>
            <p:cNvSpPr/>
            <p:nvPr/>
          </p:nvSpPr>
          <p:spPr>
            <a:xfrm rot="5400000">
              <a:off x="3434926" y="2017594"/>
              <a:ext cx="29027" cy="32253"/>
            </a:xfrm>
            <a:custGeom>
              <a:rect b="b" l="l" r="r" t="t"/>
              <a:pathLst>
                <a:path extrusionOk="0" h="17" w="16">
                  <a:moveTo>
                    <a:pt x="16" y="9"/>
                  </a:moveTo>
                  <a:cubicBezTo>
                    <a:pt x="16" y="14"/>
                    <a:pt x="12" y="17"/>
                    <a:pt x="8" y="17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4" y="0"/>
                    <a:pt x="9" y="1"/>
                  </a:cubicBezTo>
                  <a:cubicBezTo>
                    <a:pt x="13" y="1"/>
                    <a:pt x="16" y="5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29"/>
            <p:cNvSpPr/>
            <p:nvPr/>
          </p:nvSpPr>
          <p:spPr>
            <a:xfrm rot="5400000">
              <a:off x="3446214" y="2061135"/>
              <a:ext cx="12901" cy="12901"/>
            </a:xfrm>
            <a:custGeom>
              <a:rect b="b" l="l" r="r" t="t"/>
              <a:pathLst>
                <a:path extrusionOk="0" h="6" w="7">
                  <a:moveTo>
                    <a:pt x="7" y="3"/>
                  </a:moveTo>
                  <a:cubicBezTo>
                    <a:pt x="7" y="4"/>
                    <a:pt x="5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29"/>
            <p:cNvSpPr/>
            <p:nvPr/>
          </p:nvSpPr>
          <p:spPr>
            <a:xfrm rot="5400000">
              <a:off x="3409123" y="1891809"/>
              <a:ext cx="41928" cy="45154"/>
            </a:xfrm>
            <a:custGeom>
              <a:rect b="b" l="l" r="r" t="t"/>
              <a:pathLst>
                <a:path extrusionOk="0" h="25" w="22">
                  <a:moveTo>
                    <a:pt x="22" y="13"/>
                  </a:moveTo>
                  <a:cubicBezTo>
                    <a:pt x="22" y="20"/>
                    <a:pt x="17" y="25"/>
                    <a:pt x="11" y="25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1" y="5"/>
                    <a:pt x="6" y="0"/>
                    <a:pt x="12" y="1"/>
                  </a:cubicBezTo>
                  <a:cubicBezTo>
                    <a:pt x="18" y="1"/>
                    <a:pt x="22" y="7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29"/>
            <p:cNvSpPr/>
            <p:nvPr/>
          </p:nvSpPr>
          <p:spPr>
            <a:xfrm rot="5400000">
              <a:off x="4949186" y="1796664"/>
              <a:ext cx="177389" cy="248345"/>
            </a:xfrm>
            <a:custGeom>
              <a:rect b="b" l="l" r="r" t="t"/>
              <a:pathLst>
                <a:path extrusionOk="0" h="131" w="93">
                  <a:moveTo>
                    <a:pt x="0" y="38"/>
                  </a:moveTo>
                  <a:cubicBezTo>
                    <a:pt x="0" y="38"/>
                    <a:pt x="32" y="0"/>
                    <a:pt x="50" y="35"/>
                  </a:cubicBezTo>
                  <a:cubicBezTo>
                    <a:pt x="67" y="69"/>
                    <a:pt x="78" y="118"/>
                    <a:pt x="93" y="131"/>
                  </a:cubicBezTo>
                  <a:cubicBezTo>
                    <a:pt x="93" y="131"/>
                    <a:pt x="55" y="79"/>
                    <a:pt x="50" y="47"/>
                  </a:cubicBezTo>
                  <a:cubicBezTo>
                    <a:pt x="45" y="15"/>
                    <a:pt x="21" y="19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29"/>
            <p:cNvSpPr/>
            <p:nvPr/>
          </p:nvSpPr>
          <p:spPr>
            <a:xfrm rot="5400000">
              <a:off x="5033043" y="1915998"/>
              <a:ext cx="41928" cy="41928"/>
            </a:xfrm>
            <a:custGeom>
              <a:rect b="b" l="l" r="r" t="t"/>
              <a:pathLst>
                <a:path extrusionOk="0" h="22" w="22">
                  <a:moveTo>
                    <a:pt x="22" y="11"/>
                  </a:moveTo>
                  <a:cubicBezTo>
                    <a:pt x="21" y="17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29"/>
            <p:cNvSpPr/>
            <p:nvPr/>
          </p:nvSpPr>
          <p:spPr>
            <a:xfrm rot="5400000">
              <a:off x="4999177" y="1940188"/>
              <a:ext cx="29027" cy="25802"/>
            </a:xfrm>
            <a:custGeom>
              <a:rect b="b" l="l" r="r" t="t"/>
              <a:pathLst>
                <a:path extrusionOk="0" h="14" w="15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4" y="0"/>
                    <a:pt x="8" y="1"/>
                  </a:cubicBezTo>
                  <a:cubicBezTo>
                    <a:pt x="12" y="1"/>
                    <a:pt x="15" y="4"/>
                    <a:pt x="1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29"/>
            <p:cNvSpPr/>
            <p:nvPr/>
          </p:nvSpPr>
          <p:spPr>
            <a:xfrm rot="5400000">
              <a:off x="3051119" y="3623774"/>
              <a:ext cx="638602" cy="480564"/>
            </a:xfrm>
            <a:custGeom>
              <a:rect b="b" l="l" r="r" t="t"/>
              <a:pathLst>
                <a:path extrusionOk="0" h="255" w="338">
                  <a:moveTo>
                    <a:pt x="338" y="0"/>
                  </a:moveTo>
                  <a:cubicBezTo>
                    <a:pt x="338" y="0"/>
                    <a:pt x="264" y="42"/>
                    <a:pt x="221" y="80"/>
                  </a:cubicBezTo>
                  <a:cubicBezTo>
                    <a:pt x="178" y="117"/>
                    <a:pt x="95" y="214"/>
                    <a:pt x="0" y="255"/>
                  </a:cubicBezTo>
                  <a:cubicBezTo>
                    <a:pt x="0" y="255"/>
                    <a:pt x="115" y="171"/>
                    <a:pt x="145" y="124"/>
                  </a:cubicBezTo>
                  <a:cubicBezTo>
                    <a:pt x="176" y="77"/>
                    <a:pt x="278" y="0"/>
                    <a:pt x="33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29"/>
            <p:cNvSpPr/>
            <p:nvPr/>
          </p:nvSpPr>
          <p:spPr>
            <a:xfrm rot="5400000">
              <a:off x="3014029" y="2693286"/>
              <a:ext cx="390257" cy="686981"/>
            </a:xfrm>
            <a:custGeom>
              <a:rect b="b" l="l" r="r" t="t"/>
              <a:pathLst>
                <a:path extrusionOk="0" h="365" w="207">
                  <a:moveTo>
                    <a:pt x="0" y="0"/>
                  </a:moveTo>
                  <a:cubicBezTo>
                    <a:pt x="0" y="0"/>
                    <a:pt x="107" y="69"/>
                    <a:pt x="207" y="365"/>
                  </a:cubicBezTo>
                  <a:cubicBezTo>
                    <a:pt x="207" y="365"/>
                    <a:pt x="207" y="108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29"/>
            <p:cNvSpPr/>
            <p:nvPr/>
          </p:nvSpPr>
          <p:spPr>
            <a:xfrm rot="5400000">
              <a:off x="3896138" y="2530411"/>
              <a:ext cx="199966" cy="241895"/>
            </a:xfrm>
            <a:custGeom>
              <a:rect b="b" l="l" r="r" t="t"/>
              <a:pathLst>
                <a:path extrusionOk="0" h="127" w="107">
                  <a:moveTo>
                    <a:pt x="33" y="0"/>
                  </a:moveTo>
                  <a:cubicBezTo>
                    <a:pt x="33" y="0"/>
                    <a:pt x="70" y="13"/>
                    <a:pt x="0" y="127"/>
                  </a:cubicBezTo>
                  <a:cubicBezTo>
                    <a:pt x="0" y="127"/>
                    <a:pt x="107" y="18"/>
                    <a:pt x="3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29"/>
            <p:cNvSpPr/>
            <p:nvPr/>
          </p:nvSpPr>
          <p:spPr>
            <a:xfrm rot="5400000">
              <a:off x="4105780" y="3943075"/>
              <a:ext cx="183840" cy="470888"/>
            </a:xfrm>
            <a:custGeom>
              <a:rect b="b" l="l" r="r" t="t"/>
              <a:pathLst>
                <a:path extrusionOk="0" h="249" w="98">
                  <a:moveTo>
                    <a:pt x="43" y="0"/>
                  </a:moveTo>
                  <a:cubicBezTo>
                    <a:pt x="43" y="0"/>
                    <a:pt x="19" y="51"/>
                    <a:pt x="48" y="92"/>
                  </a:cubicBezTo>
                  <a:cubicBezTo>
                    <a:pt x="77" y="134"/>
                    <a:pt x="98" y="211"/>
                    <a:pt x="95" y="249"/>
                  </a:cubicBezTo>
                  <a:cubicBezTo>
                    <a:pt x="95" y="249"/>
                    <a:pt x="68" y="142"/>
                    <a:pt x="34" y="111"/>
                  </a:cubicBezTo>
                  <a:cubicBezTo>
                    <a:pt x="0" y="80"/>
                    <a:pt x="30" y="8"/>
                    <a:pt x="4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29"/>
            <p:cNvSpPr/>
            <p:nvPr/>
          </p:nvSpPr>
          <p:spPr>
            <a:xfrm rot="5400000">
              <a:off x="4668588" y="3893084"/>
              <a:ext cx="132236" cy="119335"/>
            </a:xfrm>
            <a:custGeom>
              <a:rect b="b" l="l" r="r" t="t"/>
              <a:pathLst>
                <a:path extrusionOk="0" h="64" w="70">
                  <a:moveTo>
                    <a:pt x="0" y="0"/>
                  </a:moveTo>
                  <a:cubicBezTo>
                    <a:pt x="0" y="0"/>
                    <a:pt x="32" y="47"/>
                    <a:pt x="70" y="52"/>
                  </a:cubicBezTo>
                  <a:cubicBezTo>
                    <a:pt x="70" y="52"/>
                    <a:pt x="14" y="64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29"/>
            <p:cNvSpPr/>
            <p:nvPr/>
          </p:nvSpPr>
          <p:spPr>
            <a:xfrm rot="5400000">
              <a:off x="4318647" y="2611042"/>
              <a:ext cx="183840" cy="296724"/>
            </a:xfrm>
            <a:custGeom>
              <a:rect b="b" l="l" r="r" t="t"/>
              <a:pathLst>
                <a:path extrusionOk="0" h="158" w="97">
                  <a:moveTo>
                    <a:pt x="39" y="0"/>
                  </a:moveTo>
                  <a:cubicBezTo>
                    <a:pt x="39" y="0"/>
                    <a:pt x="69" y="101"/>
                    <a:pt x="0" y="158"/>
                  </a:cubicBezTo>
                  <a:cubicBezTo>
                    <a:pt x="0" y="158"/>
                    <a:pt x="97" y="120"/>
                    <a:pt x="3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29"/>
            <p:cNvSpPr/>
            <p:nvPr/>
          </p:nvSpPr>
          <p:spPr>
            <a:xfrm rot="5400000">
              <a:off x="4908870" y="2236912"/>
              <a:ext cx="177389" cy="296724"/>
            </a:xfrm>
            <a:custGeom>
              <a:rect b="b" l="l" r="r" t="t"/>
              <a:pathLst>
                <a:path extrusionOk="0" h="157" w="94">
                  <a:moveTo>
                    <a:pt x="94" y="0"/>
                  </a:moveTo>
                  <a:cubicBezTo>
                    <a:pt x="94" y="0"/>
                    <a:pt x="5" y="54"/>
                    <a:pt x="0" y="157"/>
                  </a:cubicBezTo>
                  <a:cubicBezTo>
                    <a:pt x="0" y="157"/>
                    <a:pt x="42" y="26"/>
                    <a:pt x="94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29"/>
            <p:cNvSpPr/>
            <p:nvPr/>
          </p:nvSpPr>
          <p:spPr>
            <a:xfrm rot="5400000">
              <a:off x="5139476" y="1716032"/>
              <a:ext cx="258021" cy="225768"/>
            </a:xfrm>
            <a:custGeom>
              <a:rect b="b" l="l" r="r" t="t"/>
              <a:pathLst>
                <a:path extrusionOk="0" h="120" w="138">
                  <a:moveTo>
                    <a:pt x="0" y="0"/>
                  </a:moveTo>
                  <a:cubicBezTo>
                    <a:pt x="0" y="0"/>
                    <a:pt x="91" y="23"/>
                    <a:pt x="132" y="120"/>
                  </a:cubicBezTo>
                  <a:cubicBezTo>
                    <a:pt x="132" y="120"/>
                    <a:pt x="138" y="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 rot="5400000">
              <a:off x="4394441" y="1841817"/>
              <a:ext cx="83857" cy="77406"/>
            </a:xfrm>
            <a:custGeom>
              <a:rect b="b" l="l" r="r" t="t"/>
              <a:pathLst>
                <a:path extrusionOk="0" h="42" w="43">
                  <a:moveTo>
                    <a:pt x="0" y="24"/>
                  </a:moveTo>
                  <a:cubicBezTo>
                    <a:pt x="0" y="24"/>
                    <a:pt x="32" y="0"/>
                    <a:pt x="43" y="42"/>
                  </a:cubicBezTo>
                  <a:cubicBezTo>
                    <a:pt x="43" y="42"/>
                    <a:pt x="19" y="10"/>
                    <a:pt x="0" y="24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 rot="5400000">
              <a:off x="4152546" y="2128866"/>
              <a:ext cx="206417" cy="64505"/>
            </a:xfrm>
            <a:custGeom>
              <a:rect b="b" l="l" r="r" t="t"/>
              <a:pathLst>
                <a:path extrusionOk="0" h="35" w="109">
                  <a:moveTo>
                    <a:pt x="0" y="3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56" y="35"/>
                    <a:pt x="0" y="3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29"/>
            <p:cNvSpPr/>
            <p:nvPr/>
          </p:nvSpPr>
          <p:spPr>
            <a:xfrm rot="5400000">
              <a:off x="3705848" y="1972440"/>
              <a:ext cx="222543" cy="206417"/>
            </a:xfrm>
            <a:custGeom>
              <a:rect b="b" l="l" r="r" t="t"/>
              <a:pathLst>
                <a:path extrusionOk="0" h="111" w="117">
                  <a:moveTo>
                    <a:pt x="0" y="0"/>
                  </a:moveTo>
                  <a:cubicBezTo>
                    <a:pt x="0" y="0"/>
                    <a:pt x="15" y="64"/>
                    <a:pt x="117" y="111"/>
                  </a:cubicBezTo>
                  <a:cubicBezTo>
                    <a:pt x="117" y="111"/>
                    <a:pt x="28" y="53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29"/>
            <p:cNvSpPr/>
            <p:nvPr/>
          </p:nvSpPr>
          <p:spPr>
            <a:xfrm rot="5400000">
              <a:off x="2794711" y="1325775"/>
              <a:ext cx="387031" cy="412833"/>
            </a:xfrm>
            <a:custGeom>
              <a:rect b="b" l="l" r="r" t="t"/>
              <a:pathLst>
                <a:path extrusionOk="0" h="219" w="205">
                  <a:moveTo>
                    <a:pt x="205" y="0"/>
                  </a:moveTo>
                  <a:cubicBezTo>
                    <a:pt x="205" y="0"/>
                    <a:pt x="108" y="169"/>
                    <a:pt x="0" y="219"/>
                  </a:cubicBezTo>
                  <a:cubicBezTo>
                    <a:pt x="0" y="219"/>
                    <a:pt x="121" y="129"/>
                    <a:pt x="205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 rot="5400000">
              <a:off x="2475410" y="3289960"/>
              <a:ext cx="109659" cy="51604"/>
            </a:xfrm>
            <a:custGeom>
              <a:rect b="b" l="l" r="r" t="t"/>
              <a:pathLst>
                <a:path extrusionOk="0" h="27" w="58">
                  <a:moveTo>
                    <a:pt x="0" y="21"/>
                  </a:moveTo>
                  <a:cubicBezTo>
                    <a:pt x="0" y="21"/>
                    <a:pt x="48" y="21"/>
                    <a:pt x="58" y="27"/>
                  </a:cubicBezTo>
                  <a:cubicBezTo>
                    <a:pt x="58" y="27"/>
                    <a:pt x="39" y="0"/>
                    <a:pt x="0" y="2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 rot="5400000">
              <a:off x="2547979" y="4842923"/>
              <a:ext cx="274147" cy="303175"/>
            </a:xfrm>
            <a:custGeom>
              <a:rect b="b" l="l" r="r" t="t"/>
              <a:pathLst>
                <a:path extrusionOk="0" h="161" w="146">
                  <a:moveTo>
                    <a:pt x="0" y="0"/>
                  </a:moveTo>
                  <a:cubicBezTo>
                    <a:pt x="0" y="0"/>
                    <a:pt x="69" y="161"/>
                    <a:pt x="146" y="27"/>
                  </a:cubicBezTo>
                  <a:cubicBezTo>
                    <a:pt x="146" y="27"/>
                    <a:pt x="80" y="1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29"/>
            <p:cNvSpPr/>
            <p:nvPr/>
          </p:nvSpPr>
          <p:spPr>
            <a:xfrm rot="5400000">
              <a:off x="3217220" y="5067079"/>
              <a:ext cx="335427" cy="167714"/>
            </a:xfrm>
            <a:custGeom>
              <a:rect b="b" l="l" r="r" t="t"/>
              <a:pathLst>
                <a:path extrusionOk="0" h="89" w="178">
                  <a:moveTo>
                    <a:pt x="0" y="0"/>
                  </a:moveTo>
                  <a:cubicBezTo>
                    <a:pt x="0" y="0"/>
                    <a:pt x="38" y="89"/>
                    <a:pt x="178" y="28"/>
                  </a:cubicBezTo>
                  <a:cubicBezTo>
                    <a:pt x="178" y="28"/>
                    <a:pt x="83" y="8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29"/>
            <p:cNvSpPr/>
            <p:nvPr/>
          </p:nvSpPr>
          <p:spPr>
            <a:xfrm rot="5400000">
              <a:off x="3996121" y="5149323"/>
              <a:ext cx="319301" cy="354779"/>
            </a:xfrm>
            <a:custGeom>
              <a:rect b="b" l="l" r="r" t="t"/>
              <a:pathLst>
                <a:path extrusionOk="0" h="189" w="169">
                  <a:moveTo>
                    <a:pt x="169" y="0"/>
                  </a:moveTo>
                  <a:cubicBezTo>
                    <a:pt x="169" y="0"/>
                    <a:pt x="55" y="43"/>
                    <a:pt x="0" y="189"/>
                  </a:cubicBezTo>
                  <a:cubicBezTo>
                    <a:pt x="0" y="189"/>
                    <a:pt x="35" y="24"/>
                    <a:pt x="16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29"/>
            <p:cNvSpPr/>
            <p:nvPr/>
          </p:nvSpPr>
          <p:spPr>
            <a:xfrm rot="5400000">
              <a:off x="4636336" y="4428477"/>
              <a:ext cx="293499" cy="228994"/>
            </a:xfrm>
            <a:custGeom>
              <a:rect b="b" l="l" r="r" t="t"/>
              <a:pathLst>
                <a:path extrusionOk="0" h="122" w="156">
                  <a:moveTo>
                    <a:pt x="0" y="122"/>
                  </a:moveTo>
                  <a:cubicBezTo>
                    <a:pt x="0" y="122"/>
                    <a:pt x="76" y="31"/>
                    <a:pt x="156" y="66"/>
                  </a:cubicBezTo>
                  <a:cubicBezTo>
                    <a:pt x="156" y="66"/>
                    <a:pt x="59" y="0"/>
                    <a:pt x="0" y="122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29"/>
            <p:cNvSpPr/>
            <p:nvPr/>
          </p:nvSpPr>
          <p:spPr>
            <a:xfrm rot="5400000">
              <a:off x="5374920" y="4151105"/>
              <a:ext cx="135461" cy="367680"/>
            </a:xfrm>
            <a:custGeom>
              <a:rect b="b" l="l" r="r" t="t"/>
              <a:pathLst>
                <a:path extrusionOk="0" h="194" w="72">
                  <a:moveTo>
                    <a:pt x="72" y="0"/>
                  </a:moveTo>
                  <a:cubicBezTo>
                    <a:pt x="72" y="0"/>
                    <a:pt x="21" y="9"/>
                    <a:pt x="19" y="65"/>
                  </a:cubicBezTo>
                  <a:cubicBezTo>
                    <a:pt x="18" y="120"/>
                    <a:pt x="32" y="149"/>
                    <a:pt x="11" y="194"/>
                  </a:cubicBezTo>
                  <a:cubicBezTo>
                    <a:pt x="11" y="194"/>
                    <a:pt x="23" y="131"/>
                    <a:pt x="12" y="98"/>
                  </a:cubicBezTo>
                  <a:cubicBezTo>
                    <a:pt x="0" y="65"/>
                    <a:pt x="12" y="12"/>
                    <a:pt x="72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 rot="5400000">
              <a:off x="5571661" y="3918886"/>
              <a:ext cx="129010" cy="264471"/>
            </a:xfrm>
            <a:custGeom>
              <a:rect b="b" l="l" r="r" t="t"/>
              <a:pathLst>
                <a:path extrusionOk="0" h="140" w="69">
                  <a:moveTo>
                    <a:pt x="50" y="0"/>
                  </a:moveTo>
                  <a:cubicBezTo>
                    <a:pt x="50" y="0"/>
                    <a:pt x="9" y="63"/>
                    <a:pt x="69" y="140"/>
                  </a:cubicBezTo>
                  <a:cubicBezTo>
                    <a:pt x="69" y="140"/>
                    <a:pt x="0" y="66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 rot="5400000">
              <a:off x="6023198" y="3138372"/>
              <a:ext cx="225768" cy="535393"/>
            </a:xfrm>
            <a:custGeom>
              <a:rect b="b" l="l" r="r" t="t"/>
              <a:pathLst>
                <a:path extrusionOk="0" h="284" w="119">
                  <a:moveTo>
                    <a:pt x="101" y="0"/>
                  </a:moveTo>
                  <a:cubicBezTo>
                    <a:pt x="101" y="0"/>
                    <a:pt x="22" y="154"/>
                    <a:pt x="119" y="284"/>
                  </a:cubicBezTo>
                  <a:cubicBezTo>
                    <a:pt x="119" y="284"/>
                    <a:pt x="0" y="158"/>
                    <a:pt x="101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29"/>
            <p:cNvSpPr/>
            <p:nvPr/>
          </p:nvSpPr>
          <p:spPr>
            <a:xfrm rot="5400000">
              <a:off x="6452158" y="3828578"/>
              <a:ext cx="77406" cy="283823"/>
            </a:xfrm>
            <a:custGeom>
              <a:rect b="b" l="l" r="r" t="t"/>
              <a:pathLst>
                <a:path extrusionOk="0" h="150" w="41">
                  <a:moveTo>
                    <a:pt x="41" y="15"/>
                  </a:moveTo>
                  <a:cubicBezTo>
                    <a:pt x="41" y="15"/>
                    <a:pt x="10" y="30"/>
                    <a:pt x="14" y="150"/>
                  </a:cubicBezTo>
                  <a:cubicBezTo>
                    <a:pt x="14" y="150"/>
                    <a:pt x="0" y="0"/>
                    <a:pt x="41" y="15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29"/>
            <p:cNvSpPr/>
            <p:nvPr/>
          </p:nvSpPr>
          <p:spPr>
            <a:xfrm rot="5400000">
              <a:off x="6008684" y="2598141"/>
              <a:ext cx="487015" cy="464438"/>
            </a:xfrm>
            <a:custGeom>
              <a:rect b="b" l="l" r="r" t="t"/>
              <a:pathLst>
                <a:path extrusionOk="0" h="247" w="259">
                  <a:moveTo>
                    <a:pt x="0" y="29"/>
                  </a:moveTo>
                  <a:cubicBezTo>
                    <a:pt x="0" y="29"/>
                    <a:pt x="31" y="10"/>
                    <a:pt x="66" y="69"/>
                  </a:cubicBezTo>
                  <a:cubicBezTo>
                    <a:pt x="101" y="128"/>
                    <a:pt x="184" y="247"/>
                    <a:pt x="259" y="212"/>
                  </a:cubicBezTo>
                  <a:cubicBezTo>
                    <a:pt x="259" y="212"/>
                    <a:pt x="188" y="228"/>
                    <a:pt x="110" y="119"/>
                  </a:cubicBezTo>
                  <a:cubicBezTo>
                    <a:pt x="33" y="10"/>
                    <a:pt x="30" y="0"/>
                    <a:pt x="0" y="29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794;p29"/>
            <p:cNvSpPr/>
            <p:nvPr/>
          </p:nvSpPr>
          <p:spPr>
            <a:xfrm rot="5400000">
              <a:off x="5137864" y="2630394"/>
              <a:ext cx="138686" cy="122560"/>
            </a:xfrm>
            <a:custGeom>
              <a:rect b="b" l="l" r="r" t="t"/>
              <a:pathLst>
                <a:path extrusionOk="0" h="65" w="72">
                  <a:moveTo>
                    <a:pt x="50" y="0"/>
                  </a:moveTo>
                  <a:cubicBezTo>
                    <a:pt x="50" y="0"/>
                    <a:pt x="53" y="37"/>
                    <a:pt x="0" y="65"/>
                  </a:cubicBezTo>
                  <a:cubicBezTo>
                    <a:pt x="0" y="65"/>
                    <a:pt x="72" y="45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795;p29"/>
            <p:cNvSpPr/>
            <p:nvPr/>
          </p:nvSpPr>
          <p:spPr>
            <a:xfrm rot="5400000">
              <a:off x="5023367" y="3864056"/>
              <a:ext cx="328977" cy="335427"/>
            </a:xfrm>
            <a:custGeom>
              <a:rect b="b" l="l" r="r" t="t"/>
              <a:pathLst>
                <a:path extrusionOk="0" h="179" w="173">
                  <a:moveTo>
                    <a:pt x="148" y="0"/>
                  </a:moveTo>
                  <a:cubicBezTo>
                    <a:pt x="148" y="0"/>
                    <a:pt x="173" y="68"/>
                    <a:pt x="100" y="104"/>
                  </a:cubicBezTo>
                  <a:cubicBezTo>
                    <a:pt x="27" y="139"/>
                    <a:pt x="19" y="152"/>
                    <a:pt x="0" y="179"/>
                  </a:cubicBezTo>
                  <a:cubicBezTo>
                    <a:pt x="0" y="179"/>
                    <a:pt x="39" y="134"/>
                    <a:pt x="98" y="113"/>
                  </a:cubicBezTo>
                  <a:cubicBezTo>
                    <a:pt x="158" y="91"/>
                    <a:pt x="169" y="36"/>
                    <a:pt x="14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 rot="5400000">
              <a:off x="3184968" y="4399450"/>
              <a:ext cx="235444" cy="493465"/>
            </a:xfrm>
            <a:custGeom>
              <a:rect b="b" l="l" r="r" t="t"/>
              <a:pathLst>
                <a:path extrusionOk="0" h="262" w="125">
                  <a:moveTo>
                    <a:pt x="0" y="2"/>
                  </a:moveTo>
                  <a:cubicBezTo>
                    <a:pt x="0" y="2"/>
                    <a:pt x="80" y="50"/>
                    <a:pt x="125" y="262"/>
                  </a:cubicBezTo>
                  <a:cubicBezTo>
                    <a:pt x="125" y="262"/>
                    <a:pt x="123" y="79"/>
                    <a:pt x="0" y="0"/>
                  </a:cubicBezTo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 rot="5400000">
              <a:off x="3376871" y="2369148"/>
              <a:ext cx="383806" cy="180615"/>
            </a:xfrm>
            <a:custGeom>
              <a:rect b="b" l="l" r="r" t="t"/>
              <a:pathLst>
                <a:path extrusionOk="0" h="96" w="202">
                  <a:moveTo>
                    <a:pt x="202" y="11"/>
                  </a:moveTo>
                  <a:cubicBezTo>
                    <a:pt x="202" y="11"/>
                    <a:pt x="51" y="62"/>
                    <a:pt x="0" y="96"/>
                  </a:cubicBezTo>
                  <a:cubicBezTo>
                    <a:pt x="0" y="96"/>
                    <a:pt x="125" y="0"/>
                    <a:pt x="202" y="1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29"/>
            <p:cNvSpPr/>
            <p:nvPr/>
          </p:nvSpPr>
          <p:spPr>
            <a:xfrm rot="5400000">
              <a:off x="3850984" y="2375598"/>
              <a:ext cx="912749" cy="1561026"/>
            </a:xfrm>
            <a:custGeom>
              <a:rect b="b" l="l" r="r" t="t"/>
              <a:pathLst>
                <a:path extrusionOk="0" h="828" w="484">
                  <a:moveTo>
                    <a:pt x="484" y="27"/>
                  </a:moveTo>
                  <a:cubicBezTo>
                    <a:pt x="422" y="1"/>
                    <a:pt x="360" y="0"/>
                    <a:pt x="299" y="34"/>
                  </a:cubicBezTo>
                  <a:cubicBezTo>
                    <a:pt x="247" y="62"/>
                    <a:pt x="215" y="140"/>
                    <a:pt x="181" y="187"/>
                  </a:cubicBezTo>
                  <a:cubicBezTo>
                    <a:pt x="159" y="218"/>
                    <a:pt x="129" y="233"/>
                    <a:pt x="106" y="260"/>
                  </a:cubicBezTo>
                  <a:cubicBezTo>
                    <a:pt x="86" y="283"/>
                    <a:pt x="86" y="318"/>
                    <a:pt x="80" y="346"/>
                  </a:cubicBezTo>
                  <a:cubicBezTo>
                    <a:pt x="67" y="413"/>
                    <a:pt x="30" y="474"/>
                    <a:pt x="14" y="540"/>
                  </a:cubicBezTo>
                  <a:cubicBezTo>
                    <a:pt x="0" y="599"/>
                    <a:pt x="23" y="666"/>
                    <a:pt x="56" y="715"/>
                  </a:cubicBezTo>
                  <a:cubicBezTo>
                    <a:pt x="70" y="737"/>
                    <a:pt x="90" y="753"/>
                    <a:pt x="109" y="770"/>
                  </a:cubicBezTo>
                  <a:cubicBezTo>
                    <a:pt x="131" y="788"/>
                    <a:pt x="148" y="813"/>
                    <a:pt x="172" y="828"/>
                  </a:cubicBezTo>
                  <a:cubicBezTo>
                    <a:pt x="111" y="750"/>
                    <a:pt x="51" y="637"/>
                    <a:pt x="81" y="535"/>
                  </a:cubicBezTo>
                  <a:cubicBezTo>
                    <a:pt x="94" y="488"/>
                    <a:pt x="113" y="441"/>
                    <a:pt x="128" y="394"/>
                  </a:cubicBezTo>
                  <a:cubicBezTo>
                    <a:pt x="141" y="352"/>
                    <a:pt x="147" y="308"/>
                    <a:pt x="172" y="271"/>
                  </a:cubicBezTo>
                  <a:cubicBezTo>
                    <a:pt x="199" y="232"/>
                    <a:pt x="241" y="200"/>
                    <a:pt x="272" y="163"/>
                  </a:cubicBezTo>
                  <a:cubicBezTo>
                    <a:pt x="300" y="129"/>
                    <a:pt x="323" y="91"/>
                    <a:pt x="351" y="58"/>
                  </a:cubicBezTo>
                  <a:cubicBezTo>
                    <a:pt x="367" y="39"/>
                    <a:pt x="395" y="23"/>
                    <a:pt x="420" y="21"/>
                  </a:cubicBezTo>
                  <a:cubicBezTo>
                    <a:pt x="436" y="20"/>
                    <a:pt x="471" y="21"/>
                    <a:pt x="481" y="3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29"/>
            <p:cNvSpPr/>
            <p:nvPr/>
          </p:nvSpPr>
          <p:spPr>
            <a:xfrm rot="5400000">
              <a:off x="4696003" y="3033551"/>
              <a:ext cx="38703" cy="35478"/>
            </a:xfrm>
            <a:custGeom>
              <a:rect b="b" l="l" r="r" t="t"/>
              <a:pathLst>
                <a:path extrusionOk="0" h="18" w="20">
                  <a:moveTo>
                    <a:pt x="19" y="10"/>
                  </a:moveTo>
                  <a:cubicBezTo>
                    <a:pt x="19" y="15"/>
                    <a:pt x="15" y="18"/>
                    <a:pt x="10" y="18"/>
                  </a:cubicBezTo>
                  <a:cubicBezTo>
                    <a:pt x="4" y="18"/>
                    <a:pt x="0" y="14"/>
                    <a:pt x="1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29"/>
            <p:cNvSpPr/>
            <p:nvPr/>
          </p:nvSpPr>
          <p:spPr>
            <a:xfrm rot="5400000">
              <a:off x="3575224" y="2960982"/>
              <a:ext cx="770837" cy="1538451"/>
            </a:xfrm>
            <a:custGeom>
              <a:rect b="b" l="l" r="r" t="t"/>
              <a:pathLst>
                <a:path extrusionOk="0" h="815" w="408">
                  <a:moveTo>
                    <a:pt x="264" y="3"/>
                  </a:moveTo>
                  <a:cubicBezTo>
                    <a:pt x="303" y="80"/>
                    <a:pt x="344" y="166"/>
                    <a:pt x="372" y="248"/>
                  </a:cubicBezTo>
                  <a:cubicBezTo>
                    <a:pt x="399" y="325"/>
                    <a:pt x="408" y="415"/>
                    <a:pt x="369" y="487"/>
                  </a:cubicBezTo>
                  <a:cubicBezTo>
                    <a:pt x="347" y="528"/>
                    <a:pt x="322" y="565"/>
                    <a:pt x="292" y="602"/>
                  </a:cubicBezTo>
                  <a:cubicBezTo>
                    <a:pt x="263" y="639"/>
                    <a:pt x="225" y="663"/>
                    <a:pt x="189" y="692"/>
                  </a:cubicBezTo>
                  <a:cubicBezTo>
                    <a:pt x="152" y="723"/>
                    <a:pt x="140" y="796"/>
                    <a:pt x="89" y="808"/>
                  </a:cubicBezTo>
                  <a:cubicBezTo>
                    <a:pt x="64" y="815"/>
                    <a:pt x="21" y="812"/>
                    <a:pt x="0" y="795"/>
                  </a:cubicBezTo>
                  <a:cubicBezTo>
                    <a:pt x="23" y="790"/>
                    <a:pt x="37" y="795"/>
                    <a:pt x="56" y="777"/>
                  </a:cubicBezTo>
                  <a:cubicBezTo>
                    <a:pt x="83" y="753"/>
                    <a:pt x="105" y="718"/>
                    <a:pt x="124" y="687"/>
                  </a:cubicBezTo>
                  <a:cubicBezTo>
                    <a:pt x="179" y="601"/>
                    <a:pt x="264" y="522"/>
                    <a:pt x="291" y="421"/>
                  </a:cubicBezTo>
                  <a:cubicBezTo>
                    <a:pt x="301" y="381"/>
                    <a:pt x="307" y="340"/>
                    <a:pt x="308" y="299"/>
                  </a:cubicBezTo>
                  <a:cubicBezTo>
                    <a:pt x="308" y="263"/>
                    <a:pt x="295" y="227"/>
                    <a:pt x="288" y="193"/>
                  </a:cubicBezTo>
                  <a:cubicBezTo>
                    <a:pt x="282" y="160"/>
                    <a:pt x="284" y="129"/>
                    <a:pt x="280" y="97"/>
                  </a:cubicBezTo>
                  <a:cubicBezTo>
                    <a:pt x="277" y="74"/>
                    <a:pt x="268" y="53"/>
                    <a:pt x="265" y="29"/>
                  </a:cubicBezTo>
                  <a:cubicBezTo>
                    <a:pt x="264" y="20"/>
                    <a:pt x="263" y="7"/>
                    <a:pt x="261" y="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29"/>
            <p:cNvSpPr/>
            <p:nvPr/>
          </p:nvSpPr>
          <p:spPr>
            <a:xfrm rot="5400000">
              <a:off x="5279775" y="3033551"/>
              <a:ext cx="428960" cy="832118"/>
            </a:xfrm>
            <a:custGeom>
              <a:rect b="b" l="l" r="r" t="t"/>
              <a:pathLst>
                <a:path extrusionOk="0" h="442" w="227">
                  <a:moveTo>
                    <a:pt x="117" y="56"/>
                  </a:moveTo>
                  <a:cubicBezTo>
                    <a:pt x="134" y="79"/>
                    <a:pt x="140" y="118"/>
                    <a:pt x="151" y="145"/>
                  </a:cubicBezTo>
                  <a:cubicBezTo>
                    <a:pt x="161" y="169"/>
                    <a:pt x="167" y="196"/>
                    <a:pt x="164" y="222"/>
                  </a:cubicBezTo>
                  <a:cubicBezTo>
                    <a:pt x="156" y="280"/>
                    <a:pt x="105" y="285"/>
                    <a:pt x="70" y="320"/>
                  </a:cubicBezTo>
                  <a:cubicBezTo>
                    <a:pt x="53" y="337"/>
                    <a:pt x="0" y="428"/>
                    <a:pt x="50" y="424"/>
                  </a:cubicBezTo>
                  <a:cubicBezTo>
                    <a:pt x="80" y="422"/>
                    <a:pt x="108" y="404"/>
                    <a:pt x="140" y="411"/>
                  </a:cubicBezTo>
                  <a:cubicBezTo>
                    <a:pt x="159" y="415"/>
                    <a:pt x="187" y="442"/>
                    <a:pt x="188" y="413"/>
                  </a:cubicBezTo>
                  <a:cubicBezTo>
                    <a:pt x="189" y="389"/>
                    <a:pt x="170" y="371"/>
                    <a:pt x="175" y="345"/>
                  </a:cubicBezTo>
                  <a:cubicBezTo>
                    <a:pt x="180" y="324"/>
                    <a:pt x="195" y="310"/>
                    <a:pt x="204" y="292"/>
                  </a:cubicBezTo>
                  <a:cubicBezTo>
                    <a:pt x="224" y="249"/>
                    <a:pt x="227" y="200"/>
                    <a:pt x="220" y="154"/>
                  </a:cubicBezTo>
                  <a:cubicBezTo>
                    <a:pt x="210" y="85"/>
                    <a:pt x="127" y="64"/>
                    <a:pt x="106" y="0"/>
                  </a:cubicBezTo>
                  <a:cubicBezTo>
                    <a:pt x="108" y="18"/>
                    <a:pt x="114" y="39"/>
                    <a:pt x="119" y="5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29"/>
            <p:cNvSpPr/>
            <p:nvPr/>
          </p:nvSpPr>
          <p:spPr>
            <a:xfrm rot="5400000">
              <a:off x="4360576" y="2414301"/>
              <a:ext cx="580547" cy="164488"/>
            </a:xfrm>
            <a:custGeom>
              <a:rect b="b" l="l" r="r" t="t"/>
              <a:pathLst>
                <a:path extrusionOk="0" h="87" w="308">
                  <a:moveTo>
                    <a:pt x="0" y="24"/>
                  </a:moveTo>
                  <a:cubicBezTo>
                    <a:pt x="32" y="27"/>
                    <a:pt x="64" y="43"/>
                    <a:pt x="97" y="47"/>
                  </a:cubicBezTo>
                  <a:cubicBezTo>
                    <a:pt x="126" y="51"/>
                    <a:pt x="155" y="48"/>
                    <a:pt x="183" y="48"/>
                  </a:cubicBezTo>
                  <a:cubicBezTo>
                    <a:pt x="206" y="48"/>
                    <a:pt x="227" y="43"/>
                    <a:pt x="249" y="51"/>
                  </a:cubicBezTo>
                  <a:cubicBezTo>
                    <a:pt x="270" y="58"/>
                    <a:pt x="279" y="80"/>
                    <a:pt x="298" y="87"/>
                  </a:cubicBezTo>
                  <a:cubicBezTo>
                    <a:pt x="275" y="61"/>
                    <a:pt x="308" y="35"/>
                    <a:pt x="305" y="6"/>
                  </a:cubicBezTo>
                  <a:cubicBezTo>
                    <a:pt x="247" y="0"/>
                    <a:pt x="198" y="25"/>
                    <a:pt x="142" y="27"/>
                  </a:cubicBezTo>
                  <a:cubicBezTo>
                    <a:pt x="95" y="29"/>
                    <a:pt x="48" y="32"/>
                    <a:pt x="1" y="2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29"/>
            <p:cNvSpPr/>
            <p:nvPr/>
          </p:nvSpPr>
          <p:spPr>
            <a:xfrm rot="5400000">
              <a:off x="4386378" y="4023707"/>
              <a:ext cx="525718" cy="483789"/>
            </a:xfrm>
            <a:custGeom>
              <a:rect b="b" l="l" r="r" t="t"/>
              <a:pathLst>
                <a:path extrusionOk="0" h="257" w="278">
                  <a:moveTo>
                    <a:pt x="278" y="14"/>
                  </a:moveTo>
                  <a:cubicBezTo>
                    <a:pt x="261" y="15"/>
                    <a:pt x="244" y="0"/>
                    <a:pt x="227" y="3"/>
                  </a:cubicBezTo>
                  <a:cubicBezTo>
                    <a:pt x="213" y="6"/>
                    <a:pt x="203" y="28"/>
                    <a:pt x="193" y="39"/>
                  </a:cubicBezTo>
                  <a:cubicBezTo>
                    <a:pt x="167" y="72"/>
                    <a:pt x="138" y="98"/>
                    <a:pt x="99" y="113"/>
                  </a:cubicBezTo>
                  <a:cubicBezTo>
                    <a:pt x="84" y="118"/>
                    <a:pt x="68" y="118"/>
                    <a:pt x="53" y="122"/>
                  </a:cubicBezTo>
                  <a:cubicBezTo>
                    <a:pt x="31" y="129"/>
                    <a:pt x="38" y="133"/>
                    <a:pt x="39" y="152"/>
                  </a:cubicBezTo>
                  <a:cubicBezTo>
                    <a:pt x="40" y="181"/>
                    <a:pt x="0" y="235"/>
                    <a:pt x="20" y="257"/>
                  </a:cubicBezTo>
                  <a:cubicBezTo>
                    <a:pt x="31" y="245"/>
                    <a:pt x="39" y="230"/>
                    <a:pt x="52" y="219"/>
                  </a:cubicBezTo>
                  <a:cubicBezTo>
                    <a:pt x="64" y="208"/>
                    <a:pt x="82" y="201"/>
                    <a:pt x="96" y="192"/>
                  </a:cubicBezTo>
                  <a:cubicBezTo>
                    <a:pt x="124" y="175"/>
                    <a:pt x="155" y="147"/>
                    <a:pt x="175" y="121"/>
                  </a:cubicBezTo>
                  <a:cubicBezTo>
                    <a:pt x="207" y="81"/>
                    <a:pt x="211" y="16"/>
                    <a:pt x="276" y="19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29"/>
            <p:cNvSpPr/>
            <p:nvPr/>
          </p:nvSpPr>
          <p:spPr>
            <a:xfrm rot="5400000">
              <a:off x="3378483" y="2283678"/>
              <a:ext cx="722459" cy="451537"/>
            </a:xfrm>
            <a:custGeom>
              <a:rect b="b" l="l" r="r" t="t"/>
              <a:pathLst>
                <a:path extrusionOk="0" h="240" w="381">
                  <a:moveTo>
                    <a:pt x="273" y="0"/>
                  </a:moveTo>
                  <a:cubicBezTo>
                    <a:pt x="235" y="45"/>
                    <a:pt x="210" y="144"/>
                    <a:pt x="143" y="152"/>
                  </a:cubicBezTo>
                  <a:cubicBezTo>
                    <a:pt x="83" y="159"/>
                    <a:pt x="55" y="88"/>
                    <a:pt x="0" y="84"/>
                  </a:cubicBezTo>
                  <a:cubicBezTo>
                    <a:pt x="10" y="112"/>
                    <a:pt x="50" y="137"/>
                    <a:pt x="67" y="162"/>
                  </a:cubicBezTo>
                  <a:cubicBezTo>
                    <a:pt x="92" y="197"/>
                    <a:pt x="49" y="207"/>
                    <a:pt x="50" y="240"/>
                  </a:cubicBezTo>
                  <a:cubicBezTo>
                    <a:pt x="79" y="225"/>
                    <a:pt x="100" y="201"/>
                    <a:pt x="132" y="191"/>
                  </a:cubicBezTo>
                  <a:cubicBezTo>
                    <a:pt x="157" y="183"/>
                    <a:pt x="181" y="170"/>
                    <a:pt x="204" y="159"/>
                  </a:cubicBezTo>
                  <a:cubicBezTo>
                    <a:pt x="259" y="133"/>
                    <a:pt x="321" y="145"/>
                    <a:pt x="381" y="148"/>
                  </a:cubicBezTo>
                  <a:cubicBezTo>
                    <a:pt x="352" y="123"/>
                    <a:pt x="296" y="124"/>
                    <a:pt x="283" y="78"/>
                  </a:cubicBezTo>
                  <a:cubicBezTo>
                    <a:pt x="278" y="62"/>
                    <a:pt x="274" y="46"/>
                    <a:pt x="277" y="30"/>
                  </a:cubicBezTo>
                  <a:cubicBezTo>
                    <a:pt x="279" y="20"/>
                    <a:pt x="292" y="2"/>
                    <a:pt x="271" y="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29"/>
            <p:cNvSpPr/>
            <p:nvPr/>
          </p:nvSpPr>
          <p:spPr>
            <a:xfrm rot="5400000">
              <a:off x="2760846" y="2962596"/>
              <a:ext cx="309625" cy="725684"/>
            </a:xfrm>
            <a:custGeom>
              <a:rect b="b" l="l" r="r" t="t"/>
              <a:pathLst>
                <a:path extrusionOk="0" h="384" w="165">
                  <a:moveTo>
                    <a:pt x="2" y="18"/>
                  </a:moveTo>
                  <a:cubicBezTo>
                    <a:pt x="3" y="34"/>
                    <a:pt x="18" y="51"/>
                    <a:pt x="24" y="67"/>
                  </a:cubicBezTo>
                  <a:cubicBezTo>
                    <a:pt x="30" y="86"/>
                    <a:pt x="36" y="105"/>
                    <a:pt x="42" y="124"/>
                  </a:cubicBezTo>
                  <a:cubicBezTo>
                    <a:pt x="52" y="160"/>
                    <a:pt x="56" y="197"/>
                    <a:pt x="61" y="233"/>
                  </a:cubicBezTo>
                  <a:cubicBezTo>
                    <a:pt x="67" y="282"/>
                    <a:pt x="54" y="329"/>
                    <a:pt x="54" y="376"/>
                  </a:cubicBezTo>
                  <a:cubicBezTo>
                    <a:pt x="68" y="377"/>
                    <a:pt x="81" y="383"/>
                    <a:pt x="94" y="384"/>
                  </a:cubicBezTo>
                  <a:cubicBezTo>
                    <a:pt x="102" y="370"/>
                    <a:pt x="101" y="348"/>
                    <a:pt x="103" y="332"/>
                  </a:cubicBezTo>
                  <a:cubicBezTo>
                    <a:pt x="106" y="306"/>
                    <a:pt x="110" y="282"/>
                    <a:pt x="114" y="257"/>
                  </a:cubicBezTo>
                  <a:cubicBezTo>
                    <a:pt x="122" y="214"/>
                    <a:pt x="127" y="165"/>
                    <a:pt x="143" y="124"/>
                  </a:cubicBezTo>
                  <a:cubicBezTo>
                    <a:pt x="149" y="110"/>
                    <a:pt x="165" y="96"/>
                    <a:pt x="149" y="83"/>
                  </a:cubicBezTo>
                  <a:cubicBezTo>
                    <a:pt x="138" y="75"/>
                    <a:pt x="111" y="75"/>
                    <a:pt x="97" y="67"/>
                  </a:cubicBezTo>
                  <a:cubicBezTo>
                    <a:pt x="68" y="52"/>
                    <a:pt x="42" y="0"/>
                    <a:pt x="5" y="5"/>
                  </a:cubicBezTo>
                  <a:cubicBezTo>
                    <a:pt x="2" y="11"/>
                    <a:pt x="0" y="17"/>
                    <a:pt x="2" y="2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29"/>
            <p:cNvSpPr/>
            <p:nvPr/>
          </p:nvSpPr>
          <p:spPr>
            <a:xfrm rot="5400000">
              <a:off x="3401060" y="4109176"/>
              <a:ext cx="735360" cy="657953"/>
            </a:xfrm>
            <a:custGeom>
              <a:rect b="b" l="l" r="r" t="t"/>
              <a:pathLst>
                <a:path extrusionOk="0" h="350" w="390">
                  <a:moveTo>
                    <a:pt x="318" y="350"/>
                  </a:moveTo>
                  <a:cubicBezTo>
                    <a:pt x="307" y="315"/>
                    <a:pt x="263" y="291"/>
                    <a:pt x="239" y="269"/>
                  </a:cubicBezTo>
                  <a:cubicBezTo>
                    <a:pt x="211" y="244"/>
                    <a:pt x="180" y="220"/>
                    <a:pt x="141" y="218"/>
                  </a:cubicBezTo>
                  <a:cubicBezTo>
                    <a:pt x="105" y="217"/>
                    <a:pt x="69" y="217"/>
                    <a:pt x="36" y="225"/>
                  </a:cubicBezTo>
                  <a:cubicBezTo>
                    <a:pt x="15" y="230"/>
                    <a:pt x="0" y="239"/>
                    <a:pt x="3" y="209"/>
                  </a:cubicBezTo>
                  <a:cubicBezTo>
                    <a:pt x="5" y="183"/>
                    <a:pt x="29" y="160"/>
                    <a:pt x="37" y="134"/>
                  </a:cubicBezTo>
                  <a:cubicBezTo>
                    <a:pt x="44" y="111"/>
                    <a:pt x="44" y="83"/>
                    <a:pt x="42" y="59"/>
                  </a:cubicBezTo>
                  <a:cubicBezTo>
                    <a:pt x="40" y="40"/>
                    <a:pt x="34" y="19"/>
                    <a:pt x="41" y="0"/>
                  </a:cubicBezTo>
                  <a:cubicBezTo>
                    <a:pt x="59" y="1"/>
                    <a:pt x="68" y="42"/>
                    <a:pt x="76" y="55"/>
                  </a:cubicBezTo>
                  <a:cubicBezTo>
                    <a:pt x="89" y="79"/>
                    <a:pt x="108" y="101"/>
                    <a:pt x="127" y="119"/>
                  </a:cubicBezTo>
                  <a:cubicBezTo>
                    <a:pt x="157" y="147"/>
                    <a:pt x="190" y="158"/>
                    <a:pt x="229" y="162"/>
                  </a:cubicBezTo>
                  <a:cubicBezTo>
                    <a:pt x="259" y="165"/>
                    <a:pt x="289" y="167"/>
                    <a:pt x="317" y="178"/>
                  </a:cubicBezTo>
                  <a:cubicBezTo>
                    <a:pt x="336" y="185"/>
                    <a:pt x="377" y="196"/>
                    <a:pt x="390" y="211"/>
                  </a:cubicBezTo>
                  <a:cubicBezTo>
                    <a:pt x="359" y="206"/>
                    <a:pt x="248" y="198"/>
                    <a:pt x="263" y="248"/>
                  </a:cubicBezTo>
                  <a:cubicBezTo>
                    <a:pt x="269" y="269"/>
                    <a:pt x="329" y="332"/>
                    <a:pt x="320" y="34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29"/>
            <p:cNvSpPr/>
            <p:nvPr/>
          </p:nvSpPr>
          <p:spPr>
            <a:xfrm rot="5400000">
              <a:off x="3636504" y="2396562"/>
              <a:ext cx="264471" cy="245120"/>
            </a:xfrm>
            <a:custGeom>
              <a:rect b="b" l="l" r="r" t="t"/>
              <a:pathLst>
                <a:path extrusionOk="0" h="131" w="141">
                  <a:moveTo>
                    <a:pt x="4" y="125"/>
                  </a:moveTo>
                  <a:cubicBezTo>
                    <a:pt x="34" y="126"/>
                    <a:pt x="76" y="90"/>
                    <a:pt x="96" y="70"/>
                  </a:cubicBezTo>
                  <a:cubicBezTo>
                    <a:pt x="114" y="52"/>
                    <a:pt x="120" y="10"/>
                    <a:pt x="141" y="0"/>
                  </a:cubicBezTo>
                  <a:cubicBezTo>
                    <a:pt x="133" y="38"/>
                    <a:pt x="138" y="71"/>
                    <a:pt x="99" y="88"/>
                  </a:cubicBezTo>
                  <a:cubicBezTo>
                    <a:pt x="66" y="102"/>
                    <a:pt x="33" y="121"/>
                    <a:pt x="0" y="131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29"/>
            <p:cNvSpPr/>
            <p:nvPr/>
          </p:nvSpPr>
          <p:spPr>
            <a:xfrm rot="5400000">
              <a:off x="5229784" y="3206103"/>
              <a:ext cx="296724" cy="554745"/>
            </a:xfrm>
            <a:custGeom>
              <a:rect b="b" l="l" r="r" t="t"/>
              <a:pathLst>
                <a:path extrusionOk="0" h="295" w="157">
                  <a:moveTo>
                    <a:pt x="115" y="0"/>
                  </a:moveTo>
                  <a:cubicBezTo>
                    <a:pt x="157" y="47"/>
                    <a:pt x="123" y="125"/>
                    <a:pt x="93" y="167"/>
                  </a:cubicBezTo>
                  <a:cubicBezTo>
                    <a:pt x="78" y="189"/>
                    <a:pt x="0" y="243"/>
                    <a:pt x="29" y="274"/>
                  </a:cubicBezTo>
                  <a:cubicBezTo>
                    <a:pt x="33" y="279"/>
                    <a:pt x="68" y="295"/>
                    <a:pt x="74" y="293"/>
                  </a:cubicBezTo>
                  <a:cubicBezTo>
                    <a:pt x="89" y="288"/>
                    <a:pt x="86" y="257"/>
                    <a:pt x="89" y="245"/>
                  </a:cubicBezTo>
                  <a:cubicBezTo>
                    <a:pt x="103" y="191"/>
                    <a:pt x="141" y="146"/>
                    <a:pt x="144" y="90"/>
                  </a:cubicBezTo>
                  <a:cubicBezTo>
                    <a:pt x="145" y="72"/>
                    <a:pt x="147" y="55"/>
                    <a:pt x="141" y="39"/>
                  </a:cubicBezTo>
                  <a:cubicBezTo>
                    <a:pt x="135" y="25"/>
                    <a:pt x="122" y="18"/>
                    <a:pt x="117" y="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29"/>
            <p:cNvSpPr/>
            <p:nvPr/>
          </p:nvSpPr>
          <p:spPr>
            <a:xfrm rot="5400000">
              <a:off x="4483136" y="2591691"/>
              <a:ext cx="341878" cy="67730"/>
            </a:xfrm>
            <a:custGeom>
              <a:rect b="b" l="l" r="r" t="t"/>
              <a:pathLst>
                <a:path extrusionOk="0" h="37" w="180">
                  <a:moveTo>
                    <a:pt x="0" y="17"/>
                  </a:moveTo>
                  <a:cubicBezTo>
                    <a:pt x="28" y="8"/>
                    <a:pt x="76" y="11"/>
                    <a:pt x="105" y="17"/>
                  </a:cubicBezTo>
                  <a:cubicBezTo>
                    <a:pt x="127" y="21"/>
                    <a:pt x="151" y="35"/>
                    <a:pt x="172" y="37"/>
                  </a:cubicBezTo>
                  <a:cubicBezTo>
                    <a:pt x="180" y="0"/>
                    <a:pt x="124" y="3"/>
                    <a:pt x="99" y="3"/>
                  </a:cubicBezTo>
                  <a:cubicBezTo>
                    <a:pt x="71" y="3"/>
                    <a:pt x="30" y="3"/>
                    <a:pt x="4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29"/>
            <p:cNvSpPr/>
            <p:nvPr/>
          </p:nvSpPr>
          <p:spPr>
            <a:xfrm rot="5400000">
              <a:off x="5355569" y="3222229"/>
              <a:ext cx="170939" cy="628926"/>
            </a:xfrm>
            <a:custGeom>
              <a:rect b="b" l="l" r="r" t="t"/>
              <a:pathLst>
                <a:path extrusionOk="0" h="332" w="90">
                  <a:moveTo>
                    <a:pt x="35" y="0"/>
                  </a:moveTo>
                  <a:cubicBezTo>
                    <a:pt x="75" y="58"/>
                    <a:pt x="90" y="136"/>
                    <a:pt x="56" y="199"/>
                  </a:cubicBezTo>
                  <a:cubicBezTo>
                    <a:pt x="35" y="236"/>
                    <a:pt x="0" y="287"/>
                    <a:pt x="21" y="332"/>
                  </a:cubicBezTo>
                  <a:cubicBezTo>
                    <a:pt x="24" y="267"/>
                    <a:pt x="76" y="218"/>
                    <a:pt x="77" y="151"/>
                  </a:cubicBezTo>
                  <a:cubicBezTo>
                    <a:pt x="78" y="124"/>
                    <a:pt x="75" y="91"/>
                    <a:pt x="67" y="65"/>
                  </a:cubicBezTo>
                  <a:cubicBezTo>
                    <a:pt x="61" y="45"/>
                    <a:pt x="47" y="26"/>
                    <a:pt x="4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29"/>
            <p:cNvSpPr/>
            <p:nvPr/>
          </p:nvSpPr>
          <p:spPr>
            <a:xfrm rot="5400000">
              <a:off x="4483136" y="2582015"/>
              <a:ext cx="351554" cy="51604"/>
            </a:xfrm>
            <a:custGeom>
              <a:rect b="b" l="l" r="r" t="t"/>
              <a:pathLst>
                <a:path extrusionOk="0" h="27" w="186">
                  <a:moveTo>
                    <a:pt x="0" y="19"/>
                  </a:moveTo>
                  <a:cubicBezTo>
                    <a:pt x="27" y="0"/>
                    <a:pt x="75" y="8"/>
                    <a:pt x="105" y="11"/>
                  </a:cubicBezTo>
                  <a:cubicBezTo>
                    <a:pt x="122" y="13"/>
                    <a:pt x="136" y="16"/>
                    <a:pt x="152" y="18"/>
                  </a:cubicBezTo>
                  <a:cubicBezTo>
                    <a:pt x="164" y="21"/>
                    <a:pt x="174" y="25"/>
                    <a:pt x="186" y="27"/>
                  </a:cubicBezTo>
                  <a:cubicBezTo>
                    <a:pt x="157" y="8"/>
                    <a:pt x="120" y="2"/>
                    <a:pt x="85" y="4"/>
                  </a:cubicBezTo>
                  <a:cubicBezTo>
                    <a:pt x="71" y="4"/>
                    <a:pt x="56" y="1"/>
                    <a:pt x="41" y="4"/>
                  </a:cubicBezTo>
                  <a:cubicBezTo>
                    <a:pt x="28" y="7"/>
                    <a:pt x="15" y="15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29"/>
            <p:cNvSpPr/>
            <p:nvPr/>
          </p:nvSpPr>
          <p:spPr>
            <a:xfrm rot="5400000">
              <a:off x="5192693" y="3468962"/>
              <a:ext cx="54829" cy="51604"/>
            </a:xfrm>
            <a:custGeom>
              <a:rect b="b" l="l" r="r" t="t"/>
              <a:pathLst>
                <a:path extrusionOk="0" h="28" w="29">
                  <a:moveTo>
                    <a:pt x="29" y="15"/>
                  </a:moveTo>
                  <a:cubicBezTo>
                    <a:pt x="28" y="22"/>
                    <a:pt x="22" y="28"/>
                    <a:pt x="14" y="28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29"/>
            <p:cNvSpPr/>
            <p:nvPr/>
          </p:nvSpPr>
          <p:spPr>
            <a:xfrm rot="5400000">
              <a:off x="5128188" y="3472187"/>
              <a:ext cx="29027" cy="32253"/>
            </a:xfrm>
            <a:custGeom>
              <a:rect b="b" l="l" r="r" t="t"/>
              <a:pathLst>
                <a:path extrusionOk="0" h="16" w="16">
                  <a:moveTo>
                    <a:pt x="16" y="8"/>
                  </a:moveTo>
                  <a:cubicBezTo>
                    <a:pt x="16" y="13"/>
                    <a:pt x="12" y="16"/>
                    <a:pt x="8" y="16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29"/>
            <p:cNvSpPr/>
            <p:nvPr/>
          </p:nvSpPr>
          <p:spPr>
            <a:xfrm rot="5400000">
              <a:off x="4652462" y="2602979"/>
              <a:ext cx="38703" cy="32253"/>
            </a:xfrm>
            <a:custGeom>
              <a:rect b="b" l="l" r="r" t="t"/>
              <a:pathLst>
                <a:path extrusionOk="0" h="18" w="19">
                  <a:moveTo>
                    <a:pt x="18" y="9"/>
                  </a:moveTo>
                  <a:cubicBezTo>
                    <a:pt x="18" y="14"/>
                    <a:pt x="14" y="18"/>
                    <a:pt x="9" y="17"/>
                  </a:cubicBezTo>
                  <a:cubicBezTo>
                    <a:pt x="4" y="17"/>
                    <a:pt x="0" y="13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29"/>
            <p:cNvSpPr/>
            <p:nvPr/>
          </p:nvSpPr>
          <p:spPr>
            <a:xfrm rot="5400000">
              <a:off x="4642786" y="2422364"/>
              <a:ext cx="22577" cy="22577"/>
            </a:xfrm>
            <a:custGeom>
              <a:rect b="b" l="l" r="r" t="t"/>
              <a:pathLst>
                <a:path extrusionOk="0" h="11" w="12">
                  <a:moveTo>
                    <a:pt x="12" y="6"/>
                  </a:moveTo>
                  <a:cubicBezTo>
                    <a:pt x="12" y="9"/>
                    <a:pt x="9" y="11"/>
                    <a:pt x="6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10" y="1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29"/>
            <p:cNvSpPr/>
            <p:nvPr/>
          </p:nvSpPr>
          <p:spPr>
            <a:xfrm rot="5400000">
              <a:off x="4650849" y="2449779"/>
              <a:ext cx="12901" cy="9676"/>
            </a:xfrm>
            <a:custGeom>
              <a:rect b="b" l="l" r="r" t="t"/>
              <a:pathLst>
                <a:path extrusionOk="0" h="5" w="7">
                  <a:moveTo>
                    <a:pt x="7" y="3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29"/>
            <p:cNvSpPr/>
            <p:nvPr/>
          </p:nvSpPr>
          <p:spPr>
            <a:xfrm rot="5400000">
              <a:off x="2286732" y="3436709"/>
              <a:ext cx="25802" cy="22577"/>
            </a:xfrm>
            <a:custGeom>
              <a:rect b="b" l="l" r="r" t="t"/>
              <a:pathLst>
                <a:path extrusionOk="0" h="13" w="14">
                  <a:moveTo>
                    <a:pt x="13" y="5"/>
                  </a:moveTo>
                  <a:cubicBezTo>
                    <a:pt x="14" y="9"/>
                    <a:pt x="12" y="12"/>
                    <a:pt x="8" y="13"/>
                  </a:cubicBezTo>
                  <a:cubicBezTo>
                    <a:pt x="5" y="13"/>
                    <a:pt x="2" y="11"/>
                    <a:pt x="1" y="8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29"/>
            <p:cNvSpPr/>
            <p:nvPr/>
          </p:nvSpPr>
          <p:spPr>
            <a:xfrm rot="5400000">
              <a:off x="2254480" y="3449610"/>
              <a:ext cx="16126" cy="12901"/>
            </a:xfrm>
            <a:custGeom>
              <a:rect b="b" l="l" r="r" t="t"/>
              <a:pathLst>
                <a:path extrusionOk="0" h="8" w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6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29"/>
            <p:cNvSpPr/>
            <p:nvPr/>
          </p:nvSpPr>
          <p:spPr>
            <a:xfrm rot="5400000">
              <a:off x="1975495" y="3025488"/>
              <a:ext cx="448311" cy="654728"/>
            </a:xfrm>
            <a:custGeom>
              <a:rect b="b" l="l" r="r" t="t"/>
              <a:pathLst>
                <a:path extrusionOk="0" h="348" w="238">
                  <a:moveTo>
                    <a:pt x="226" y="231"/>
                  </a:moveTo>
                  <a:cubicBezTo>
                    <a:pt x="238" y="284"/>
                    <a:pt x="210" y="324"/>
                    <a:pt x="167" y="332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93" y="348"/>
                    <a:pt x="52" y="323"/>
                    <a:pt x="41" y="27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0" y="76"/>
                    <a:pt x="26" y="25"/>
                    <a:pt x="69" y="16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42" y="0"/>
                    <a:pt x="186" y="37"/>
                    <a:pt x="197" y="90"/>
                  </a:cubicBezTo>
                  <a:lnTo>
                    <a:pt x="226" y="231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29"/>
            <p:cNvSpPr/>
            <p:nvPr/>
          </p:nvSpPr>
          <p:spPr>
            <a:xfrm rot="5400000">
              <a:off x="2093217" y="3127084"/>
              <a:ext cx="351554" cy="516042"/>
            </a:xfrm>
            <a:custGeom>
              <a:rect b="b" l="l" r="r" t="t"/>
              <a:pathLst>
                <a:path extrusionOk="0" h="274" w="186">
                  <a:moveTo>
                    <a:pt x="184" y="273"/>
                  </a:moveTo>
                  <a:cubicBezTo>
                    <a:pt x="186" y="259"/>
                    <a:pt x="186" y="245"/>
                    <a:pt x="183" y="230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2" y="36"/>
                    <a:pt x="98" y="0"/>
                    <a:pt x="55" y="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0" y="21"/>
                    <a:pt x="12" y="74"/>
                  </a:cubicBezTo>
                  <a:cubicBezTo>
                    <a:pt x="23" y="128"/>
                    <a:pt x="44" y="231"/>
                    <a:pt x="44" y="231"/>
                  </a:cubicBezTo>
                  <a:cubicBezTo>
                    <a:pt x="44" y="231"/>
                    <a:pt x="49" y="271"/>
                    <a:pt x="92" y="272"/>
                  </a:cubicBezTo>
                  <a:cubicBezTo>
                    <a:pt x="135" y="274"/>
                    <a:pt x="170" y="252"/>
                    <a:pt x="184" y="27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29"/>
            <p:cNvSpPr/>
            <p:nvPr/>
          </p:nvSpPr>
          <p:spPr>
            <a:xfrm rot="5400000">
              <a:off x="1812619" y="3349627"/>
              <a:ext cx="251570" cy="112884"/>
            </a:xfrm>
            <a:custGeom>
              <a:rect b="b" l="l" r="r" t="t"/>
              <a:pathLst>
                <a:path extrusionOk="0" h="59" w="132">
                  <a:moveTo>
                    <a:pt x="129" y="16"/>
                  </a:moveTo>
                  <a:cubicBezTo>
                    <a:pt x="132" y="28"/>
                    <a:pt x="106" y="44"/>
                    <a:pt x="71" y="52"/>
                  </a:cubicBezTo>
                  <a:cubicBezTo>
                    <a:pt x="36" y="59"/>
                    <a:pt x="5" y="55"/>
                    <a:pt x="3" y="43"/>
                  </a:cubicBezTo>
                  <a:cubicBezTo>
                    <a:pt x="0" y="31"/>
                    <a:pt x="27" y="15"/>
                    <a:pt x="62" y="8"/>
                  </a:cubicBezTo>
                  <a:cubicBezTo>
                    <a:pt x="97" y="0"/>
                    <a:pt x="127" y="4"/>
                    <a:pt x="129" y="1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29"/>
            <p:cNvSpPr/>
            <p:nvPr/>
          </p:nvSpPr>
          <p:spPr>
            <a:xfrm rot="5400000">
              <a:off x="1851322" y="3268996"/>
              <a:ext cx="203191" cy="70956"/>
            </a:xfrm>
            <a:custGeom>
              <a:rect b="b" l="l" r="r" t="t"/>
              <a:pathLst>
                <a:path extrusionOk="0" h="39" w="107">
                  <a:moveTo>
                    <a:pt x="40" y="39"/>
                  </a:moveTo>
                  <a:cubicBezTo>
                    <a:pt x="40" y="39"/>
                    <a:pt x="35" y="16"/>
                    <a:pt x="107" y="0"/>
                  </a:cubicBezTo>
                  <a:cubicBezTo>
                    <a:pt x="107" y="0"/>
                    <a:pt x="0" y="14"/>
                    <a:pt x="40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29"/>
            <p:cNvSpPr/>
            <p:nvPr/>
          </p:nvSpPr>
          <p:spPr>
            <a:xfrm rot="5400000">
              <a:off x="1870674" y="3236743"/>
              <a:ext cx="125785" cy="77406"/>
            </a:xfrm>
            <a:custGeom>
              <a:rect b="b" l="l" r="r" t="t"/>
              <a:pathLst>
                <a:path extrusionOk="0" h="41" w="66">
                  <a:moveTo>
                    <a:pt x="40" y="41"/>
                  </a:moveTo>
                  <a:cubicBezTo>
                    <a:pt x="40" y="41"/>
                    <a:pt x="9" y="20"/>
                    <a:pt x="66" y="0"/>
                  </a:cubicBezTo>
                  <a:cubicBezTo>
                    <a:pt x="66" y="0"/>
                    <a:pt x="0" y="16"/>
                    <a:pt x="4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29"/>
            <p:cNvSpPr/>
            <p:nvPr/>
          </p:nvSpPr>
          <p:spPr>
            <a:xfrm rot="5400000">
              <a:off x="2052901" y="3228680"/>
              <a:ext cx="135461" cy="219318"/>
            </a:xfrm>
            <a:custGeom>
              <a:rect b="b" l="l" r="r" t="t"/>
              <a:pathLst>
                <a:path extrusionOk="0" h="116" w="71">
                  <a:moveTo>
                    <a:pt x="0" y="0"/>
                  </a:moveTo>
                  <a:cubicBezTo>
                    <a:pt x="1" y="2"/>
                    <a:pt x="17" y="76"/>
                    <a:pt x="17" y="76"/>
                  </a:cubicBezTo>
                  <a:cubicBezTo>
                    <a:pt x="17" y="76"/>
                    <a:pt x="24" y="116"/>
                    <a:pt x="71" y="112"/>
                  </a:cubicBezTo>
                  <a:cubicBezTo>
                    <a:pt x="71" y="112"/>
                    <a:pt x="31" y="109"/>
                    <a:pt x="24" y="72"/>
                  </a:cubicBezTo>
                  <a:cubicBezTo>
                    <a:pt x="18" y="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29"/>
            <p:cNvSpPr/>
            <p:nvPr/>
          </p:nvSpPr>
          <p:spPr>
            <a:xfrm rot="5400000">
              <a:off x="2020648" y="3293185"/>
              <a:ext cx="93533" cy="99983"/>
            </a:xfrm>
            <a:custGeom>
              <a:rect b="b" l="l" r="r" t="t"/>
              <a:pathLst>
                <a:path extrusionOk="0" h="54" w="48">
                  <a:moveTo>
                    <a:pt x="0" y="0"/>
                  </a:moveTo>
                  <a:cubicBezTo>
                    <a:pt x="0" y="0"/>
                    <a:pt x="2" y="32"/>
                    <a:pt x="22" y="43"/>
                  </a:cubicBezTo>
                  <a:cubicBezTo>
                    <a:pt x="41" y="54"/>
                    <a:pt x="48" y="52"/>
                    <a:pt x="48" y="52"/>
                  </a:cubicBezTo>
                  <a:cubicBezTo>
                    <a:pt x="48" y="52"/>
                    <a:pt x="7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29"/>
            <p:cNvSpPr/>
            <p:nvPr/>
          </p:nvSpPr>
          <p:spPr>
            <a:xfrm rot="5400000">
              <a:off x="2360913" y="3162562"/>
              <a:ext cx="70956" cy="209642"/>
            </a:xfrm>
            <a:custGeom>
              <a:rect b="b" l="l" r="r" t="t"/>
              <a:pathLst>
                <a:path extrusionOk="0" h="111" w="37">
                  <a:moveTo>
                    <a:pt x="35" y="0"/>
                  </a:moveTo>
                  <a:cubicBezTo>
                    <a:pt x="14" y="1"/>
                    <a:pt x="1" y="13"/>
                    <a:pt x="0" y="34"/>
                  </a:cubicBezTo>
                  <a:cubicBezTo>
                    <a:pt x="0" y="45"/>
                    <a:pt x="1" y="55"/>
                    <a:pt x="4" y="66"/>
                  </a:cubicBezTo>
                  <a:cubicBezTo>
                    <a:pt x="7" y="81"/>
                    <a:pt x="8" y="98"/>
                    <a:pt x="16" y="111"/>
                  </a:cubicBezTo>
                  <a:cubicBezTo>
                    <a:pt x="16" y="97"/>
                    <a:pt x="11" y="82"/>
                    <a:pt x="11" y="68"/>
                  </a:cubicBezTo>
                  <a:cubicBezTo>
                    <a:pt x="11" y="56"/>
                    <a:pt x="12" y="41"/>
                    <a:pt x="16" y="31"/>
                  </a:cubicBezTo>
                  <a:cubicBezTo>
                    <a:pt x="19" y="22"/>
                    <a:pt x="28" y="3"/>
                    <a:pt x="37" y="1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29"/>
            <p:cNvSpPr/>
            <p:nvPr/>
          </p:nvSpPr>
          <p:spPr>
            <a:xfrm rot="5400000">
              <a:off x="2396391" y="3181914"/>
              <a:ext cx="41928" cy="148362"/>
            </a:xfrm>
            <a:custGeom>
              <a:rect b="b" l="l" r="r" t="t"/>
              <a:pathLst>
                <a:path extrusionOk="0" h="80" w="22">
                  <a:moveTo>
                    <a:pt x="22" y="0"/>
                  </a:moveTo>
                  <a:cubicBezTo>
                    <a:pt x="10" y="10"/>
                    <a:pt x="3" y="15"/>
                    <a:pt x="1" y="32"/>
                  </a:cubicBezTo>
                  <a:cubicBezTo>
                    <a:pt x="0" y="40"/>
                    <a:pt x="2" y="47"/>
                    <a:pt x="3" y="55"/>
                  </a:cubicBezTo>
                  <a:cubicBezTo>
                    <a:pt x="3" y="63"/>
                    <a:pt x="3" y="73"/>
                    <a:pt x="8" y="80"/>
                  </a:cubicBezTo>
                  <a:cubicBezTo>
                    <a:pt x="4" y="63"/>
                    <a:pt x="0" y="43"/>
                    <a:pt x="5" y="26"/>
                  </a:cubicBezTo>
                  <a:cubicBezTo>
                    <a:pt x="7" y="18"/>
                    <a:pt x="14" y="4"/>
                    <a:pt x="2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29"/>
            <p:cNvSpPr/>
            <p:nvPr/>
          </p:nvSpPr>
          <p:spPr>
            <a:xfrm rot="5400000">
              <a:off x="1380434" y="3165787"/>
              <a:ext cx="470888" cy="661179"/>
            </a:xfrm>
            <a:custGeom>
              <a:rect b="b" l="l" r="r" t="t"/>
              <a:pathLst>
                <a:path extrusionOk="0" h="350" w="249">
                  <a:moveTo>
                    <a:pt x="234" y="226"/>
                  </a:moveTo>
                  <a:cubicBezTo>
                    <a:pt x="249" y="279"/>
                    <a:pt x="223" y="319"/>
                    <a:pt x="180" y="330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08" y="350"/>
                    <a:pt x="65" y="328"/>
                    <a:pt x="51" y="275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0" y="83"/>
                    <a:pt x="23" y="31"/>
                    <a:pt x="65" y="2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37" y="0"/>
                    <a:pt x="183" y="34"/>
                    <a:pt x="197" y="87"/>
                  </a:cubicBezTo>
                  <a:lnTo>
                    <a:pt x="234" y="22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29"/>
            <p:cNvSpPr/>
            <p:nvPr/>
          </p:nvSpPr>
          <p:spPr>
            <a:xfrm rot="5400000">
              <a:off x="1502994" y="3265770"/>
              <a:ext cx="374130" cy="519267"/>
            </a:xfrm>
            <a:custGeom>
              <a:rect b="b" l="l" r="r" t="t"/>
              <a:pathLst>
                <a:path extrusionOk="0" h="274" w="199">
                  <a:moveTo>
                    <a:pt x="197" y="268"/>
                  </a:moveTo>
                  <a:cubicBezTo>
                    <a:pt x="199" y="255"/>
                    <a:pt x="198" y="240"/>
                    <a:pt x="194" y="226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42" y="34"/>
                    <a:pt x="97" y="0"/>
                    <a:pt x="5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0" y="27"/>
                    <a:pt x="14" y="80"/>
                  </a:cubicBezTo>
                  <a:cubicBezTo>
                    <a:pt x="28" y="133"/>
                    <a:pt x="55" y="234"/>
                    <a:pt x="55" y="234"/>
                  </a:cubicBezTo>
                  <a:cubicBezTo>
                    <a:pt x="55" y="234"/>
                    <a:pt x="62" y="274"/>
                    <a:pt x="105" y="273"/>
                  </a:cubicBezTo>
                  <a:cubicBezTo>
                    <a:pt x="148" y="272"/>
                    <a:pt x="182" y="249"/>
                    <a:pt x="197" y="26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29"/>
            <p:cNvSpPr/>
            <p:nvPr/>
          </p:nvSpPr>
          <p:spPr>
            <a:xfrm rot="5400000">
              <a:off x="1233684" y="3502827"/>
              <a:ext cx="248345" cy="119335"/>
            </a:xfrm>
            <a:custGeom>
              <a:rect b="b" l="l" r="r" t="t"/>
              <a:pathLst>
                <a:path extrusionOk="0" h="62" w="131">
                  <a:moveTo>
                    <a:pt x="128" y="14"/>
                  </a:moveTo>
                  <a:cubicBezTo>
                    <a:pt x="131" y="26"/>
                    <a:pt x="106" y="43"/>
                    <a:pt x="72" y="52"/>
                  </a:cubicBezTo>
                  <a:cubicBezTo>
                    <a:pt x="37" y="62"/>
                    <a:pt x="6" y="59"/>
                    <a:pt x="3" y="47"/>
                  </a:cubicBezTo>
                  <a:cubicBezTo>
                    <a:pt x="0" y="35"/>
                    <a:pt x="25" y="18"/>
                    <a:pt x="60" y="9"/>
                  </a:cubicBezTo>
                  <a:cubicBezTo>
                    <a:pt x="94" y="0"/>
                    <a:pt x="125" y="2"/>
                    <a:pt x="128" y="1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29"/>
            <p:cNvSpPr/>
            <p:nvPr/>
          </p:nvSpPr>
          <p:spPr>
            <a:xfrm rot="5400000">
              <a:off x="1270775" y="3420583"/>
              <a:ext cx="199966" cy="80632"/>
            </a:xfrm>
            <a:custGeom>
              <a:rect b="b" l="l" r="r" t="t"/>
              <a:pathLst>
                <a:path extrusionOk="0" h="42" w="106">
                  <a:moveTo>
                    <a:pt x="42" y="42"/>
                  </a:moveTo>
                  <a:cubicBezTo>
                    <a:pt x="42" y="42"/>
                    <a:pt x="36" y="20"/>
                    <a:pt x="106" y="0"/>
                  </a:cubicBezTo>
                  <a:cubicBezTo>
                    <a:pt x="106" y="0"/>
                    <a:pt x="0" y="20"/>
                    <a:pt x="42" y="4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29"/>
            <p:cNvSpPr/>
            <p:nvPr/>
          </p:nvSpPr>
          <p:spPr>
            <a:xfrm rot="5400000">
              <a:off x="1288514" y="3389943"/>
              <a:ext cx="122560" cy="83857"/>
            </a:xfrm>
            <a:custGeom>
              <a:rect b="b" l="l" r="r" t="t"/>
              <a:pathLst>
                <a:path extrusionOk="0" h="43" w="66">
                  <a:moveTo>
                    <a:pt x="42" y="43"/>
                  </a:moveTo>
                  <a:cubicBezTo>
                    <a:pt x="42" y="43"/>
                    <a:pt x="10" y="25"/>
                    <a:pt x="66" y="0"/>
                  </a:cubicBezTo>
                  <a:cubicBezTo>
                    <a:pt x="66" y="0"/>
                    <a:pt x="0" y="24"/>
                    <a:pt x="4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29"/>
            <p:cNvSpPr/>
            <p:nvPr/>
          </p:nvSpPr>
          <p:spPr>
            <a:xfrm rot="5400000">
              <a:off x="1462678" y="3377042"/>
              <a:ext cx="145137" cy="216093"/>
            </a:xfrm>
            <a:custGeom>
              <a:rect b="b" l="l" r="r" t="t"/>
              <a:pathLst>
                <a:path extrusionOk="0" h="114" w="77">
                  <a:moveTo>
                    <a:pt x="0" y="0"/>
                  </a:moveTo>
                  <a:cubicBezTo>
                    <a:pt x="1" y="2"/>
                    <a:pt x="21" y="75"/>
                    <a:pt x="21" y="75"/>
                  </a:cubicBezTo>
                  <a:cubicBezTo>
                    <a:pt x="21" y="75"/>
                    <a:pt x="30" y="114"/>
                    <a:pt x="77" y="108"/>
                  </a:cubicBezTo>
                  <a:cubicBezTo>
                    <a:pt x="77" y="108"/>
                    <a:pt x="37" y="107"/>
                    <a:pt x="28" y="71"/>
                  </a:cubicBezTo>
                  <a:cubicBezTo>
                    <a:pt x="2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29"/>
            <p:cNvSpPr/>
            <p:nvPr/>
          </p:nvSpPr>
          <p:spPr>
            <a:xfrm rot="5400000">
              <a:off x="1438489" y="3446385"/>
              <a:ext cx="93533" cy="96758"/>
            </a:xfrm>
            <a:custGeom>
              <a:rect b="b" l="l" r="r" t="t"/>
              <a:pathLst>
                <a:path extrusionOk="0" h="52" w="50">
                  <a:moveTo>
                    <a:pt x="0" y="0"/>
                  </a:moveTo>
                  <a:cubicBezTo>
                    <a:pt x="0" y="0"/>
                    <a:pt x="3" y="33"/>
                    <a:pt x="23" y="42"/>
                  </a:cubicBezTo>
                  <a:cubicBezTo>
                    <a:pt x="43" y="52"/>
                    <a:pt x="50" y="50"/>
                    <a:pt x="50" y="50"/>
                  </a:cubicBezTo>
                  <a:cubicBezTo>
                    <a:pt x="50" y="50"/>
                    <a:pt x="9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29"/>
            <p:cNvSpPr/>
            <p:nvPr/>
          </p:nvSpPr>
          <p:spPr>
            <a:xfrm rot="5400000">
              <a:off x="1775528" y="3289960"/>
              <a:ext cx="67730" cy="209642"/>
            </a:xfrm>
            <a:custGeom>
              <a:rect b="b" l="l" r="r" t="t"/>
              <a:pathLst>
                <a:path extrusionOk="0" h="112" w="35">
                  <a:moveTo>
                    <a:pt x="33" y="0"/>
                  </a:moveTo>
                  <a:cubicBezTo>
                    <a:pt x="13" y="2"/>
                    <a:pt x="0" y="14"/>
                    <a:pt x="0" y="36"/>
                  </a:cubicBezTo>
                  <a:cubicBezTo>
                    <a:pt x="0" y="47"/>
                    <a:pt x="3" y="56"/>
                    <a:pt x="5" y="67"/>
                  </a:cubicBezTo>
                  <a:cubicBezTo>
                    <a:pt x="9" y="82"/>
                    <a:pt x="12" y="98"/>
                    <a:pt x="20" y="112"/>
                  </a:cubicBezTo>
                  <a:cubicBezTo>
                    <a:pt x="20" y="98"/>
                    <a:pt x="14" y="83"/>
                    <a:pt x="13" y="69"/>
                  </a:cubicBezTo>
                  <a:cubicBezTo>
                    <a:pt x="13" y="57"/>
                    <a:pt x="13" y="42"/>
                    <a:pt x="16" y="31"/>
                  </a:cubicBezTo>
                  <a:cubicBezTo>
                    <a:pt x="19" y="22"/>
                    <a:pt x="26" y="3"/>
                    <a:pt x="35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29"/>
            <p:cNvSpPr/>
            <p:nvPr/>
          </p:nvSpPr>
          <p:spPr>
            <a:xfrm rot="5400000">
              <a:off x="1811006" y="3309311"/>
              <a:ext cx="38703" cy="154813"/>
            </a:xfrm>
            <a:custGeom>
              <a:rect b="b" l="l" r="r" t="t"/>
              <a:pathLst>
                <a:path extrusionOk="0" h="81" w="21">
                  <a:moveTo>
                    <a:pt x="21" y="0"/>
                  </a:moveTo>
                  <a:cubicBezTo>
                    <a:pt x="9" y="10"/>
                    <a:pt x="2" y="17"/>
                    <a:pt x="1" y="33"/>
                  </a:cubicBezTo>
                  <a:cubicBezTo>
                    <a:pt x="1" y="42"/>
                    <a:pt x="3" y="48"/>
                    <a:pt x="4" y="56"/>
                  </a:cubicBezTo>
                  <a:cubicBezTo>
                    <a:pt x="5" y="64"/>
                    <a:pt x="6" y="75"/>
                    <a:pt x="11" y="81"/>
                  </a:cubicBezTo>
                  <a:cubicBezTo>
                    <a:pt x="6" y="64"/>
                    <a:pt x="0" y="44"/>
                    <a:pt x="5" y="27"/>
                  </a:cubicBezTo>
                  <a:cubicBezTo>
                    <a:pt x="7" y="19"/>
                    <a:pt x="13" y="5"/>
                    <a:pt x="2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29"/>
            <p:cNvSpPr/>
            <p:nvPr/>
          </p:nvSpPr>
          <p:spPr>
            <a:xfrm rot="5400000">
              <a:off x="799887" y="3359303"/>
              <a:ext cx="503141" cy="661179"/>
            </a:xfrm>
            <a:custGeom>
              <a:rect b="b" l="l" r="r" t="t"/>
              <a:pathLst>
                <a:path extrusionOk="0" h="351" w="265">
                  <a:moveTo>
                    <a:pt x="246" y="216"/>
                  </a:moveTo>
                  <a:cubicBezTo>
                    <a:pt x="265" y="268"/>
                    <a:pt x="242" y="310"/>
                    <a:pt x="201" y="325"/>
                  </a:cubicBezTo>
                  <a:cubicBezTo>
                    <a:pt x="172" y="336"/>
                    <a:pt x="172" y="336"/>
                    <a:pt x="172" y="336"/>
                  </a:cubicBezTo>
                  <a:cubicBezTo>
                    <a:pt x="131" y="351"/>
                    <a:pt x="87" y="332"/>
                    <a:pt x="68" y="281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94"/>
                    <a:pt x="19" y="41"/>
                    <a:pt x="60" y="26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130" y="0"/>
                    <a:pt x="179" y="30"/>
                    <a:pt x="197" y="81"/>
                  </a:cubicBezTo>
                  <a:lnTo>
                    <a:pt x="246" y="21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29"/>
            <p:cNvSpPr/>
            <p:nvPr/>
          </p:nvSpPr>
          <p:spPr>
            <a:xfrm rot="5400000">
              <a:off x="917609" y="3451223"/>
              <a:ext cx="412833" cy="522492"/>
            </a:xfrm>
            <a:custGeom>
              <a:rect b="b" l="l" r="r" t="t"/>
              <a:pathLst>
                <a:path extrusionOk="0" h="276" w="218">
                  <a:moveTo>
                    <a:pt x="218" y="259"/>
                  </a:moveTo>
                  <a:cubicBezTo>
                    <a:pt x="218" y="245"/>
                    <a:pt x="216" y="231"/>
                    <a:pt x="210" y="217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43" y="30"/>
                    <a:pt x="94" y="0"/>
                    <a:pt x="53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0" y="35"/>
                    <a:pt x="19" y="87"/>
                  </a:cubicBezTo>
                  <a:cubicBezTo>
                    <a:pt x="38" y="138"/>
                    <a:pt x="73" y="237"/>
                    <a:pt x="73" y="237"/>
                  </a:cubicBezTo>
                  <a:cubicBezTo>
                    <a:pt x="73" y="237"/>
                    <a:pt x="84" y="276"/>
                    <a:pt x="126" y="271"/>
                  </a:cubicBezTo>
                  <a:cubicBezTo>
                    <a:pt x="169" y="267"/>
                    <a:pt x="201" y="240"/>
                    <a:pt x="218" y="25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29"/>
            <p:cNvSpPr/>
            <p:nvPr/>
          </p:nvSpPr>
          <p:spPr>
            <a:xfrm rot="5400000">
              <a:off x="677327" y="3714082"/>
              <a:ext cx="245120" cy="125785"/>
            </a:xfrm>
            <a:custGeom>
              <a:rect b="b" l="l" r="r" t="t"/>
              <a:pathLst>
                <a:path extrusionOk="0" h="67" w="130">
                  <a:moveTo>
                    <a:pt x="126" y="11"/>
                  </a:moveTo>
                  <a:cubicBezTo>
                    <a:pt x="130" y="23"/>
                    <a:pt x="106" y="42"/>
                    <a:pt x="73" y="55"/>
                  </a:cubicBezTo>
                  <a:cubicBezTo>
                    <a:pt x="39" y="67"/>
                    <a:pt x="9" y="67"/>
                    <a:pt x="4" y="55"/>
                  </a:cubicBezTo>
                  <a:cubicBezTo>
                    <a:pt x="0" y="44"/>
                    <a:pt x="24" y="24"/>
                    <a:pt x="57" y="12"/>
                  </a:cubicBezTo>
                  <a:cubicBezTo>
                    <a:pt x="91" y="0"/>
                    <a:pt x="122" y="0"/>
                    <a:pt x="126" y="11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29"/>
            <p:cNvSpPr/>
            <p:nvPr/>
          </p:nvSpPr>
          <p:spPr>
            <a:xfrm rot="5400000">
              <a:off x="709579" y="3627000"/>
              <a:ext cx="196741" cy="90307"/>
            </a:xfrm>
            <a:custGeom>
              <a:rect b="b" l="l" r="r" t="t"/>
              <a:pathLst>
                <a:path extrusionOk="0" h="48" w="104">
                  <a:moveTo>
                    <a:pt x="44" y="48"/>
                  </a:moveTo>
                  <a:cubicBezTo>
                    <a:pt x="44" y="48"/>
                    <a:pt x="36" y="26"/>
                    <a:pt x="104" y="0"/>
                  </a:cubicBezTo>
                  <a:cubicBezTo>
                    <a:pt x="104" y="0"/>
                    <a:pt x="0" y="29"/>
                    <a:pt x="44" y="4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29"/>
            <p:cNvSpPr/>
            <p:nvPr/>
          </p:nvSpPr>
          <p:spPr>
            <a:xfrm rot="5400000">
              <a:off x="724093" y="3602810"/>
              <a:ext cx="119335" cy="87082"/>
            </a:xfrm>
            <a:custGeom>
              <a:rect b="b" l="l" r="r" t="t"/>
              <a:pathLst>
                <a:path extrusionOk="0" h="45" w="63">
                  <a:moveTo>
                    <a:pt x="43" y="45"/>
                  </a:moveTo>
                  <a:cubicBezTo>
                    <a:pt x="43" y="45"/>
                    <a:pt x="9" y="30"/>
                    <a:pt x="63" y="0"/>
                  </a:cubicBezTo>
                  <a:cubicBezTo>
                    <a:pt x="63" y="0"/>
                    <a:pt x="0" y="30"/>
                    <a:pt x="4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29"/>
            <p:cNvSpPr/>
            <p:nvPr/>
          </p:nvSpPr>
          <p:spPr>
            <a:xfrm rot="5400000">
              <a:off x="883744" y="3578621"/>
              <a:ext cx="164488" cy="212867"/>
            </a:xfrm>
            <a:custGeom>
              <a:rect b="b" l="l" r="r" t="t"/>
              <a:pathLst>
                <a:path extrusionOk="0" h="112" w="86">
                  <a:moveTo>
                    <a:pt x="0" y="0"/>
                  </a:moveTo>
                  <a:cubicBezTo>
                    <a:pt x="1" y="2"/>
                    <a:pt x="27" y="74"/>
                    <a:pt x="27" y="74"/>
                  </a:cubicBezTo>
                  <a:cubicBezTo>
                    <a:pt x="27" y="74"/>
                    <a:pt x="40" y="112"/>
                    <a:pt x="86" y="102"/>
                  </a:cubicBezTo>
                  <a:cubicBezTo>
                    <a:pt x="86" y="102"/>
                    <a:pt x="46" y="104"/>
                    <a:pt x="34" y="68"/>
                  </a:cubicBezTo>
                  <a:cubicBezTo>
                    <a:pt x="22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9"/>
            <p:cNvSpPr/>
            <p:nvPr/>
          </p:nvSpPr>
          <p:spPr>
            <a:xfrm rot="5400000">
              <a:off x="867617" y="3652802"/>
              <a:ext cx="103208" cy="87082"/>
            </a:xfrm>
            <a:custGeom>
              <a:rect b="b" l="l" r="r" t="t"/>
              <a:pathLst>
                <a:path extrusionOk="0" h="47" w="55">
                  <a:moveTo>
                    <a:pt x="0" y="0"/>
                  </a:moveTo>
                  <a:cubicBezTo>
                    <a:pt x="0" y="0"/>
                    <a:pt x="7" y="32"/>
                    <a:pt x="28" y="39"/>
                  </a:cubicBezTo>
                  <a:cubicBezTo>
                    <a:pt x="48" y="47"/>
                    <a:pt x="55" y="45"/>
                    <a:pt x="55" y="45"/>
                  </a:cubicBezTo>
                  <a:cubicBezTo>
                    <a:pt x="55" y="45"/>
                    <a:pt x="14" y="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29"/>
            <p:cNvSpPr/>
            <p:nvPr/>
          </p:nvSpPr>
          <p:spPr>
            <a:xfrm rot="5400000">
              <a:off x="1206270" y="3456061"/>
              <a:ext cx="61280" cy="212867"/>
            </a:xfrm>
            <a:custGeom>
              <a:rect b="b" l="l" r="r" t="t"/>
              <a:pathLst>
                <a:path extrusionOk="0" h="113" w="34">
                  <a:moveTo>
                    <a:pt x="33" y="0"/>
                  </a:moveTo>
                  <a:cubicBezTo>
                    <a:pt x="12" y="4"/>
                    <a:pt x="0" y="17"/>
                    <a:pt x="3" y="39"/>
                  </a:cubicBezTo>
                  <a:cubicBezTo>
                    <a:pt x="4" y="49"/>
                    <a:pt x="7" y="59"/>
                    <a:pt x="11" y="69"/>
                  </a:cubicBezTo>
                  <a:cubicBezTo>
                    <a:pt x="16" y="84"/>
                    <a:pt x="20" y="100"/>
                    <a:pt x="29" y="113"/>
                  </a:cubicBezTo>
                  <a:cubicBezTo>
                    <a:pt x="28" y="99"/>
                    <a:pt x="21" y="85"/>
                    <a:pt x="19" y="70"/>
                  </a:cubicBezTo>
                  <a:cubicBezTo>
                    <a:pt x="17" y="59"/>
                    <a:pt x="16" y="44"/>
                    <a:pt x="18" y="33"/>
                  </a:cubicBezTo>
                  <a:cubicBezTo>
                    <a:pt x="20" y="23"/>
                    <a:pt x="26" y="4"/>
                    <a:pt x="34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29"/>
            <p:cNvSpPr/>
            <p:nvPr/>
          </p:nvSpPr>
          <p:spPr>
            <a:xfrm rot="5400000">
              <a:off x="1240135" y="3477025"/>
              <a:ext cx="32253" cy="154813"/>
            </a:xfrm>
            <a:custGeom>
              <a:rect b="b" l="l" r="r" t="t"/>
              <a:pathLst>
                <a:path extrusionOk="0" h="82" w="17">
                  <a:moveTo>
                    <a:pt x="17" y="0"/>
                  </a:moveTo>
                  <a:cubicBezTo>
                    <a:pt x="7" y="12"/>
                    <a:pt x="0" y="18"/>
                    <a:pt x="1" y="35"/>
                  </a:cubicBezTo>
                  <a:cubicBezTo>
                    <a:pt x="1" y="43"/>
                    <a:pt x="4" y="50"/>
                    <a:pt x="6" y="58"/>
                  </a:cubicBezTo>
                  <a:cubicBezTo>
                    <a:pt x="8" y="65"/>
                    <a:pt x="9" y="76"/>
                    <a:pt x="15" y="82"/>
                  </a:cubicBezTo>
                  <a:cubicBezTo>
                    <a:pt x="8" y="66"/>
                    <a:pt x="1" y="46"/>
                    <a:pt x="4" y="29"/>
                  </a:cubicBezTo>
                  <a:cubicBezTo>
                    <a:pt x="5" y="21"/>
                    <a:pt x="10" y="5"/>
                    <a:pt x="1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29"/>
            <p:cNvSpPr/>
            <p:nvPr/>
          </p:nvSpPr>
          <p:spPr>
            <a:xfrm rot="5400000">
              <a:off x="258043" y="3491539"/>
              <a:ext cx="425735" cy="648278"/>
            </a:xfrm>
            <a:custGeom>
              <a:rect b="b" l="l" r="r" t="t"/>
              <a:pathLst>
                <a:path extrusionOk="0" h="344" w="224">
                  <a:moveTo>
                    <a:pt x="216" y="235"/>
                  </a:moveTo>
                  <a:cubicBezTo>
                    <a:pt x="224" y="290"/>
                    <a:pt x="193" y="327"/>
                    <a:pt x="150" y="333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76" y="344"/>
                    <a:pt x="36" y="317"/>
                    <a:pt x="28" y="263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0" y="66"/>
                    <a:pt x="28" y="17"/>
                    <a:pt x="72" y="11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46" y="0"/>
                    <a:pt x="187" y="39"/>
                    <a:pt x="195" y="93"/>
                  </a:cubicBezTo>
                  <a:lnTo>
                    <a:pt x="216" y="23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29"/>
            <p:cNvSpPr/>
            <p:nvPr/>
          </p:nvSpPr>
          <p:spPr>
            <a:xfrm rot="5400000">
              <a:off x="375765" y="3589909"/>
              <a:ext cx="322526" cy="522492"/>
            </a:xfrm>
            <a:custGeom>
              <a:rect b="b" l="l" r="r" t="t"/>
              <a:pathLst>
                <a:path extrusionOk="0" h="278" w="171">
                  <a:moveTo>
                    <a:pt x="168" y="278"/>
                  </a:moveTo>
                  <a:cubicBezTo>
                    <a:pt x="171" y="265"/>
                    <a:pt x="171" y="250"/>
                    <a:pt x="169" y="236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1" y="39"/>
                    <a:pt x="99" y="0"/>
                    <a:pt x="56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0" y="16"/>
                    <a:pt x="8" y="70"/>
                  </a:cubicBezTo>
                  <a:cubicBezTo>
                    <a:pt x="16" y="124"/>
                    <a:pt x="31" y="228"/>
                    <a:pt x="31" y="228"/>
                  </a:cubicBezTo>
                  <a:cubicBezTo>
                    <a:pt x="31" y="228"/>
                    <a:pt x="33" y="268"/>
                    <a:pt x="76" y="272"/>
                  </a:cubicBezTo>
                  <a:cubicBezTo>
                    <a:pt x="119" y="276"/>
                    <a:pt x="155" y="257"/>
                    <a:pt x="168" y="27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29"/>
            <p:cNvSpPr/>
            <p:nvPr/>
          </p:nvSpPr>
          <p:spPr>
            <a:xfrm rot="5400000">
              <a:off x="83879" y="3801164"/>
              <a:ext cx="248345" cy="103208"/>
            </a:xfrm>
            <a:custGeom>
              <a:rect b="b" l="l" r="r" t="t"/>
              <a:pathLst>
                <a:path extrusionOk="0" h="54" w="132">
                  <a:moveTo>
                    <a:pt x="130" y="18"/>
                  </a:moveTo>
                  <a:cubicBezTo>
                    <a:pt x="132" y="30"/>
                    <a:pt x="104" y="44"/>
                    <a:pt x="69" y="49"/>
                  </a:cubicBezTo>
                  <a:cubicBezTo>
                    <a:pt x="34" y="54"/>
                    <a:pt x="3" y="49"/>
                    <a:pt x="2" y="36"/>
                  </a:cubicBezTo>
                  <a:cubicBezTo>
                    <a:pt x="0" y="24"/>
                    <a:pt x="27" y="10"/>
                    <a:pt x="62" y="5"/>
                  </a:cubicBezTo>
                  <a:cubicBezTo>
                    <a:pt x="98" y="0"/>
                    <a:pt x="128" y="5"/>
                    <a:pt x="130" y="18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29"/>
            <p:cNvSpPr/>
            <p:nvPr/>
          </p:nvSpPr>
          <p:spPr>
            <a:xfrm rot="5400000">
              <a:off x="127420" y="3722145"/>
              <a:ext cx="199966" cy="64505"/>
            </a:xfrm>
            <a:custGeom>
              <a:rect b="b" l="l" r="r" t="t"/>
              <a:pathLst>
                <a:path extrusionOk="0" h="34" w="107">
                  <a:moveTo>
                    <a:pt x="38" y="34"/>
                  </a:moveTo>
                  <a:cubicBezTo>
                    <a:pt x="38" y="34"/>
                    <a:pt x="35" y="11"/>
                    <a:pt x="107" y="0"/>
                  </a:cubicBezTo>
                  <a:cubicBezTo>
                    <a:pt x="107" y="0"/>
                    <a:pt x="0" y="7"/>
                    <a:pt x="38" y="34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29"/>
            <p:cNvSpPr/>
            <p:nvPr/>
          </p:nvSpPr>
          <p:spPr>
            <a:xfrm rot="5400000">
              <a:off x="145159" y="3685054"/>
              <a:ext cx="129010" cy="74181"/>
            </a:xfrm>
            <a:custGeom>
              <a:rect b="b" l="l" r="r" t="t"/>
              <a:pathLst>
                <a:path extrusionOk="0" h="39" w="68">
                  <a:moveTo>
                    <a:pt x="39" y="39"/>
                  </a:moveTo>
                  <a:cubicBezTo>
                    <a:pt x="39" y="39"/>
                    <a:pt x="9" y="18"/>
                    <a:pt x="68" y="0"/>
                  </a:cubicBezTo>
                  <a:cubicBezTo>
                    <a:pt x="68" y="0"/>
                    <a:pt x="0" y="16"/>
                    <a:pt x="3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29"/>
            <p:cNvSpPr/>
            <p:nvPr/>
          </p:nvSpPr>
          <p:spPr>
            <a:xfrm rot="5400000">
              <a:off x="337062" y="3686667"/>
              <a:ext cx="122560" cy="219318"/>
            </a:xfrm>
            <a:custGeom>
              <a:rect b="b" l="l" r="r" t="t"/>
              <a:pathLst>
                <a:path extrusionOk="0" h="117" w="64">
                  <a:moveTo>
                    <a:pt x="0" y="0"/>
                  </a:moveTo>
                  <a:cubicBezTo>
                    <a:pt x="1" y="2"/>
                    <a:pt x="12" y="78"/>
                    <a:pt x="12" y="78"/>
                  </a:cubicBezTo>
                  <a:cubicBezTo>
                    <a:pt x="12" y="78"/>
                    <a:pt x="17" y="117"/>
                    <a:pt x="64" y="117"/>
                  </a:cubicBezTo>
                  <a:cubicBezTo>
                    <a:pt x="64" y="117"/>
                    <a:pt x="24" y="111"/>
                    <a:pt x="20" y="74"/>
                  </a:cubicBezTo>
                  <a:cubicBezTo>
                    <a:pt x="16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29"/>
            <p:cNvSpPr/>
            <p:nvPr/>
          </p:nvSpPr>
          <p:spPr>
            <a:xfrm rot="5400000">
              <a:off x="299971" y="3746334"/>
              <a:ext cx="83857" cy="106434"/>
            </a:xfrm>
            <a:custGeom>
              <a:rect b="b" l="l" r="r" t="t"/>
              <a:pathLst>
                <a:path extrusionOk="0" h="56" w="44">
                  <a:moveTo>
                    <a:pt x="0" y="0"/>
                  </a:moveTo>
                  <a:cubicBezTo>
                    <a:pt x="0" y="0"/>
                    <a:pt x="0" y="33"/>
                    <a:pt x="18" y="45"/>
                  </a:cubicBezTo>
                  <a:cubicBezTo>
                    <a:pt x="37" y="56"/>
                    <a:pt x="44" y="56"/>
                    <a:pt x="44" y="56"/>
                  </a:cubicBezTo>
                  <a:cubicBezTo>
                    <a:pt x="44" y="56"/>
                    <a:pt x="4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29"/>
            <p:cNvSpPr/>
            <p:nvPr/>
          </p:nvSpPr>
          <p:spPr>
            <a:xfrm rot="5400000">
              <a:off x="635398" y="3643126"/>
              <a:ext cx="74181" cy="206417"/>
            </a:xfrm>
            <a:custGeom>
              <a:rect b="b" l="l" r="r" t="t"/>
              <a:pathLst>
                <a:path extrusionOk="0" h="109" w="40">
                  <a:moveTo>
                    <a:pt x="38" y="0"/>
                  </a:moveTo>
                  <a:cubicBezTo>
                    <a:pt x="17" y="0"/>
                    <a:pt x="3" y="10"/>
                    <a:pt x="1" y="32"/>
                  </a:cubicBezTo>
                  <a:cubicBezTo>
                    <a:pt x="0" y="42"/>
                    <a:pt x="1" y="52"/>
                    <a:pt x="3" y="63"/>
                  </a:cubicBezTo>
                  <a:cubicBezTo>
                    <a:pt x="5" y="78"/>
                    <a:pt x="6" y="95"/>
                    <a:pt x="12" y="109"/>
                  </a:cubicBezTo>
                  <a:cubicBezTo>
                    <a:pt x="13" y="96"/>
                    <a:pt x="9" y="80"/>
                    <a:pt x="10" y="66"/>
                  </a:cubicBezTo>
                  <a:cubicBezTo>
                    <a:pt x="11" y="54"/>
                    <a:pt x="13" y="40"/>
                    <a:pt x="17" y="29"/>
                  </a:cubicBezTo>
                  <a:cubicBezTo>
                    <a:pt x="21" y="20"/>
                    <a:pt x="30" y="3"/>
                    <a:pt x="40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29"/>
            <p:cNvSpPr/>
            <p:nvPr/>
          </p:nvSpPr>
          <p:spPr>
            <a:xfrm rot="5400000">
              <a:off x="672489" y="3660865"/>
              <a:ext cx="45154" cy="148362"/>
            </a:xfrm>
            <a:custGeom>
              <a:rect b="b" l="l" r="r" t="t"/>
              <a:pathLst>
                <a:path extrusionOk="0" h="79" w="25">
                  <a:moveTo>
                    <a:pt x="25" y="0"/>
                  </a:moveTo>
                  <a:cubicBezTo>
                    <a:pt x="13" y="9"/>
                    <a:pt x="4" y="14"/>
                    <a:pt x="2" y="31"/>
                  </a:cubicBezTo>
                  <a:cubicBezTo>
                    <a:pt x="1" y="39"/>
                    <a:pt x="1" y="46"/>
                    <a:pt x="2" y="54"/>
                  </a:cubicBezTo>
                  <a:cubicBezTo>
                    <a:pt x="2" y="62"/>
                    <a:pt x="2" y="72"/>
                    <a:pt x="6" y="79"/>
                  </a:cubicBezTo>
                  <a:cubicBezTo>
                    <a:pt x="3" y="62"/>
                    <a:pt x="0" y="41"/>
                    <a:pt x="6" y="25"/>
                  </a:cubicBezTo>
                  <a:cubicBezTo>
                    <a:pt x="9" y="17"/>
                    <a:pt x="17" y="3"/>
                    <a:pt x="2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29"/>
            <p:cNvSpPr/>
            <p:nvPr/>
          </p:nvSpPr>
          <p:spPr>
            <a:xfrm rot="5400000">
              <a:off x="-311216" y="3515728"/>
              <a:ext cx="370905" cy="628926"/>
            </a:xfrm>
            <a:custGeom>
              <a:rect b="b" l="l" r="r" t="t"/>
              <a:pathLst>
                <a:path extrusionOk="0" h="333" w="196">
                  <a:moveTo>
                    <a:pt x="191" y="247"/>
                  </a:moveTo>
                  <a:cubicBezTo>
                    <a:pt x="189" y="302"/>
                    <a:pt x="153" y="333"/>
                    <a:pt x="109" y="332"/>
                  </a:cubicBezTo>
                  <a:cubicBezTo>
                    <a:pt x="78" y="331"/>
                    <a:pt x="78" y="331"/>
                    <a:pt x="78" y="331"/>
                  </a:cubicBezTo>
                  <a:cubicBezTo>
                    <a:pt x="34" y="330"/>
                    <a:pt x="0" y="296"/>
                    <a:pt x="1" y="24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43"/>
                    <a:pt x="44" y="0"/>
                    <a:pt x="8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62" y="3"/>
                    <a:pt x="196" y="49"/>
                    <a:pt x="195" y="103"/>
                  </a:cubicBezTo>
                  <a:lnTo>
                    <a:pt x="191" y="247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29"/>
            <p:cNvSpPr/>
            <p:nvPr/>
          </p:nvSpPr>
          <p:spPr>
            <a:xfrm rot="5400000">
              <a:off x="-220909" y="3606035"/>
              <a:ext cx="274147" cy="545069"/>
            </a:xfrm>
            <a:custGeom>
              <a:rect b="b" l="l" r="r" t="t"/>
              <a:pathLst>
                <a:path extrusionOk="0" h="288" w="145">
                  <a:moveTo>
                    <a:pt x="131" y="288"/>
                  </a:moveTo>
                  <a:cubicBezTo>
                    <a:pt x="136" y="275"/>
                    <a:pt x="139" y="261"/>
                    <a:pt x="139" y="246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5" y="48"/>
                    <a:pt x="111" y="2"/>
                    <a:pt x="6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1" y="0"/>
                    <a:pt x="9" y="55"/>
                  </a:cubicBezTo>
                  <a:cubicBezTo>
                    <a:pt x="7" y="109"/>
                    <a:pt x="4" y="214"/>
                    <a:pt x="4" y="214"/>
                  </a:cubicBezTo>
                  <a:cubicBezTo>
                    <a:pt x="4" y="214"/>
                    <a:pt x="0" y="254"/>
                    <a:pt x="41" y="266"/>
                  </a:cubicBezTo>
                  <a:cubicBezTo>
                    <a:pt x="83" y="277"/>
                    <a:pt x="122" y="264"/>
                    <a:pt x="131" y="28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29"/>
            <p:cNvSpPr/>
            <p:nvPr/>
          </p:nvSpPr>
          <p:spPr>
            <a:xfrm rot="5400000">
              <a:off x="-514407" y="3780200"/>
              <a:ext cx="245120" cy="90307"/>
            </a:xfrm>
            <a:custGeom>
              <a:rect b="b" l="l" r="r" t="t"/>
              <a:pathLst>
                <a:path extrusionOk="0" h="47" w="130">
                  <a:moveTo>
                    <a:pt x="129" y="26"/>
                  </a:moveTo>
                  <a:cubicBezTo>
                    <a:pt x="129" y="38"/>
                    <a:pt x="100" y="47"/>
                    <a:pt x="64" y="46"/>
                  </a:cubicBezTo>
                  <a:cubicBezTo>
                    <a:pt x="28" y="45"/>
                    <a:pt x="0" y="34"/>
                    <a:pt x="0" y="22"/>
                  </a:cubicBezTo>
                  <a:cubicBezTo>
                    <a:pt x="0" y="10"/>
                    <a:pt x="30" y="0"/>
                    <a:pt x="65" y="1"/>
                  </a:cubicBezTo>
                  <a:cubicBezTo>
                    <a:pt x="101" y="2"/>
                    <a:pt x="130" y="13"/>
                    <a:pt x="129" y="2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29"/>
            <p:cNvSpPr/>
            <p:nvPr/>
          </p:nvSpPr>
          <p:spPr>
            <a:xfrm rot="5400000">
              <a:off x="-451515" y="3704406"/>
              <a:ext cx="199966" cy="61280"/>
            </a:xfrm>
            <a:custGeom>
              <a:rect b="b" l="l" r="r" t="t"/>
              <a:pathLst>
                <a:path extrusionOk="0" h="33" w="107">
                  <a:moveTo>
                    <a:pt x="33" y="33"/>
                  </a:moveTo>
                  <a:cubicBezTo>
                    <a:pt x="33" y="33"/>
                    <a:pt x="34" y="10"/>
                    <a:pt x="107" y="11"/>
                  </a:cubicBezTo>
                  <a:cubicBezTo>
                    <a:pt x="107" y="11"/>
                    <a:pt x="0" y="0"/>
                    <a:pt x="33" y="3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29"/>
            <p:cNvSpPr/>
            <p:nvPr/>
          </p:nvSpPr>
          <p:spPr>
            <a:xfrm rot="5400000">
              <a:off x="-441839" y="3668928"/>
              <a:ext cx="132236" cy="64505"/>
            </a:xfrm>
            <a:custGeom>
              <a:rect b="b" l="l" r="r" t="t"/>
              <a:pathLst>
                <a:path extrusionOk="0" h="34" w="69">
                  <a:moveTo>
                    <a:pt x="34" y="34"/>
                  </a:moveTo>
                  <a:cubicBezTo>
                    <a:pt x="34" y="34"/>
                    <a:pt x="8" y="8"/>
                    <a:pt x="69" y="0"/>
                  </a:cubicBezTo>
                  <a:cubicBezTo>
                    <a:pt x="69" y="0"/>
                    <a:pt x="0" y="4"/>
                    <a:pt x="3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29"/>
            <p:cNvSpPr/>
            <p:nvPr/>
          </p:nvSpPr>
          <p:spPr>
            <a:xfrm rot="5400000">
              <a:off x="-240260" y="3680216"/>
              <a:ext cx="87082" cy="235444"/>
            </a:xfrm>
            <a:custGeom>
              <a:rect b="b" l="l" r="r" t="t"/>
              <a:pathLst>
                <a:path extrusionOk="0" h="126" w="47">
                  <a:moveTo>
                    <a:pt x="4" y="0"/>
                  </a:moveTo>
                  <a:cubicBezTo>
                    <a:pt x="5" y="2"/>
                    <a:pt x="3" y="78"/>
                    <a:pt x="3" y="78"/>
                  </a:cubicBezTo>
                  <a:cubicBezTo>
                    <a:pt x="3" y="78"/>
                    <a:pt x="0" y="118"/>
                    <a:pt x="47" y="126"/>
                  </a:cubicBezTo>
                  <a:cubicBezTo>
                    <a:pt x="47" y="126"/>
                    <a:pt x="9" y="113"/>
                    <a:pt x="11" y="76"/>
                  </a:cubicBezTo>
                  <a:cubicBezTo>
                    <a:pt x="14" y="3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29"/>
            <p:cNvSpPr/>
            <p:nvPr/>
          </p:nvSpPr>
          <p:spPr>
            <a:xfrm rot="5400000">
              <a:off x="-288639" y="3728595"/>
              <a:ext cx="74181" cy="119335"/>
            </a:xfrm>
            <a:custGeom>
              <a:rect b="b" l="l" r="r" t="t"/>
              <a:pathLst>
                <a:path extrusionOk="0" h="62" w="40">
                  <a:moveTo>
                    <a:pt x="6" y="0"/>
                  </a:moveTo>
                  <a:cubicBezTo>
                    <a:pt x="6" y="0"/>
                    <a:pt x="0" y="32"/>
                    <a:pt x="16" y="47"/>
                  </a:cubicBezTo>
                  <a:cubicBezTo>
                    <a:pt x="33" y="61"/>
                    <a:pt x="40" y="62"/>
                    <a:pt x="40" y="62"/>
                  </a:cubicBezTo>
                  <a:cubicBezTo>
                    <a:pt x="40" y="62"/>
                    <a:pt x="1" y="48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29"/>
            <p:cNvSpPr/>
            <p:nvPr/>
          </p:nvSpPr>
          <p:spPr>
            <a:xfrm rot="5400000">
              <a:off x="37112" y="3706019"/>
              <a:ext cx="96758" cy="199966"/>
            </a:xfrm>
            <a:custGeom>
              <a:rect b="b" l="l" r="r" t="t"/>
              <a:pathLst>
                <a:path extrusionOk="0" h="107" w="50">
                  <a:moveTo>
                    <a:pt x="49" y="3"/>
                  </a:moveTo>
                  <a:cubicBezTo>
                    <a:pt x="28" y="0"/>
                    <a:pt x="12" y="7"/>
                    <a:pt x="7" y="28"/>
                  </a:cubicBezTo>
                  <a:cubicBezTo>
                    <a:pt x="4" y="39"/>
                    <a:pt x="3" y="49"/>
                    <a:pt x="3" y="60"/>
                  </a:cubicBezTo>
                  <a:cubicBezTo>
                    <a:pt x="2" y="75"/>
                    <a:pt x="0" y="92"/>
                    <a:pt x="4" y="107"/>
                  </a:cubicBezTo>
                  <a:cubicBezTo>
                    <a:pt x="8" y="94"/>
                    <a:pt x="6" y="78"/>
                    <a:pt x="10" y="64"/>
                  </a:cubicBezTo>
                  <a:cubicBezTo>
                    <a:pt x="12" y="53"/>
                    <a:pt x="17" y="38"/>
                    <a:pt x="23" y="28"/>
                  </a:cubicBezTo>
                  <a:cubicBezTo>
                    <a:pt x="28" y="20"/>
                    <a:pt x="40" y="5"/>
                    <a:pt x="50" y="4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29"/>
            <p:cNvSpPr/>
            <p:nvPr/>
          </p:nvSpPr>
          <p:spPr>
            <a:xfrm rot="5400000">
              <a:off x="75816" y="3725370"/>
              <a:ext cx="64505" cy="141912"/>
            </a:xfrm>
            <a:custGeom>
              <a:rect b="b" l="l" r="r" t="t"/>
              <a:pathLst>
                <a:path extrusionOk="0" h="75" w="35">
                  <a:moveTo>
                    <a:pt x="35" y="0"/>
                  </a:moveTo>
                  <a:cubicBezTo>
                    <a:pt x="21" y="7"/>
                    <a:pt x="12" y="11"/>
                    <a:pt x="7" y="27"/>
                  </a:cubicBezTo>
                  <a:cubicBezTo>
                    <a:pt x="4" y="35"/>
                    <a:pt x="4" y="42"/>
                    <a:pt x="3" y="50"/>
                  </a:cubicBezTo>
                  <a:cubicBezTo>
                    <a:pt x="2" y="57"/>
                    <a:pt x="0" y="68"/>
                    <a:pt x="3" y="75"/>
                  </a:cubicBezTo>
                  <a:cubicBezTo>
                    <a:pt x="3" y="58"/>
                    <a:pt x="3" y="37"/>
                    <a:pt x="12" y="22"/>
                  </a:cubicBezTo>
                  <a:cubicBezTo>
                    <a:pt x="16" y="15"/>
                    <a:pt x="26" y="3"/>
                    <a:pt x="3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29"/>
            <p:cNvSpPr/>
            <p:nvPr/>
          </p:nvSpPr>
          <p:spPr>
            <a:xfrm rot="5400000">
              <a:off x="-940142" y="3402844"/>
              <a:ext cx="457987" cy="657953"/>
            </a:xfrm>
            <a:custGeom>
              <a:rect b="b" l="l" r="r" t="t"/>
              <a:pathLst>
                <a:path extrusionOk="0" h="349" w="243">
                  <a:moveTo>
                    <a:pt x="197" y="272"/>
                  </a:moveTo>
                  <a:cubicBezTo>
                    <a:pt x="185" y="325"/>
                    <a:pt x="143" y="349"/>
                    <a:pt x="100" y="339"/>
                  </a:cubicBezTo>
                  <a:cubicBezTo>
                    <a:pt x="70" y="332"/>
                    <a:pt x="70" y="332"/>
                    <a:pt x="70" y="332"/>
                  </a:cubicBezTo>
                  <a:cubicBezTo>
                    <a:pt x="28" y="322"/>
                    <a:pt x="0" y="282"/>
                    <a:pt x="13" y="22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58" y="35"/>
                    <a:pt x="103" y="0"/>
                    <a:pt x="146" y="10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218" y="27"/>
                    <a:pt x="243" y="79"/>
                    <a:pt x="230" y="132"/>
                  </a:cubicBezTo>
                  <a:lnTo>
                    <a:pt x="197" y="272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29"/>
            <p:cNvSpPr/>
            <p:nvPr/>
          </p:nvSpPr>
          <p:spPr>
            <a:xfrm rot="5400000">
              <a:off x="-854672" y="3497989"/>
              <a:ext cx="348328" cy="577322"/>
            </a:xfrm>
            <a:custGeom>
              <a:rect b="b" l="l" r="r" t="t"/>
              <a:pathLst>
                <a:path extrusionOk="0" h="306" w="184">
                  <a:moveTo>
                    <a:pt x="121" y="306"/>
                  </a:moveTo>
                  <a:cubicBezTo>
                    <a:pt x="129" y="295"/>
                    <a:pt x="135" y="281"/>
                    <a:pt x="138" y="26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84" y="74"/>
                    <a:pt x="159" y="22"/>
                    <a:pt x="117" y="1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9" y="53"/>
                  </a:cubicBezTo>
                  <a:cubicBezTo>
                    <a:pt x="36" y="107"/>
                    <a:pt x="12" y="209"/>
                    <a:pt x="12" y="209"/>
                  </a:cubicBezTo>
                  <a:cubicBezTo>
                    <a:pt x="12" y="209"/>
                    <a:pt x="0" y="247"/>
                    <a:pt x="38" y="267"/>
                  </a:cubicBezTo>
                  <a:cubicBezTo>
                    <a:pt x="76" y="286"/>
                    <a:pt x="117" y="281"/>
                    <a:pt x="121" y="306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29"/>
            <p:cNvSpPr/>
            <p:nvPr/>
          </p:nvSpPr>
          <p:spPr>
            <a:xfrm rot="5400000">
              <a:off x="-1096567" y="3617324"/>
              <a:ext cx="251570" cy="112884"/>
            </a:xfrm>
            <a:custGeom>
              <a:rect b="b" l="l" r="r" t="t"/>
              <a:pathLst>
                <a:path extrusionOk="0" h="60" w="132">
                  <a:moveTo>
                    <a:pt x="129" y="45"/>
                  </a:moveTo>
                  <a:cubicBezTo>
                    <a:pt x="126" y="57"/>
                    <a:pt x="96" y="60"/>
                    <a:pt x="61" y="52"/>
                  </a:cubicBezTo>
                  <a:cubicBezTo>
                    <a:pt x="26" y="44"/>
                    <a:pt x="0" y="28"/>
                    <a:pt x="3" y="15"/>
                  </a:cubicBezTo>
                  <a:cubicBezTo>
                    <a:pt x="6" y="3"/>
                    <a:pt x="36" y="0"/>
                    <a:pt x="71" y="8"/>
                  </a:cubicBezTo>
                  <a:cubicBezTo>
                    <a:pt x="106" y="17"/>
                    <a:pt x="132" y="33"/>
                    <a:pt x="129" y="45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9"/>
            <p:cNvSpPr/>
            <p:nvPr/>
          </p:nvSpPr>
          <p:spPr>
            <a:xfrm rot="5400000">
              <a:off x="-996584" y="3562494"/>
              <a:ext cx="193516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2"/>
                  </a:cubicBezTo>
                  <a:cubicBezTo>
                    <a:pt x="103" y="32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29"/>
            <p:cNvSpPr/>
            <p:nvPr/>
          </p:nvSpPr>
          <p:spPr>
            <a:xfrm rot="5400000">
              <a:off x="-993359" y="3527017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10"/>
                  </a:cubicBezTo>
                  <a:cubicBezTo>
                    <a:pt x="69" y="10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29"/>
            <p:cNvSpPr/>
            <p:nvPr/>
          </p:nvSpPr>
          <p:spPr>
            <a:xfrm rot="5400000">
              <a:off x="-819195" y="3539918"/>
              <a:ext cx="87082" cy="251570"/>
            </a:xfrm>
            <a:custGeom>
              <a:rect b="b" l="l" r="r" t="t"/>
              <a:pathLst>
                <a:path extrusionOk="0" h="132" w="45">
                  <a:moveTo>
                    <a:pt x="28" y="0"/>
                  </a:moveTo>
                  <a:cubicBezTo>
                    <a:pt x="28" y="2"/>
                    <a:pt x="11" y="76"/>
                    <a:pt x="11" y="76"/>
                  </a:cubicBezTo>
                  <a:cubicBezTo>
                    <a:pt x="11" y="76"/>
                    <a:pt x="0" y="115"/>
                    <a:pt x="45" y="132"/>
                  </a:cubicBezTo>
                  <a:cubicBezTo>
                    <a:pt x="45" y="132"/>
                    <a:pt x="10" y="112"/>
                    <a:pt x="19" y="76"/>
                  </a:cubicBezTo>
                  <a:cubicBezTo>
                    <a:pt x="29" y="4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29"/>
            <p:cNvSpPr/>
            <p:nvPr/>
          </p:nvSpPr>
          <p:spPr>
            <a:xfrm rot="5400000">
              <a:off x="-861123" y="3594747"/>
              <a:ext cx="67730" cy="129010"/>
            </a:xfrm>
            <a:custGeom>
              <a:rect b="b" l="l" r="r" t="t"/>
              <a:pathLst>
                <a:path extrusionOk="0" h="67" w="35">
                  <a:moveTo>
                    <a:pt x="14" y="0"/>
                  </a:moveTo>
                  <a:cubicBezTo>
                    <a:pt x="14" y="0"/>
                    <a:pt x="2" y="30"/>
                    <a:pt x="15" y="48"/>
                  </a:cubicBezTo>
                  <a:cubicBezTo>
                    <a:pt x="28" y="66"/>
                    <a:pt x="35" y="67"/>
                    <a:pt x="35" y="67"/>
                  </a:cubicBezTo>
                  <a:cubicBezTo>
                    <a:pt x="35" y="67"/>
                    <a:pt x="0" y="46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29"/>
            <p:cNvSpPr/>
            <p:nvPr/>
          </p:nvSpPr>
          <p:spPr>
            <a:xfrm rot="5400000">
              <a:off x="-561174" y="3659252"/>
              <a:ext cx="129010" cy="190290"/>
            </a:xfrm>
            <a:custGeom>
              <a:rect b="b" l="l" r="r" t="t"/>
              <a:pathLst>
                <a:path extrusionOk="0" h="100" w="67">
                  <a:moveTo>
                    <a:pt x="66" y="8"/>
                  </a:moveTo>
                  <a:cubicBezTo>
                    <a:pt x="46" y="0"/>
                    <a:pt x="29" y="5"/>
                    <a:pt x="19" y="24"/>
                  </a:cubicBezTo>
                  <a:cubicBezTo>
                    <a:pt x="15" y="34"/>
                    <a:pt x="12" y="43"/>
                    <a:pt x="9" y="54"/>
                  </a:cubicBezTo>
                  <a:cubicBezTo>
                    <a:pt x="6" y="69"/>
                    <a:pt x="0" y="85"/>
                    <a:pt x="1" y="100"/>
                  </a:cubicBezTo>
                  <a:cubicBezTo>
                    <a:pt x="7" y="88"/>
                    <a:pt x="9" y="72"/>
                    <a:pt x="16" y="59"/>
                  </a:cubicBezTo>
                  <a:cubicBezTo>
                    <a:pt x="20" y="49"/>
                    <a:pt x="27" y="36"/>
                    <a:pt x="36" y="27"/>
                  </a:cubicBezTo>
                  <a:cubicBezTo>
                    <a:pt x="42" y="20"/>
                    <a:pt x="57" y="8"/>
                    <a:pt x="67" y="9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29"/>
            <p:cNvSpPr/>
            <p:nvPr/>
          </p:nvSpPr>
          <p:spPr>
            <a:xfrm rot="5400000">
              <a:off x="-522470" y="3685054"/>
              <a:ext cx="90307" cy="125785"/>
            </a:xfrm>
            <a:custGeom>
              <a:rect b="b" l="l" r="r" t="t"/>
              <a:pathLst>
                <a:path extrusionOk="0" h="67" w="48">
                  <a:moveTo>
                    <a:pt x="48" y="0"/>
                  </a:moveTo>
                  <a:cubicBezTo>
                    <a:pt x="33" y="4"/>
                    <a:pt x="24" y="6"/>
                    <a:pt x="15" y="21"/>
                  </a:cubicBezTo>
                  <a:cubicBezTo>
                    <a:pt x="11" y="28"/>
                    <a:pt x="10" y="35"/>
                    <a:pt x="7" y="42"/>
                  </a:cubicBezTo>
                  <a:cubicBezTo>
                    <a:pt x="5" y="50"/>
                    <a:pt x="0" y="59"/>
                    <a:pt x="1" y="67"/>
                  </a:cubicBezTo>
                  <a:cubicBezTo>
                    <a:pt x="5" y="50"/>
                    <a:pt x="10" y="30"/>
                    <a:pt x="21" y="17"/>
                  </a:cubicBezTo>
                  <a:cubicBezTo>
                    <a:pt x="27" y="11"/>
                    <a:pt x="39" y="1"/>
                    <a:pt x="4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29"/>
            <p:cNvSpPr/>
            <p:nvPr/>
          </p:nvSpPr>
          <p:spPr>
            <a:xfrm rot="5400000">
              <a:off x="-1527139" y="3260932"/>
              <a:ext cx="451537" cy="657953"/>
            </a:xfrm>
            <a:custGeom>
              <a:rect b="b" l="l" r="r" t="t"/>
              <a:pathLst>
                <a:path extrusionOk="0" h="348" w="239">
                  <a:moveTo>
                    <a:pt x="197" y="270"/>
                  </a:moveTo>
                  <a:cubicBezTo>
                    <a:pt x="185" y="323"/>
                    <a:pt x="143" y="348"/>
                    <a:pt x="100" y="338"/>
                  </a:cubicBezTo>
                  <a:cubicBezTo>
                    <a:pt x="70" y="331"/>
                    <a:pt x="70" y="331"/>
                    <a:pt x="70" y="331"/>
                  </a:cubicBezTo>
                  <a:cubicBezTo>
                    <a:pt x="27" y="322"/>
                    <a:pt x="0" y="283"/>
                    <a:pt x="11" y="22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54" y="36"/>
                    <a:pt x="98" y="0"/>
                    <a:pt x="141" y="9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214" y="25"/>
                    <a:pt x="239" y="76"/>
                    <a:pt x="227" y="130"/>
                  </a:cubicBezTo>
                  <a:lnTo>
                    <a:pt x="197" y="270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29"/>
            <p:cNvSpPr/>
            <p:nvPr/>
          </p:nvSpPr>
          <p:spPr>
            <a:xfrm rot="5400000">
              <a:off x="-1436832" y="3357690"/>
              <a:ext cx="341878" cy="574097"/>
            </a:xfrm>
            <a:custGeom>
              <a:rect b="b" l="l" r="r" t="t"/>
              <a:pathLst>
                <a:path extrusionOk="0" h="305" w="181">
                  <a:moveTo>
                    <a:pt x="122" y="305"/>
                  </a:moveTo>
                  <a:cubicBezTo>
                    <a:pt x="129" y="294"/>
                    <a:pt x="135" y="281"/>
                    <a:pt x="138" y="266"/>
                  </a:cubicBezTo>
                  <a:cubicBezTo>
                    <a:pt x="169" y="126"/>
                    <a:pt x="169" y="126"/>
                    <a:pt x="169" y="126"/>
                  </a:cubicBezTo>
                  <a:cubicBezTo>
                    <a:pt x="181" y="72"/>
                    <a:pt x="156" y="21"/>
                    <a:pt x="113" y="12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58" y="0"/>
                    <a:pt x="46" y="54"/>
                  </a:cubicBezTo>
                  <a:cubicBezTo>
                    <a:pt x="34" y="107"/>
                    <a:pt x="12" y="210"/>
                    <a:pt x="12" y="210"/>
                  </a:cubicBezTo>
                  <a:cubicBezTo>
                    <a:pt x="12" y="210"/>
                    <a:pt x="0" y="248"/>
                    <a:pt x="38" y="267"/>
                  </a:cubicBezTo>
                  <a:cubicBezTo>
                    <a:pt x="77" y="286"/>
                    <a:pt x="118" y="281"/>
                    <a:pt x="122" y="305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29"/>
            <p:cNvSpPr/>
            <p:nvPr/>
          </p:nvSpPr>
          <p:spPr>
            <a:xfrm rot="5400000">
              <a:off x="-1685177" y="3480250"/>
              <a:ext cx="248345" cy="112884"/>
            </a:xfrm>
            <a:custGeom>
              <a:rect b="b" l="l" r="r" t="t"/>
              <a:pathLst>
                <a:path extrusionOk="0" h="60" w="132">
                  <a:moveTo>
                    <a:pt x="129" y="44"/>
                  </a:moveTo>
                  <a:cubicBezTo>
                    <a:pt x="126" y="56"/>
                    <a:pt x="96" y="60"/>
                    <a:pt x="61" y="52"/>
                  </a:cubicBezTo>
                  <a:cubicBezTo>
                    <a:pt x="26" y="44"/>
                    <a:pt x="0" y="28"/>
                    <a:pt x="3" y="16"/>
                  </a:cubicBezTo>
                  <a:cubicBezTo>
                    <a:pt x="5" y="4"/>
                    <a:pt x="36" y="0"/>
                    <a:pt x="71" y="8"/>
                  </a:cubicBezTo>
                  <a:cubicBezTo>
                    <a:pt x="105" y="16"/>
                    <a:pt x="132" y="32"/>
                    <a:pt x="129" y="4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29"/>
            <p:cNvSpPr/>
            <p:nvPr/>
          </p:nvSpPr>
          <p:spPr>
            <a:xfrm rot="5400000">
              <a:off x="-1591645" y="3422196"/>
              <a:ext cx="196741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1"/>
                  </a:cubicBezTo>
                  <a:cubicBezTo>
                    <a:pt x="103" y="31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29"/>
            <p:cNvSpPr/>
            <p:nvPr/>
          </p:nvSpPr>
          <p:spPr>
            <a:xfrm rot="5400000">
              <a:off x="-1583582" y="3388330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9"/>
                  </a:cubicBezTo>
                  <a:cubicBezTo>
                    <a:pt x="69" y="9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29"/>
            <p:cNvSpPr/>
            <p:nvPr/>
          </p:nvSpPr>
          <p:spPr>
            <a:xfrm rot="5400000">
              <a:off x="-1406192" y="3401231"/>
              <a:ext cx="83857" cy="248345"/>
            </a:xfrm>
            <a:custGeom>
              <a:rect b="b" l="l" r="r" t="t"/>
              <a:pathLst>
                <a:path extrusionOk="0" h="131" w="45">
                  <a:moveTo>
                    <a:pt x="26" y="0"/>
                  </a:moveTo>
                  <a:cubicBezTo>
                    <a:pt x="26" y="2"/>
                    <a:pt x="10" y="76"/>
                    <a:pt x="10" y="76"/>
                  </a:cubicBezTo>
                  <a:cubicBezTo>
                    <a:pt x="10" y="76"/>
                    <a:pt x="0" y="115"/>
                    <a:pt x="45" y="131"/>
                  </a:cubicBezTo>
                  <a:cubicBezTo>
                    <a:pt x="45" y="131"/>
                    <a:pt x="9" y="112"/>
                    <a:pt x="19" y="76"/>
                  </a:cubicBezTo>
                  <a:cubicBezTo>
                    <a:pt x="28" y="39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29"/>
            <p:cNvSpPr/>
            <p:nvPr/>
          </p:nvSpPr>
          <p:spPr>
            <a:xfrm rot="5400000">
              <a:off x="-1148171" y="3514115"/>
              <a:ext cx="122560" cy="190290"/>
            </a:xfrm>
            <a:custGeom>
              <a:rect b="b" l="l" r="r" t="t"/>
              <a:pathLst>
                <a:path extrusionOk="0" h="101" w="65">
                  <a:moveTo>
                    <a:pt x="64" y="8"/>
                  </a:moveTo>
                  <a:cubicBezTo>
                    <a:pt x="45" y="0"/>
                    <a:pt x="28" y="5"/>
                    <a:pt x="18" y="24"/>
                  </a:cubicBezTo>
                  <a:cubicBezTo>
                    <a:pt x="13" y="34"/>
                    <a:pt x="11" y="44"/>
                    <a:pt x="8" y="54"/>
                  </a:cubicBezTo>
                  <a:cubicBezTo>
                    <a:pt x="5" y="69"/>
                    <a:pt x="0" y="85"/>
                    <a:pt x="1" y="101"/>
                  </a:cubicBezTo>
                  <a:cubicBezTo>
                    <a:pt x="7" y="88"/>
                    <a:pt x="9" y="73"/>
                    <a:pt x="15" y="59"/>
                  </a:cubicBezTo>
                  <a:cubicBezTo>
                    <a:pt x="19" y="49"/>
                    <a:pt x="26" y="36"/>
                    <a:pt x="34" y="27"/>
                  </a:cubicBezTo>
                  <a:cubicBezTo>
                    <a:pt x="41" y="20"/>
                    <a:pt x="56" y="7"/>
                    <a:pt x="65" y="8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29"/>
            <p:cNvSpPr/>
            <p:nvPr/>
          </p:nvSpPr>
          <p:spPr>
            <a:xfrm rot="5400000">
              <a:off x="-2102849" y="3156111"/>
              <a:ext cx="428960" cy="651503"/>
            </a:xfrm>
            <a:custGeom>
              <a:rect b="b" l="l" r="r" t="t"/>
              <a:pathLst>
                <a:path extrusionOk="0" h="345" w="228">
                  <a:moveTo>
                    <a:pt x="196" y="265"/>
                  </a:moveTo>
                  <a:cubicBezTo>
                    <a:pt x="187" y="319"/>
                    <a:pt x="146" y="345"/>
                    <a:pt x="103" y="338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29" y="326"/>
                    <a:pt x="0" y="288"/>
                    <a:pt x="9" y="234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41" y="38"/>
                    <a:pt x="84" y="0"/>
                    <a:pt x="127" y="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201" y="20"/>
                    <a:pt x="228" y="70"/>
                    <a:pt x="219" y="124"/>
                  </a:cubicBezTo>
                  <a:lnTo>
                    <a:pt x="196" y="26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29"/>
            <p:cNvSpPr/>
            <p:nvPr/>
          </p:nvSpPr>
          <p:spPr>
            <a:xfrm rot="5400000">
              <a:off x="-2017379" y="3248031"/>
              <a:ext cx="325751" cy="570871"/>
            </a:xfrm>
            <a:custGeom>
              <a:rect b="b" l="l" r="r" t="t"/>
              <a:pathLst>
                <a:path extrusionOk="0" h="302" w="172">
                  <a:moveTo>
                    <a:pt x="125" y="302"/>
                  </a:moveTo>
                  <a:cubicBezTo>
                    <a:pt x="132" y="290"/>
                    <a:pt x="137" y="276"/>
                    <a:pt x="139" y="26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2" y="66"/>
                    <a:pt x="144" y="16"/>
                    <a:pt x="101" y="9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45" y="0"/>
                    <a:pt x="36" y="54"/>
                  </a:cubicBezTo>
                  <a:cubicBezTo>
                    <a:pt x="27" y="108"/>
                    <a:pt x="10" y="212"/>
                    <a:pt x="10" y="212"/>
                  </a:cubicBezTo>
                  <a:cubicBezTo>
                    <a:pt x="10" y="212"/>
                    <a:pt x="0" y="250"/>
                    <a:pt x="39" y="268"/>
                  </a:cubicBezTo>
                  <a:cubicBezTo>
                    <a:pt x="79" y="285"/>
                    <a:pt x="119" y="277"/>
                    <a:pt x="125" y="30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29"/>
            <p:cNvSpPr/>
            <p:nvPr/>
          </p:nvSpPr>
          <p:spPr>
            <a:xfrm rot="5400000">
              <a:off x="-2277013" y="3385105"/>
              <a:ext cx="248345" cy="109659"/>
            </a:xfrm>
            <a:custGeom>
              <a:rect b="b" l="l" r="r" t="t"/>
              <a:pathLst>
                <a:path extrusionOk="0" h="57" w="132">
                  <a:moveTo>
                    <a:pt x="130" y="39"/>
                  </a:moveTo>
                  <a:cubicBezTo>
                    <a:pt x="128" y="52"/>
                    <a:pt x="98" y="57"/>
                    <a:pt x="62" y="51"/>
                  </a:cubicBezTo>
                  <a:cubicBezTo>
                    <a:pt x="27" y="45"/>
                    <a:pt x="0" y="30"/>
                    <a:pt x="2" y="18"/>
                  </a:cubicBezTo>
                  <a:cubicBezTo>
                    <a:pt x="4" y="6"/>
                    <a:pt x="34" y="0"/>
                    <a:pt x="70" y="6"/>
                  </a:cubicBezTo>
                  <a:cubicBezTo>
                    <a:pt x="105" y="12"/>
                    <a:pt x="132" y="27"/>
                    <a:pt x="130" y="39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29"/>
            <p:cNvSpPr/>
            <p:nvPr/>
          </p:nvSpPr>
          <p:spPr>
            <a:xfrm rot="5400000">
              <a:off x="-2189931" y="3323825"/>
              <a:ext cx="196741" cy="70956"/>
            </a:xfrm>
            <a:custGeom>
              <a:rect b="b" l="l" r="r" t="t"/>
              <a:pathLst>
                <a:path extrusionOk="0" h="38" w="105">
                  <a:moveTo>
                    <a:pt x="29" y="38"/>
                  </a:moveTo>
                  <a:cubicBezTo>
                    <a:pt x="29" y="38"/>
                    <a:pt x="33" y="14"/>
                    <a:pt x="105" y="26"/>
                  </a:cubicBezTo>
                  <a:cubicBezTo>
                    <a:pt x="105" y="26"/>
                    <a:pt x="0" y="0"/>
                    <a:pt x="29" y="3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29"/>
            <p:cNvSpPr/>
            <p:nvPr/>
          </p:nvSpPr>
          <p:spPr>
            <a:xfrm rot="5400000">
              <a:off x="-2185093" y="3289960"/>
              <a:ext cx="132236" cy="67730"/>
            </a:xfrm>
            <a:custGeom>
              <a:rect b="b" l="l" r="r" t="t"/>
              <a:pathLst>
                <a:path extrusionOk="0" h="35" w="69">
                  <a:moveTo>
                    <a:pt x="30" y="35"/>
                  </a:moveTo>
                  <a:cubicBezTo>
                    <a:pt x="30" y="35"/>
                    <a:pt x="8" y="5"/>
                    <a:pt x="69" y="6"/>
                  </a:cubicBezTo>
                  <a:cubicBezTo>
                    <a:pt x="69" y="6"/>
                    <a:pt x="0" y="0"/>
                    <a:pt x="3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29"/>
            <p:cNvSpPr/>
            <p:nvPr/>
          </p:nvSpPr>
          <p:spPr>
            <a:xfrm rot="5400000">
              <a:off x="-1998028" y="3302861"/>
              <a:ext cx="83857" cy="245120"/>
            </a:xfrm>
            <a:custGeom>
              <a:rect b="b" l="l" r="r" t="t"/>
              <a:pathLst>
                <a:path extrusionOk="0" h="130" w="45">
                  <a:moveTo>
                    <a:pt x="20" y="0"/>
                  </a:moveTo>
                  <a:cubicBezTo>
                    <a:pt x="20" y="2"/>
                    <a:pt x="8" y="77"/>
                    <a:pt x="8" y="77"/>
                  </a:cubicBezTo>
                  <a:cubicBezTo>
                    <a:pt x="8" y="77"/>
                    <a:pt x="0" y="116"/>
                    <a:pt x="45" y="130"/>
                  </a:cubicBezTo>
                  <a:cubicBezTo>
                    <a:pt x="45" y="130"/>
                    <a:pt x="9" y="112"/>
                    <a:pt x="16" y="76"/>
                  </a:cubicBezTo>
                  <a:cubicBezTo>
                    <a:pt x="24" y="39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29"/>
            <p:cNvSpPr/>
            <p:nvPr/>
          </p:nvSpPr>
          <p:spPr>
            <a:xfrm rot="5400000">
              <a:off x="-2044794" y="3356078"/>
              <a:ext cx="70956" cy="125785"/>
            </a:xfrm>
            <a:custGeom>
              <a:rect b="b" l="l" r="r" t="t"/>
              <a:pathLst>
                <a:path extrusionOk="0" h="66" w="36">
                  <a:moveTo>
                    <a:pt x="11" y="0"/>
                  </a:moveTo>
                  <a:cubicBezTo>
                    <a:pt x="11" y="0"/>
                    <a:pt x="1" y="31"/>
                    <a:pt x="15" y="48"/>
                  </a:cubicBezTo>
                  <a:cubicBezTo>
                    <a:pt x="29" y="65"/>
                    <a:pt x="36" y="66"/>
                    <a:pt x="36" y="66"/>
                  </a:cubicBezTo>
                  <a:cubicBezTo>
                    <a:pt x="36" y="66"/>
                    <a:pt x="0" y="47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29"/>
            <p:cNvSpPr/>
            <p:nvPr/>
          </p:nvSpPr>
          <p:spPr>
            <a:xfrm rot="5400000">
              <a:off x="-1735169" y="3391556"/>
              <a:ext cx="119335" cy="193516"/>
            </a:xfrm>
            <a:custGeom>
              <a:rect b="b" l="l" r="r" t="t"/>
              <a:pathLst>
                <a:path extrusionOk="0" h="102" w="62">
                  <a:moveTo>
                    <a:pt x="61" y="6"/>
                  </a:moveTo>
                  <a:cubicBezTo>
                    <a:pt x="41" y="0"/>
                    <a:pt x="24" y="5"/>
                    <a:pt x="15" y="25"/>
                  </a:cubicBezTo>
                  <a:cubicBezTo>
                    <a:pt x="11" y="35"/>
                    <a:pt x="9" y="45"/>
                    <a:pt x="7" y="55"/>
                  </a:cubicBezTo>
                  <a:cubicBezTo>
                    <a:pt x="5" y="71"/>
                    <a:pt x="0" y="87"/>
                    <a:pt x="2" y="102"/>
                  </a:cubicBezTo>
                  <a:cubicBezTo>
                    <a:pt x="7" y="90"/>
                    <a:pt x="8" y="74"/>
                    <a:pt x="14" y="60"/>
                  </a:cubicBezTo>
                  <a:cubicBezTo>
                    <a:pt x="18" y="50"/>
                    <a:pt x="24" y="36"/>
                    <a:pt x="32" y="27"/>
                  </a:cubicBezTo>
                  <a:cubicBezTo>
                    <a:pt x="38" y="20"/>
                    <a:pt x="52" y="6"/>
                    <a:pt x="62" y="7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29"/>
            <p:cNvSpPr/>
            <p:nvPr/>
          </p:nvSpPr>
          <p:spPr>
            <a:xfrm rot="5400000">
              <a:off x="-1696466" y="3414132"/>
              <a:ext cx="83857" cy="132236"/>
            </a:xfrm>
            <a:custGeom>
              <a:rect b="b" l="l" r="r" t="t"/>
              <a:pathLst>
                <a:path extrusionOk="0" h="70" w="44">
                  <a:moveTo>
                    <a:pt x="44" y="0"/>
                  </a:moveTo>
                  <a:cubicBezTo>
                    <a:pt x="29" y="5"/>
                    <a:pt x="20" y="8"/>
                    <a:pt x="12" y="23"/>
                  </a:cubicBezTo>
                  <a:cubicBezTo>
                    <a:pt x="9" y="30"/>
                    <a:pt x="8" y="37"/>
                    <a:pt x="5" y="45"/>
                  </a:cubicBezTo>
                  <a:cubicBezTo>
                    <a:pt x="4" y="52"/>
                    <a:pt x="0" y="62"/>
                    <a:pt x="1" y="70"/>
                  </a:cubicBezTo>
                  <a:cubicBezTo>
                    <a:pt x="4" y="53"/>
                    <a:pt x="7" y="32"/>
                    <a:pt x="18" y="18"/>
                  </a:cubicBezTo>
                  <a:cubicBezTo>
                    <a:pt x="23" y="12"/>
                    <a:pt x="35" y="1"/>
                    <a:pt x="4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29"/>
            <p:cNvSpPr/>
            <p:nvPr/>
          </p:nvSpPr>
          <p:spPr>
            <a:xfrm rot="5400000">
              <a:off x="-2447952" y="3456061"/>
              <a:ext cx="38703" cy="35478"/>
            </a:xfrm>
            <a:custGeom>
              <a:rect b="b" l="l" r="r" t="t"/>
              <a:pathLst>
                <a:path extrusionOk="0" h="18" w="21">
                  <a:moveTo>
                    <a:pt x="20" y="11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3" y="17"/>
                    <a:pt x="0" y="12"/>
                    <a:pt x="0" y="7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7" y="1"/>
                    <a:pt x="21" y="6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29"/>
            <p:cNvSpPr/>
            <p:nvPr/>
          </p:nvSpPr>
          <p:spPr>
            <a:xfrm rot="5400000">
              <a:off x="-2239922" y="3393168"/>
              <a:ext cx="154813" cy="70956"/>
            </a:xfrm>
            <a:custGeom>
              <a:rect b="b" l="l" r="r" t="t"/>
              <a:pathLst>
                <a:path extrusionOk="0" h="38" w="83">
                  <a:moveTo>
                    <a:pt x="82" y="25"/>
                  </a:moveTo>
                  <a:cubicBezTo>
                    <a:pt x="81" y="34"/>
                    <a:pt x="61" y="38"/>
                    <a:pt x="39" y="34"/>
                  </a:cubicBezTo>
                  <a:cubicBezTo>
                    <a:pt x="17" y="30"/>
                    <a:pt x="0" y="21"/>
                    <a:pt x="2" y="12"/>
                  </a:cubicBezTo>
                  <a:cubicBezTo>
                    <a:pt x="3" y="3"/>
                    <a:pt x="22" y="0"/>
                    <a:pt x="44" y="3"/>
                  </a:cubicBezTo>
                  <a:cubicBezTo>
                    <a:pt x="67" y="7"/>
                    <a:pt x="83" y="17"/>
                    <a:pt x="82" y="25"/>
                  </a:cubicBezTo>
                  <a:close/>
                </a:path>
              </a:pathLst>
            </a:custGeom>
            <a:solidFill>
              <a:srgbClr val="CDB1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29"/>
            <p:cNvSpPr/>
            <p:nvPr/>
          </p:nvSpPr>
          <p:spPr>
            <a:xfrm rot="5400000">
              <a:off x="-2260886" y="3385105"/>
              <a:ext cx="148362" cy="106434"/>
            </a:xfrm>
            <a:custGeom>
              <a:rect b="b" l="l" r="r" t="t"/>
              <a:pathLst>
                <a:path extrusionOk="0" h="56" w="78">
                  <a:moveTo>
                    <a:pt x="0" y="21"/>
                  </a:moveTo>
                  <a:cubicBezTo>
                    <a:pt x="0" y="21"/>
                    <a:pt x="5" y="0"/>
                    <a:pt x="41" y="6"/>
                  </a:cubicBezTo>
                  <a:cubicBezTo>
                    <a:pt x="76" y="12"/>
                    <a:pt x="78" y="33"/>
                    <a:pt x="78" y="33"/>
                  </a:cubicBezTo>
                  <a:cubicBezTo>
                    <a:pt x="78" y="33"/>
                    <a:pt x="34" y="56"/>
                    <a:pt x="0" y="21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29"/>
            <p:cNvSpPr/>
            <p:nvPr/>
          </p:nvSpPr>
          <p:spPr>
            <a:xfrm rot="5400000">
              <a:off x="-2204444" y="3377042"/>
              <a:ext cx="112884" cy="35478"/>
            </a:xfrm>
            <a:custGeom>
              <a:rect b="b" l="l" r="r" t="t"/>
              <a:pathLst>
                <a:path extrusionOk="0" h="18" w="59">
                  <a:moveTo>
                    <a:pt x="12" y="18"/>
                  </a:moveTo>
                  <a:cubicBezTo>
                    <a:pt x="12" y="18"/>
                    <a:pt x="14" y="1"/>
                    <a:pt x="59" y="5"/>
                  </a:cubicBezTo>
                  <a:cubicBezTo>
                    <a:pt x="59" y="5"/>
                    <a:pt x="38" y="0"/>
                    <a:pt x="15" y="7"/>
                  </a:cubicBezTo>
                  <a:cubicBezTo>
                    <a:pt x="0" y="11"/>
                    <a:pt x="7" y="16"/>
                    <a:pt x="12" y="18"/>
                  </a:cubicBezTo>
                  <a:close/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29"/>
            <p:cNvSpPr/>
            <p:nvPr/>
          </p:nvSpPr>
          <p:spPr>
            <a:xfrm rot="5400000">
              <a:off x="-2199607" y="3491539"/>
              <a:ext cx="41928" cy="45154"/>
            </a:xfrm>
            <a:custGeom>
              <a:rect b="b" l="l" r="r" t="t"/>
              <a:pathLst>
                <a:path extrusionOk="0" h="24" w="22">
                  <a:moveTo>
                    <a:pt x="0" y="0"/>
                  </a:moveTo>
                  <a:cubicBezTo>
                    <a:pt x="5" y="2"/>
                    <a:pt x="9" y="7"/>
                    <a:pt x="10" y="12"/>
                  </a:cubicBezTo>
                  <a:cubicBezTo>
                    <a:pt x="11" y="15"/>
                    <a:pt x="11" y="24"/>
                    <a:pt x="16" y="19"/>
                  </a:cubicBezTo>
                  <a:cubicBezTo>
                    <a:pt x="22" y="13"/>
                    <a:pt x="5" y="3"/>
                    <a:pt x="2" y="1"/>
                  </a:cubicBezTo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29"/>
            <p:cNvSpPr/>
            <p:nvPr/>
          </p:nvSpPr>
          <p:spPr>
            <a:xfrm rot="5400000">
              <a:off x="-3947699" y="2623944"/>
              <a:ext cx="2557634" cy="999831"/>
            </a:xfrm>
            <a:custGeom>
              <a:rect b="b" l="l" r="r" t="t"/>
              <a:pathLst>
                <a:path extrusionOk="0" h="529" w="1355">
                  <a:moveTo>
                    <a:pt x="806" y="2"/>
                  </a:moveTo>
                  <a:cubicBezTo>
                    <a:pt x="806" y="2"/>
                    <a:pt x="771" y="113"/>
                    <a:pt x="616" y="122"/>
                  </a:cubicBezTo>
                  <a:cubicBezTo>
                    <a:pt x="507" y="128"/>
                    <a:pt x="449" y="174"/>
                    <a:pt x="429" y="182"/>
                  </a:cubicBezTo>
                  <a:cubicBezTo>
                    <a:pt x="389" y="197"/>
                    <a:pt x="328" y="155"/>
                    <a:pt x="242" y="187"/>
                  </a:cubicBezTo>
                  <a:cubicBezTo>
                    <a:pt x="156" y="218"/>
                    <a:pt x="105" y="273"/>
                    <a:pt x="3" y="282"/>
                  </a:cubicBezTo>
                  <a:cubicBezTo>
                    <a:pt x="3" y="282"/>
                    <a:pt x="0" y="287"/>
                    <a:pt x="4" y="290"/>
                  </a:cubicBezTo>
                  <a:cubicBezTo>
                    <a:pt x="4" y="290"/>
                    <a:pt x="84" y="286"/>
                    <a:pt x="181" y="226"/>
                  </a:cubicBezTo>
                  <a:cubicBezTo>
                    <a:pt x="229" y="197"/>
                    <a:pt x="278" y="178"/>
                    <a:pt x="358" y="193"/>
                  </a:cubicBezTo>
                  <a:cubicBezTo>
                    <a:pt x="382" y="198"/>
                    <a:pt x="411" y="199"/>
                    <a:pt x="411" y="199"/>
                  </a:cubicBezTo>
                  <a:cubicBezTo>
                    <a:pt x="411" y="199"/>
                    <a:pt x="268" y="257"/>
                    <a:pt x="206" y="518"/>
                  </a:cubicBezTo>
                  <a:cubicBezTo>
                    <a:pt x="206" y="518"/>
                    <a:pt x="212" y="523"/>
                    <a:pt x="215" y="519"/>
                  </a:cubicBezTo>
                  <a:cubicBezTo>
                    <a:pt x="215" y="519"/>
                    <a:pt x="238" y="315"/>
                    <a:pt x="420" y="209"/>
                  </a:cubicBezTo>
                  <a:cubicBezTo>
                    <a:pt x="465" y="183"/>
                    <a:pt x="495" y="159"/>
                    <a:pt x="564" y="150"/>
                  </a:cubicBezTo>
                  <a:cubicBezTo>
                    <a:pt x="564" y="150"/>
                    <a:pt x="507" y="180"/>
                    <a:pt x="573" y="269"/>
                  </a:cubicBezTo>
                  <a:cubicBezTo>
                    <a:pt x="639" y="357"/>
                    <a:pt x="666" y="417"/>
                    <a:pt x="649" y="508"/>
                  </a:cubicBezTo>
                  <a:cubicBezTo>
                    <a:pt x="649" y="508"/>
                    <a:pt x="649" y="513"/>
                    <a:pt x="656" y="506"/>
                  </a:cubicBezTo>
                  <a:cubicBezTo>
                    <a:pt x="656" y="506"/>
                    <a:pt x="689" y="409"/>
                    <a:pt x="620" y="313"/>
                  </a:cubicBezTo>
                  <a:cubicBezTo>
                    <a:pt x="560" y="229"/>
                    <a:pt x="525" y="178"/>
                    <a:pt x="591" y="145"/>
                  </a:cubicBezTo>
                  <a:cubicBezTo>
                    <a:pt x="591" y="145"/>
                    <a:pt x="772" y="150"/>
                    <a:pt x="837" y="31"/>
                  </a:cubicBezTo>
                  <a:cubicBezTo>
                    <a:pt x="837" y="31"/>
                    <a:pt x="832" y="143"/>
                    <a:pt x="878" y="198"/>
                  </a:cubicBezTo>
                  <a:cubicBezTo>
                    <a:pt x="878" y="198"/>
                    <a:pt x="889" y="241"/>
                    <a:pt x="890" y="268"/>
                  </a:cubicBezTo>
                  <a:cubicBezTo>
                    <a:pt x="891" y="315"/>
                    <a:pt x="845" y="398"/>
                    <a:pt x="871" y="514"/>
                  </a:cubicBezTo>
                  <a:cubicBezTo>
                    <a:pt x="871" y="514"/>
                    <a:pt x="875" y="517"/>
                    <a:pt x="878" y="514"/>
                  </a:cubicBezTo>
                  <a:cubicBezTo>
                    <a:pt x="878" y="514"/>
                    <a:pt x="856" y="429"/>
                    <a:pt x="893" y="311"/>
                  </a:cubicBezTo>
                  <a:cubicBezTo>
                    <a:pt x="904" y="272"/>
                    <a:pt x="893" y="219"/>
                    <a:pt x="888" y="210"/>
                  </a:cubicBezTo>
                  <a:cubicBezTo>
                    <a:pt x="888" y="210"/>
                    <a:pt x="914" y="248"/>
                    <a:pt x="1042" y="265"/>
                  </a:cubicBezTo>
                  <a:cubicBezTo>
                    <a:pt x="1180" y="283"/>
                    <a:pt x="1252" y="397"/>
                    <a:pt x="1254" y="526"/>
                  </a:cubicBezTo>
                  <a:cubicBezTo>
                    <a:pt x="1254" y="526"/>
                    <a:pt x="1257" y="529"/>
                    <a:pt x="1259" y="526"/>
                  </a:cubicBezTo>
                  <a:cubicBezTo>
                    <a:pt x="1259" y="526"/>
                    <a:pt x="1258" y="285"/>
                    <a:pt x="1055" y="258"/>
                  </a:cubicBezTo>
                  <a:cubicBezTo>
                    <a:pt x="1055" y="258"/>
                    <a:pt x="1135" y="260"/>
                    <a:pt x="1177" y="238"/>
                  </a:cubicBezTo>
                  <a:cubicBezTo>
                    <a:pt x="1231" y="209"/>
                    <a:pt x="1304" y="174"/>
                    <a:pt x="1352" y="177"/>
                  </a:cubicBezTo>
                  <a:cubicBezTo>
                    <a:pt x="1352" y="177"/>
                    <a:pt x="1355" y="172"/>
                    <a:pt x="1352" y="170"/>
                  </a:cubicBezTo>
                  <a:cubicBezTo>
                    <a:pt x="1352" y="170"/>
                    <a:pt x="1280" y="163"/>
                    <a:pt x="1194" y="212"/>
                  </a:cubicBezTo>
                  <a:cubicBezTo>
                    <a:pt x="1131" y="249"/>
                    <a:pt x="1088" y="233"/>
                    <a:pt x="1040" y="241"/>
                  </a:cubicBezTo>
                  <a:cubicBezTo>
                    <a:pt x="1005" y="247"/>
                    <a:pt x="875" y="228"/>
                    <a:pt x="876" y="102"/>
                  </a:cubicBezTo>
                  <a:cubicBezTo>
                    <a:pt x="876" y="35"/>
                    <a:pt x="883" y="14"/>
                    <a:pt x="883" y="14"/>
                  </a:cubicBezTo>
                  <a:cubicBezTo>
                    <a:pt x="883" y="14"/>
                    <a:pt x="816" y="0"/>
                    <a:pt x="806" y="2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29"/>
            <p:cNvSpPr/>
            <p:nvPr/>
          </p:nvSpPr>
          <p:spPr>
            <a:xfrm rot="5400000">
              <a:off x="-2841434" y="1633788"/>
              <a:ext cx="254796" cy="212867"/>
            </a:xfrm>
            <a:custGeom>
              <a:rect b="b" l="l" r="r" t="t"/>
              <a:pathLst>
                <a:path extrusionOk="0" h="113" w="135">
                  <a:moveTo>
                    <a:pt x="134" y="49"/>
                  </a:moveTo>
                  <a:cubicBezTo>
                    <a:pt x="118" y="49"/>
                    <a:pt x="105" y="47"/>
                    <a:pt x="98" y="45"/>
                  </a:cubicBezTo>
                  <a:cubicBezTo>
                    <a:pt x="84" y="32"/>
                    <a:pt x="19" y="0"/>
                    <a:pt x="19" y="0"/>
                  </a:cubicBezTo>
                  <a:cubicBezTo>
                    <a:pt x="9" y="0"/>
                    <a:pt x="1" y="8"/>
                    <a:pt x="1" y="1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5"/>
                    <a:pt x="8" y="113"/>
                    <a:pt x="18" y="113"/>
                  </a:cubicBezTo>
                  <a:cubicBezTo>
                    <a:pt x="18" y="113"/>
                    <a:pt x="84" y="77"/>
                    <a:pt x="98" y="62"/>
                  </a:cubicBezTo>
                  <a:cubicBezTo>
                    <a:pt x="105" y="61"/>
                    <a:pt x="127" y="58"/>
                    <a:pt x="135" y="58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29"/>
            <p:cNvSpPr/>
            <p:nvPr/>
          </p:nvSpPr>
          <p:spPr>
            <a:xfrm rot="5400000">
              <a:off x="-2723787" y="1783763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9"/>
            <p:cNvSpPr/>
            <p:nvPr/>
          </p:nvSpPr>
          <p:spPr>
            <a:xfrm rot="5400000">
              <a:off x="-2727012" y="1777312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9"/>
            <p:cNvSpPr/>
            <p:nvPr/>
          </p:nvSpPr>
          <p:spPr>
            <a:xfrm rot="5400000">
              <a:off x="-2757577" y="1746672"/>
              <a:ext cx="54829" cy="19352"/>
            </a:xfrm>
            <a:custGeom>
              <a:rect b="b" l="l" r="r" t="t"/>
              <a:pathLst>
                <a:path extrusionOk="0" h="10" w="29">
                  <a:moveTo>
                    <a:pt x="29" y="0"/>
                  </a:moveTo>
                  <a:cubicBezTo>
                    <a:pt x="29" y="0"/>
                    <a:pt x="27" y="7"/>
                    <a:pt x="0" y="5"/>
                  </a:cubicBezTo>
                  <a:cubicBezTo>
                    <a:pt x="0" y="5"/>
                    <a:pt x="29" y="1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29"/>
            <p:cNvSpPr/>
            <p:nvPr/>
          </p:nvSpPr>
          <p:spPr>
            <a:xfrm rot="5400000">
              <a:off x="-2735000" y="1530580"/>
              <a:ext cx="41928" cy="199966"/>
            </a:xfrm>
            <a:custGeom>
              <a:rect b="b" l="l" r="r" t="t"/>
              <a:pathLst>
                <a:path extrusionOk="0" h="106" w="23">
                  <a:moveTo>
                    <a:pt x="14" y="106"/>
                  </a:moveTo>
                  <a:cubicBezTo>
                    <a:pt x="0" y="105"/>
                    <a:pt x="4" y="82"/>
                    <a:pt x="4" y="53"/>
                  </a:cubicBezTo>
                  <a:cubicBezTo>
                    <a:pt x="4" y="24"/>
                    <a:pt x="3" y="1"/>
                    <a:pt x="14" y="1"/>
                  </a:cubicBezTo>
                  <a:cubicBezTo>
                    <a:pt x="19" y="0"/>
                    <a:pt x="23" y="24"/>
                    <a:pt x="23" y="53"/>
                  </a:cubicBezTo>
                  <a:cubicBezTo>
                    <a:pt x="23" y="82"/>
                    <a:pt x="19" y="106"/>
                    <a:pt x="14" y="106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29"/>
            <p:cNvSpPr/>
            <p:nvPr/>
          </p:nvSpPr>
          <p:spPr>
            <a:xfrm rot="5400000">
              <a:off x="-2712423" y="1585409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5" y="0"/>
                  </a:moveTo>
                  <a:cubicBezTo>
                    <a:pt x="27" y="15"/>
                    <a:pt x="11" y="81"/>
                    <a:pt x="11" y="81"/>
                  </a:cubicBezTo>
                  <a:cubicBezTo>
                    <a:pt x="15" y="4"/>
                    <a:pt x="0" y="1"/>
                    <a:pt x="0" y="1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29"/>
            <p:cNvSpPr/>
            <p:nvPr/>
          </p:nvSpPr>
          <p:spPr>
            <a:xfrm rot="5400000">
              <a:off x="-2680171" y="1607986"/>
              <a:ext cx="29027" cy="103208"/>
            </a:xfrm>
            <a:custGeom>
              <a:rect b="b" l="l" r="r" t="t"/>
              <a:pathLst>
                <a:path extrusionOk="0" h="55" w="16">
                  <a:moveTo>
                    <a:pt x="0" y="0"/>
                  </a:moveTo>
                  <a:cubicBezTo>
                    <a:pt x="0" y="0"/>
                    <a:pt x="14" y="14"/>
                    <a:pt x="10" y="55"/>
                  </a:cubicBezTo>
                  <a:cubicBezTo>
                    <a:pt x="10" y="55"/>
                    <a:pt x="1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29"/>
            <p:cNvSpPr/>
            <p:nvPr/>
          </p:nvSpPr>
          <p:spPr>
            <a:xfrm rot="5400000">
              <a:off x="-2651104" y="1624150"/>
              <a:ext cx="12900" cy="22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9"/>
            <p:cNvSpPr/>
            <p:nvPr/>
          </p:nvSpPr>
          <p:spPr>
            <a:xfrm rot="5400000">
              <a:off x="-2675481" y="1616050"/>
              <a:ext cx="6600" cy="19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9"/>
            <p:cNvSpPr/>
            <p:nvPr/>
          </p:nvSpPr>
          <p:spPr>
            <a:xfrm rot="5400000">
              <a:off x="-2793055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3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29"/>
            <p:cNvSpPr/>
            <p:nvPr/>
          </p:nvSpPr>
          <p:spPr>
            <a:xfrm rot="5400000">
              <a:off x="-2764027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2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4" y="5"/>
                  </a:cubicBezTo>
                  <a:cubicBezTo>
                    <a:pt x="4" y="8"/>
                    <a:pt x="4" y="10"/>
                    <a:pt x="2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29"/>
            <p:cNvSpPr/>
            <p:nvPr/>
          </p:nvSpPr>
          <p:spPr>
            <a:xfrm rot="5400000">
              <a:off x="-2691532" y="1625725"/>
              <a:ext cx="162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9"/>
            <p:cNvSpPr/>
            <p:nvPr/>
          </p:nvSpPr>
          <p:spPr>
            <a:xfrm rot="5400000">
              <a:off x="-2723712" y="1612824"/>
              <a:ext cx="9676" cy="29027"/>
            </a:xfrm>
            <a:custGeom>
              <a:rect b="b" l="l" r="r" t="t"/>
              <a:pathLst>
                <a:path extrusionOk="0" h="15" w="6">
                  <a:moveTo>
                    <a:pt x="3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6" y="4"/>
                    <a:pt x="6" y="8"/>
                  </a:cubicBezTo>
                  <a:cubicBezTo>
                    <a:pt x="6" y="12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29"/>
            <p:cNvSpPr/>
            <p:nvPr/>
          </p:nvSpPr>
          <p:spPr>
            <a:xfrm rot="5400000">
              <a:off x="-2731811" y="1630526"/>
              <a:ext cx="129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9"/>
            <p:cNvSpPr/>
            <p:nvPr/>
          </p:nvSpPr>
          <p:spPr>
            <a:xfrm rot="5400000">
              <a:off x="-2765640" y="1625725"/>
              <a:ext cx="12901" cy="25802"/>
            </a:xfrm>
            <a:custGeom>
              <a:rect b="b" l="l" r="r" t="t"/>
              <a:pathLst>
                <a:path extrusionOk="0" h="15" w="7">
                  <a:moveTo>
                    <a:pt x="3" y="15"/>
                  </a:moveTo>
                  <a:cubicBezTo>
                    <a:pt x="2" y="15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5" y="0"/>
                    <a:pt x="7" y="3"/>
                    <a:pt x="7" y="7"/>
                  </a:cubicBezTo>
                  <a:cubicBezTo>
                    <a:pt x="7" y="11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29"/>
            <p:cNvSpPr/>
            <p:nvPr/>
          </p:nvSpPr>
          <p:spPr>
            <a:xfrm rot="5400000">
              <a:off x="-3367151" y="2062748"/>
              <a:ext cx="209642" cy="270922"/>
            </a:xfrm>
            <a:custGeom>
              <a:rect b="b" l="l" r="r" t="t"/>
              <a:pathLst>
                <a:path extrusionOk="0" h="143" w="112">
                  <a:moveTo>
                    <a:pt x="76" y="0"/>
                  </a:moveTo>
                  <a:cubicBezTo>
                    <a:pt x="72" y="16"/>
                    <a:pt x="67" y="28"/>
                    <a:pt x="64" y="35"/>
                  </a:cubicBezTo>
                  <a:cubicBezTo>
                    <a:pt x="47" y="45"/>
                    <a:pt x="2" y="102"/>
                    <a:pt x="2" y="102"/>
                  </a:cubicBezTo>
                  <a:cubicBezTo>
                    <a:pt x="0" y="111"/>
                    <a:pt x="6" y="121"/>
                    <a:pt x="15" y="123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100" y="143"/>
                    <a:pt x="109" y="137"/>
                    <a:pt x="112" y="128"/>
                  </a:cubicBezTo>
                  <a:cubicBezTo>
                    <a:pt x="112" y="128"/>
                    <a:pt x="92" y="55"/>
                    <a:pt x="81" y="38"/>
                  </a:cubicBezTo>
                  <a:cubicBezTo>
                    <a:pt x="81" y="31"/>
                    <a:pt x="83" y="9"/>
                    <a:pt x="84" y="2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29"/>
            <p:cNvSpPr/>
            <p:nvPr/>
          </p:nvSpPr>
          <p:spPr>
            <a:xfrm rot="5400000">
              <a:off x="-3213951" y="2235299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29"/>
            <p:cNvSpPr/>
            <p:nvPr/>
          </p:nvSpPr>
          <p:spPr>
            <a:xfrm rot="5400000">
              <a:off x="-3218789" y="2240137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 rot="5400000">
              <a:off x="-3247817" y="2217560"/>
              <a:ext cx="19352" cy="54829"/>
            </a:xfrm>
            <a:custGeom>
              <a:rect b="b" l="l" r="r" t="t"/>
              <a:pathLst>
                <a:path extrusionOk="0" h="30" w="11">
                  <a:moveTo>
                    <a:pt x="2" y="0"/>
                  </a:moveTo>
                  <a:cubicBezTo>
                    <a:pt x="2" y="0"/>
                    <a:pt x="9" y="4"/>
                    <a:pt x="0" y="30"/>
                  </a:cubicBezTo>
                  <a:cubicBezTo>
                    <a:pt x="0" y="30"/>
                    <a:pt x="11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 rot="5400000">
              <a:off x="-3462296" y="2157893"/>
              <a:ext cx="199966" cy="77406"/>
            </a:xfrm>
            <a:custGeom>
              <a:rect b="b" l="l" r="r" t="t"/>
              <a:pathLst>
                <a:path extrusionOk="0" h="42" w="106">
                  <a:moveTo>
                    <a:pt x="105" y="29"/>
                  </a:moveTo>
                  <a:cubicBezTo>
                    <a:pt x="101" y="42"/>
                    <a:pt x="80" y="33"/>
                    <a:pt x="51" y="27"/>
                  </a:cubicBezTo>
                  <a:cubicBezTo>
                    <a:pt x="23" y="20"/>
                    <a:pt x="0" y="16"/>
                    <a:pt x="2" y="5"/>
                  </a:cubicBezTo>
                  <a:cubicBezTo>
                    <a:pt x="3" y="0"/>
                    <a:pt x="27" y="1"/>
                    <a:pt x="56" y="8"/>
                  </a:cubicBezTo>
                  <a:cubicBezTo>
                    <a:pt x="84" y="14"/>
                    <a:pt x="106" y="24"/>
                    <a:pt x="105" y="29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 rot="5400000">
              <a:off x="-3392953" y="2146605"/>
              <a:ext cx="151587" cy="58055"/>
            </a:xfrm>
            <a:custGeom>
              <a:rect b="b" l="l" r="r" t="t"/>
              <a:pathLst>
                <a:path extrusionOk="0" h="30" w="80">
                  <a:moveTo>
                    <a:pt x="0" y="18"/>
                  </a:moveTo>
                  <a:cubicBezTo>
                    <a:pt x="19" y="0"/>
                    <a:pt x="80" y="30"/>
                    <a:pt x="80" y="30"/>
                  </a:cubicBezTo>
                  <a:cubicBezTo>
                    <a:pt x="6" y="9"/>
                    <a:pt x="0" y="22"/>
                    <a:pt x="0" y="22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 rot="5400000">
              <a:off x="-3368764" y="2138541"/>
              <a:ext cx="106434" cy="29027"/>
            </a:xfrm>
            <a:custGeom>
              <a:rect b="b" l="l" r="r" t="t"/>
              <a:pathLst>
                <a:path extrusionOk="0" h="16" w="56">
                  <a:moveTo>
                    <a:pt x="0" y="13"/>
                  </a:moveTo>
                  <a:cubicBezTo>
                    <a:pt x="0" y="13"/>
                    <a:pt x="18" y="3"/>
                    <a:pt x="56" y="16"/>
                  </a:cubicBezTo>
                  <a:cubicBezTo>
                    <a:pt x="56" y="16"/>
                    <a:pt x="15" y="0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 rot="5400000">
              <a:off x="-3299421" y="2104676"/>
              <a:ext cx="122560" cy="138686"/>
            </a:xfrm>
            <a:custGeom>
              <a:rect b="b" l="l" r="r" t="t"/>
              <a:pathLst>
                <a:path extrusionOk="0" h="75" w="65">
                  <a:moveTo>
                    <a:pt x="59" y="4"/>
                  </a:moveTo>
                  <a:cubicBezTo>
                    <a:pt x="56" y="15"/>
                    <a:pt x="50" y="22"/>
                    <a:pt x="41" y="29"/>
                  </a:cubicBezTo>
                  <a:cubicBezTo>
                    <a:pt x="32" y="36"/>
                    <a:pt x="25" y="44"/>
                    <a:pt x="18" y="52"/>
                  </a:cubicBezTo>
                  <a:cubicBezTo>
                    <a:pt x="14" y="56"/>
                    <a:pt x="11" y="60"/>
                    <a:pt x="7" y="65"/>
                  </a:cubicBezTo>
                  <a:cubicBezTo>
                    <a:pt x="6" y="66"/>
                    <a:pt x="0" y="71"/>
                    <a:pt x="1" y="73"/>
                  </a:cubicBezTo>
                  <a:cubicBezTo>
                    <a:pt x="2" y="75"/>
                    <a:pt x="7" y="73"/>
                    <a:pt x="9" y="73"/>
                  </a:cubicBezTo>
                  <a:cubicBezTo>
                    <a:pt x="13" y="72"/>
                    <a:pt x="16" y="71"/>
                    <a:pt x="20" y="72"/>
                  </a:cubicBezTo>
                  <a:cubicBezTo>
                    <a:pt x="28" y="73"/>
                    <a:pt x="34" y="73"/>
                    <a:pt x="38" y="66"/>
                  </a:cubicBezTo>
                  <a:cubicBezTo>
                    <a:pt x="40" y="63"/>
                    <a:pt x="40" y="60"/>
                    <a:pt x="42" y="57"/>
                  </a:cubicBezTo>
                  <a:cubicBezTo>
                    <a:pt x="43" y="54"/>
                    <a:pt x="44" y="52"/>
                    <a:pt x="46" y="49"/>
                  </a:cubicBezTo>
                  <a:cubicBezTo>
                    <a:pt x="48" y="44"/>
                    <a:pt x="50" y="39"/>
                    <a:pt x="53" y="34"/>
                  </a:cubicBezTo>
                  <a:cubicBezTo>
                    <a:pt x="57" y="28"/>
                    <a:pt x="59" y="21"/>
                    <a:pt x="62" y="14"/>
                  </a:cubicBezTo>
                  <a:cubicBezTo>
                    <a:pt x="63" y="12"/>
                    <a:pt x="65" y="6"/>
                    <a:pt x="65" y="3"/>
                  </a:cubicBezTo>
                  <a:cubicBezTo>
                    <a:pt x="64" y="0"/>
                    <a:pt x="58" y="2"/>
                    <a:pt x="59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 rot="5400000">
              <a:off x="-3349412" y="2122415"/>
              <a:ext cx="22577" cy="16126"/>
            </a:xfrm>
            <a:custGeom>
              <a:rect b="b" l="l" r="r" t="t"/>
              <a:pathLst>
                <a:path extrusionOk="0" h="7" w="12">
                  <a:moveTo>
                    <a:pt x="12" y="5"/>
                  </a:moveTo>
                  <a:cubicBezTo>
                    <a:pt x="12" y="6"/>
                    <a:pt x="9" y="7"/>
                    <a:pt x="6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1" y="0"/>
                    <a:pt x="4" y="0"/>
                    <a:pt x="7" y="0"/>
                  </a:cubicBezTo>
                  <a:cubicBezTo>
                    <a:pt x="10" y="1"/>
                    <a:pt x="12" y="3"/>
                    <a:pt x="12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 rot="5400000">
              <a:off x="-3363926" y="2149830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 rot="5400000">
              <a:off x="-3391341" y="2264327"/>
              <a:ext cx="19352" cy="6451"/>
            </a:xfrm>
            <a:custGeom>
              <a:rect b="b" l="l" r="r" t="t"/>
              <a:pathLst>
                <a:path extrusionOk="0" h="5" w="11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8" y="1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 rot="5400000">
              <a:off x="-3386503" y="2236912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 rot="5400000">
              <a:off x="-3359088" y="2161118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7"/>
                    <a:pt x="0" y="4"/>
                    <a:pt x="0" y="2"/>
                  </a:cubicBezTo>
                  <a:cubicBezTo>
                    <a:pt x="1" y="0"/>
                    <a:pt x="4" y="0"/>
                    <a:pt x="8" y="0"/>
                  </a:cubicBezTo>
                  <a:cubicBezTo>
                    <a:pt x="12" y="1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 rot="5400000">
              <a:off x="-3380052" y="2194983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1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 rot="5400000">
              <a:off x="-3363926" y="2201434"/>
              <a:ext cx="29027" cy="19352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 rot="5400000">
              <a:off x="-3376827" y="2236912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29"/>
            <p:cNvSpPr/>
            <p:nvPr/>
          </p:nvSpPr>
          <p:spPr>
            <a:xfrm rot="5400000">
              <a:off x="-3292970" y="2124028"/>
              <a:ext cx="93533" cy="96758"/>
            </a:xfrm>
            <a:custGeom>
              <a:rect b="b" l="l" r="r" t="t"/>
              <a:pathLst>
                <a:path extrusionOk="0" h="52" w="49">
                  <a:moveTo>
                    <a:pt x="49" y="0"/>
                  </a:moveTo>
                  <a:cubicBezTo>
                    <a:pt x="49" y="0"/>
                    <a:pt x="12" y="29"/>
                    <a:pt x="0" y="52"/>
                  </a:cubicBezTo>
                  <a:cubicBezTo>
                    <a:pt x="0" y="52"/>
                    <a:pt x="24" y="25"/>
                    <a:pt x="49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29"/>
            <p:cNvSpPr/>
            <p:nvPr/>
          </p:nvSpPr>
          <p:spPr>
            <a:xfrm rot="5400000">
              <a:off x="-3341349" y="2914217"/>
              <a:ext cx="212867" cy="267697"/>
            </a:xfrm>
            <a:custGeom>
              <a:rect b="b" l="l" r="r" t="t"/>
              <a:pathLst>
                <a:path extrusionOk="0" h="141" w="113">
                  <a:moveTo>
                    <a:pt x="70" y="0"/>
                  </a:moveTo>
                  <a:cubicBezTo>
                    <a:pt x="68" y="16"/>
                    <a:pt x="63" y="28"/>
                    <a:pt x="60" y="35"/>
                  </a:cubicBezTo>
                  <a:cubicBezTo>
                    <a:pt x="44" y="47"/>
                    <a:pt x="2" y="106"/>
                    <a:pt x="2" y="106"/>
                  </a:cubicBezTo>
                  <a:cubicBezTo>
                    <a:pt x="0" y="115"/>
                    <a:pt x="7" y="125"/>
                    <a:pt x="16" y="126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02" y="141"/>
                    <a:pt x="111" y="135"/>
                    <a:pt x="113" y="125"/>
                  </a:cubicBezTo>
                  <a:cubicBezTo>
                    <a:pt x="113" y="125"/>
                    <a:pt x="89" y="54"/>
                    <a:pt x="77" y="38"/>
                  </a:cubicBezTo>
                  <a:cubicBezTo>
                    <a:pt x="77" y="30"/>
                    <a:pt x="75" y="21"/>
                    <a:pt x="78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29"/>
            <p:cNvSpPr/>
            <p:nvPr/>
          </p:nvSpPr>
          <p:spPr>
            <a:xfrm rot="5400000">
              <a:off x="-3186537" y="3078705"/>
              <a:ext cx="6451" cy="3225"/>
            </a:xfrm>
            <a:custGeom>
              <a:rect b="b" l="l" r="r" t="t"/>
              <a:pathLst>
                <a:path extrusionOk="0" h="3" w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29"/>
            <p:cNvSpPr/>
            <p:nvPr/>
          </p:nvSpPr>
          <p:spPr>
            <a:xfrm rot="5400000">
              <a:off x="-3192987" y="3081930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 rot="5400000">
              <a:off x="-3218789" y="3059354"/>
              <a:ext cx="16126" cy="58055"/>
            </a:xfrm>
            <a:custGeom>
              <a:rect b="b" l="l" r="r" t="t"/>
              <a:pathLst>
                <a:path extrusionOk="0" h="30" w="9">
                  <a:moveTo>
                    <a:pt x="0" y="0"/>
                  </a:moveTo>
                  <a:cubicBezTo>
                    <a:pt x="0" y="0"/>
                    <a:pt x="6" y="3"/>
                    <a:pt x="0" y="30"/>
                  </a:cubicBezTo>
                  <a:cubicBezTo>
                    <a:pt x="0" y="30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 rot="5400000">
              <a:off x="-3436494" y="3012587"/>
              <a:ext cx="199966" cy="70956"/>
            </a:xfrm>
            <a:custGeom>
              <a:rect b="b" l="l" r="r" t="t"/>
              <a:pathLst>
                <a:path extrusionOk="0" h="37" w="107">
                  <a:moveTo>
                    <a:pt x="105" y="24"/>
                  </a:moveTo>
                  <a:cubicBezTo>
                    <a:pt x="102" y="37"/>
                    <a:pt x="80" y="29"/>
                    <a:pt x="52" y="24"/>
                  </a:cubicBezTo>
                  <a:cubicBezTo>
                    <a:pt x="23" y="20"/>
                    <a:pt x="0" y="17"/>
                    <a:pt x="2" y="6"/>
                  </a:cubicBezTo>
                  <a:cubicBezTo>
                    <a:pt x="2" y="1"/>
                    <a:pt x="27" y="0"/>
                    <a:pt x="55" y="5"/>
                  </a:cubicBezTo>
                  <a:cubicBezTo>
                    <a:pt x="84" y="10"/>
                    <a:pt x="107" y="19"/>
                    <a:pt x="105" y="24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 rot="5400000">
              <a:off x="-3367151" y="2998074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19"/>
                  </a:moveTo>
                  <a:cubicBezTo>
                    <a:pt x="18" y="0"/>
                    <a:pt x="81" y="27"/>
                    <a:pt x="81" y="27"/>
                  </a:cubicBezTo>
                  <a:cubicBezTo>
                    <a:pt x="5" y="10"/>
                    <a:pt x="0" y="24"/>
                    <a:pt x="0" y="24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 rot="5400000">
              <a:off x="-3344574" y="2991623"/>
              <a:ext cx="106434" cy="25802"/>
            </a:xfrm>
            <a:custGeom>
              <a:rect b="b" l="l" r="r" t="t"/>
              <a:pathLst>
                <a:path extrusionOk="0" h="14" w="56">
                  <a:moveTo>
                    <a:pt x="0" y="14"/>
                  </a:moveTo>
                  <a:cubicBezTo>
                    <a:pt x="0" y="14"/>
                    <a:pt x="16" y="3"/>
                    <a:pt x="56" y="14"/>
                  </a:cubicBezTo>
                  <a:cubicBezTo>
                    <a:pt x="56" y="14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 rot="5400000">
              <a:off x="-3272006" y="2944857"/>
              <a:ext cx="116109" cy="148362"/>
            </a:xfrm>
            <a:custGeom>
              <a:rect b="b" l="l" r="r" t="t"/>
              <a:pathLst>
                <a:path extrusionOk="0" h="78" w="62">
                  <a:moveTo>
                    <a:pt x="56" y="4"/>
                  </a:moveTo>
                  <a:cubicBezTo>
                    <a:pt x="54" y="15"/>
                    <a:pt x="48" y="22"/>
                    <a:pt x="39" y="30"/>
                  </a:cubicBezTo>
                  <a:cubicBezTo>
                    <a:pt x="31" y="37"/>
                    <a:pt x="24" y="46"/>
                    <a:pt x="18" y="54"/>
                  </a:cubicBezTo>
                  <a:cubicBezTo>
                    <a:pt x="14" y="59"/>
                    <a:pt x="11" y="63"/>
                    <a:pt x="8" y="67"/>
                  </a:cubicBezTo>
                  <a:cubicBezTo>
                    <a:pt x="6" y="69"/>
                    <a:pt x="0" y="74"/>
                    <a:pt x="1" y="76"/>
                  </a:cubicBezTo>
                  <a:cubicBezTo>
                    <a:pt x="3" y="78"/>
                    <a:pt x="8" y="76"/>
                    <a:pt x="9" y="76"/>
                  </a:cubicBezTo>
                  <a:cubicBezTo>
                    <a:pt x="13" y="74"/>
                    <a:pt x="17" y="73"/>
                    <a:pt x="21" y="74"/>
                  </a:cubicBezTo>
                  <a:cubicBezTo>
                    <a:pt x="28" y="74"/>
                    <a:pt x="35" y="74"/>
                    <a:pt x="39" y="67"/>
                  </a:cubicBezTo>
                  <a:cubicBezTo>
                    <a:pt x="40" y="64"/>
                    <a:pt x="40" y="61"/>
                    <a:pt x="41" y="58"/>
                  </a:cubicBezTo>
                  <a:cubicBezTo>
                    <a:pt x="43" y="55"/>
                    <a:pt x="44" y="52"/>
                    <a:pt x="45" y="49"/>
                  </a:cubicBezTo>
                  <a:cubicBezTo>
                    <a:pt x="47" y="44"/>
                    <a:pt x="49" y="39"/>
                    <a:pt x="51" y="35"/>
                  </a:cubicBezTo>
                  <a:cubicBezTo>
                    <a:pt x="55" y="28"/>
                    <a:pt x="57" y="21"/>
                    <a:pt x="59" y="14"/>
                  </a:cubicBezTo>
                  <a:cubicBezTo>
                    <a:pt x="60" y="11"/>
                    <a:pt x="62" y="5"/>
                    <a:pt x="61" y="3"/>
                  </a:cubicBezTo>
                  <a:cubicBezTo>
                    <a:pt x="60" y="0"/>
                    <a:pt x="55" y="2"/>
                    <a:pt x="56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 rot="5400000">
              <a:off x="-3328448" y="2972272"/>
              <a:ext cx="22577" cy="12901"/>
            </a:xfrm>
            <a:custGeom>
              <a:rect b="b" l="l" r="r" t="t"/>
              <a:pathLst>
                <a:path extrusionOk="0" h="7" w="12">
                  <a:moveTo>
                    <a:pt x="12" y="4"/>
                  </a:moveTo>
                  <a:cubicBezTo>
                    <a:pt x="11" y="6"/>
                    <a:pt x="9" y="7"/>
                    <a:pt x="5" y="6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1"/>
                    <a:pt x="12" y="2"/>
                    <a:pt x="12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 rot="5400000">
              <a:off x="-3342962" y="2999686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 rot="5400000">
              <a:off x="-3363926" y="3110958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4"/>
                  </a:moveTo>
                  <a:cubicBezTo>
                    <a:pt x="11" y="5"/>
                    <a:pt x="8" y="6"/>
                    <a:pt x="6" y="5"/>
                  </a:cubicBezTo>
                  <a:cubicBezTo>
                    <a:pt x="3" y="5"/>
                    <a:pt x="0" y="4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 rot="5400000">
              <a:off x="-3360701" y="3088381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3"/>
                  </a:moveTo>
                  <a:cubicBezTo>
                    <a:pt x="9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29"/>
            <p:cNvSpPr/>
            <p:nvPr/>
          </p:nvSpPr>
          <p:spPr>
            <a:xfrm rot="5400000">
              <a:off x="-3333286" y="3012587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8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29"/>
            <p:cNvSpPr/>
            <p:nvPr/>
          </p:nvSpPr>
          <p:spPr>
            <a:xfrm rot="5400000">
              <a:off x="-3352638" y="3044840"/>
              <a:ext cx="29027" cy="16126"/>
            </a:xfrm>
            <a:custGeom>
              <a:rect b="b" l="l" r="r" t="t"/>
              <a:pathLst>
                <a:path extrusionOk="0" h="8" w="15">
                  <a:moveTo>
                    <a:pt x="14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29"/>
            <p:cNvSpPr/>
            <p:nvPr/>
          </p:nvSpPr>
          <p:spPr>
            <a:xfrm rot="5400000">
              <a:off x="-3336511" y="3051290"/>
              <a:ext cx="29027" cy="16126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29"/>
            <p:cNvSpPr/>
            <p:nvPr/>
          </p:nvSpPr>
          <p:spPr>
            <a:xfrm rot="5400000">
              <a:off x="-3346187" y="3086768"/>
              <a:ext cx="25802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5" y="7"/>
                    <a:pt x="11" y="8"/>
                    <a:pt x="7" y="7"/>
                  </a:cubicBezTo>
                  <a:cubicBezTo>
                    <a:pt x="3" y="6"/>
                    <a:pt x="0" y="4"/>
                    <a:pt x="0" y="3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29"/>
            <p:cNvSpPr/>
            <p:nvPr/>
          </p:nvSpPr>
          <p:spPr>
            <a:xfrm rot="5400000">
              <a:off x="-3267168" y="2965821"/>
              <a:ext cx="87082" cy="103208"/>
            </a:xfrm>
            <a:custGeom>
              <a:rect b="b" l="l" r="r" t="t"/>
              <a:pathLst>
                <a:path extrusionOk="0" h="54" w="45">
                  <a:moveTo>
                    <a:pt x="45" y="0"/>
                  </a:moveTo>
                  <a:cubicBezTo>
                    <a:pt x="45" y="0"/>
                    <a:pt x="10" y="31"/>
                    <a:pt x="0" y="54"/>
                  </a:cubicBezTo>
                  <a:cubicBezTo>
                    <a:pt x="0" y="54"/>
                    <a:pt x="22" y="25"/>
                    <a:pt x="4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29"/>
            <p:cNvSpPr/>
            <p:nvPr/>
          </p:nvSpPr>
          <p:spPr>
            <a:xfrm rot="5400000">
              <a:off x="-3363926" y="3443160"/>
              <a:ext cx="203191" cy="270922"/>
            </a:xfrm>
            <a:custGeom>
              <a:rect b="b" l="l" r="r" t="t"/>
              <a:pathLst>
                <a:path extrusionOk="0" h="143" w="109">
                  <a:moveTo>
                    <a:pt x="6" y="1"/>
                  </a:moveTo>
                  <a:cubicBezTo>
                    <a:pt x="10" y="20"/>
                    <a:pt x="14" y="32"/>
                    <a:pt x="15" y="39"/>
                  </a:cubicBezTo>
                  <a:cubicBezTo>
                    <a:pt x="7" y="57"/>
                    <a:pt x="0" y="129"/>
                    <a:pt x="0" y="129"/>
                  </a:cubicBezTo>
                  <a:cubicBezTo>
                    <a:pt x="3" y="139"/>
                    <a:pt x="13" y="143"/>
                    <a:pt x="22" y="140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104" y="110"/>
                    <a:pt x="109" y="100"/>
                    <a:pt x="106" y="91"/>
                  </a:cubicBezTo>
                  <a:cubicBezTo>
                    <a:pt x="106" y="91"/>
                    <a:pt x="49" y="41"/>
                    <a:pt x="31" y="33"/>
                  </a:cubicBezTo>
                  <a:cubicBezTo>
                    <a:pt x="29" y="31"/>
                    <a:pt x="24" y="31"/>
                    <a:pt x="13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29"/>
            <p:cNvSpPr/>
            <p:nvPr/>
          </p:nvSpPr>
          <p:spPr>
            <a:xfrm rot="5400000">
              <a:off x="-3205888" y="3533467"/>
              <a:ext cx="6451" cy="3225"/>
            </a:xfrm>
            <a:custGeom>
              <a:rect b="b" l="l" r="r" t="t"/>
              <a:pathLst>
                <a:path extrusionOk="0" h="3" w="4">
                  <a:moveTo>
                    <a:pt x="3" y="1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29"/>
            <p:cNvSpPr/>
            <p:nvPr/>
          </p:nvSpPr>
          <p:spPr>
            <a:xfrm rot="5400000">
              <a:off x="-3210726" y="3538305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1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29"/>
            <p:cNvSpPr/>
            <p:nvPr/>
          </p:nvSpPr>
          <p:spPr>
            <a:xfrm rot="5400000">
              <a:off x="-3234916" y="3520566"/>
              <a:ext cx="25802" cy="54829"/>
            </a:xfrm>
            <a:custGeom>
              <a:rect b="b" l="l" r="r" t="t"/>
              <a:pathLst>
                <a:path extrusionOk="0" h="29" w="15">
                  <a:moveTo>
                    <a:pt x="0" y="3"/>
                  </a:moveTo>
                  <a:cubicBezTo>
                    <a:pt x="0" y="3"/>
                    <a:pt x="7" y="3"/>
                    <a:pt x="15" y="29"/>
                  </a:cubicBezTo>
                  <a:cubicBezTo>
                    <a:pt x="15" y="29"/>
                    <a:pt x="9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29"/>
            <p:cNvSpPr/>
            <p:nvPr/>
          </p:nvSpPr>
          <p:spPr>
            <a:xfrm rot="5400000">
              <a:off x="-3451008" y="3530242"/>
              <a:ext cx="199966" cy="99983"/>
            </a:xfrm>
            <a:custGeom>
              <a:rect b="b" l="l" r="r" t="t"/>
              <a:pathLst>
                <a:path extrusionOk="0" h="52" w="105">
                  <a:moveTo>
                    <a:pt x="101" y="5"/>
                  </a:moveTo>
                  <a:cubicBezTo>
                    <a:pt x="105" y="19"/>
                    <a:pt x="82" y="23"/>
                    <a:pt x="55" y="33"/>
                  </a:cubicBezTo>
                  <a:cubicBezTo>
                    <a:pt x="28" y="43"/>
                    <a:pt x="6" y="52"/>
                    <a:pt x="2" y="42"/>
                  </a:cubicBezTo>
                  <a:cubicBezTo>
                    <a:pt x="0" y="37"/>
                    <a:pt x="21" y="24"/>
                    <a:pt x="48" y="14"/>
                  </a:cubicBezTo>
                  <a:cubicBezTo>
                    <a:pt x="75" y="4"/>
                    <a:pt x="99" y="0"/>
                    <a:pt x="101" y="5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29"/>
            <p:cNvSpPr/>
            <p:nvPr/>
          </p:nvSpPr>
          <p:spPr>
            <a:xfrm rot="5400000">
              <a:off x="-3412305" y="3510890"/>
              <a:ext cx="138686" cy="70956"/>
            </a:xfrm>
            <a:custGeom>
              <a:rect b="b" l="l" r="r" t="t"/>
              <a:pathLst>
                <a:path extrusionOk="0" h="37" w="73">
                  <a:moveTo>
                    <a:pt x="0" y="34"/>
                  </a:moveTo>
                  <a:cubicBezTo>
                    <a:pt x="6" y="8"/>
                    <a:pt x="73" y="0"/>
                    <a:pt x="73" y="0"/>
                  </a:cubicBezTo>
                  <a:cubicBezTo>
                    <a:pt x="0" y="23"/>
                    <a:pt x="2" y="37"/>
                    <a:pt x="2" y="3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29"/>
            <p:cNvSpPr/>
            <p:nvPr/>
          </p:nvSpPr>
          <p:spPr>
            <a:xfrm rot="5400000">
              <a:off x="-3391341" y="3499602"/>
              <a:ext cx="90307" cy="51604"/>
            </a:xfrm>
            <a:custGeom>
              <a:rect b="b" l="l" r="r" t="t"/>
              <a:pathLst>
                <a:path extrusionOk="0" h="28" w="48">
                  <a:moveTo>
                    <a:pt x="0" y="28"/>
                  </a:moveTo>
                  <a:cubicBezTo>
                    <a:pt x="0" y="28"/>
                    <a:pt x="9" y="10"/>
                    <a:pt x="48" y="0"/>
                  </a:cubicBezTo>
                  <a:cubicBezTo>
                    <a:pt x="48" y="0"/>
                    <a:pt x="5" y="9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1" name="Google Shape;951;p29"/>
            <p:cNvSpPr/>
            <p:nvPr/>
          </p:nvSpPr>
          <p:spPr>
            <a:xfrm rot="5400000">
              <a:off x="-3288132" y="3415745"/>
              <a:ext cx="54829" cy="183840"/>
            </a:xfrm>
            <a:custGeom>
              <a:rect b="b" l="l" r="r" t="t"/>
              <a:pathLst>
                <a:path extrusionOk="0" h="97" w="29">
                  <a:moveTo>
                    <a:pt x="12" y="6"/>
                  </a:moveTo>
                  <a:cubicBezTo>
                    <a:pt x="16" y="16"/>
                    <a:pt x="15" y="26"/>
                    <a:pt x="11" y="36"/>
                  </a:cubicBezTo>
                  <a:cubicBezTo>
                    <a:pt x="8" y="47"/>
                    <a:pt x="6" y="57"/>
                    <a:pt x="5" y="68"/>
                  </a:cubicBezTo>
                  <a:cubicBezTo>
                    <a:pt x="4" y="74"/>
                    <a:pt x="3" y="79"/>
                    <a:pt x="2" y="85"/>
                  </a:cubicBezTo>
                  <a:cubicBezTo>
                    <a:pt x="2" y="87"/>
                    <a:pt x="0" y="95"/>
                    <a:pt x="2" y="96"/>
                  </a:cubicBezTo>
                  <a:cubicBezTo>
                    <a:pt x="4" y="97"/>
                    <a:pt x="7" y="92"/>
                    <a:pt x="8" y="91"/>
                  </a:cubicBezTo>
                  <a:cubicBezTo>
                    <a:pt x="11" y="88"/>
                    <a:pt x="13" y="85"/>
                    <a:pt x="17" y="84"/>
                  </a:cubicBezTo>
                  <a:cubicBezTo>
                    <a:pt x="24" y="81"/>
                    <a:pt x="29" y="77"/>
                    <a:pt x="29" y="69"/>
                  </a:cubicBezTo>
                  <a:cubicBezTo>
                    <a:pt x="29" y="66"/>
                    <a:pt x="27" y="63"/>
                    <a:pt x="27" y="60"/>
                  </a:cubicBezTo>
                  <a:cubicBezTo>
                    <a:pt x="27" y="57"/>
                    <a:pt x="26" y="54"/>
                    <a:pt x="26" y="51"/>
                  </a:cubicBezTo>
                  <a:cubicBezTo>
                    <a:pt x="25" y="45"/>
                    <a:pt x="24" y="40"/>
                    <a:pt x="24" y="35"/>
                  </a:cubicBezTo>
                  <a:cubicBezTo>
                    <a:pt x="24" y="27"/>
                    <a:pt x="22" y="20"/>
                    <a:pt x="20" y="13"/>
                  </a:cubicBezTo>
                  <a:cubicBezTo>
                    <a:pt x="20" y="10"/>
                    <a:pt x="19" y="4"/>
                    <a:pt x="17" y="2"/>
                  </a:cubicBezTo>
                  <a:cubicBezTo>
                    <a:pt x="15" y="0"/>
                    <a:pt x="10" y="4"/>
                    <a:pt x="12" y="6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2" name="Google Shape;952;p29"/>
            <p:cNvSpPr/>
            <p:nvPr/>
          </p:nvSpPr>
          <p:spPr>
            <a:xfrm rot="5400000">
              <a:off x="-3381665" y="3502827"/>
              <a:ext cx="22577" cy="16126"/>
            </a:xfrm>
            <a:custGeom>
              <a:rect b="b" l="l" r="r" t="t"/>
              <a:pathLst>
                <a:path extrusionOk="0" h="8" w="12">
                  <a:moveTo>
                    <a:pt x="12" y="2"/>
                  </a:moveTo>
                  <a:cubicBezTo>
                    <a:pt x="12" y="3"/>
                    <a:pt x="10" y="6"/>
                    <a:pt x="7" y="7"/>
                  </a:cubicBezTo>
                  <a:cubicBezTo>
                    <a:pt x="4" y="8"/>
                    <a:pt x="1" y="7"/>
                    <a:pt x="1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1" y="0"/>
                    <a:pt x="12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3" name="Google Shape;953;p29"/>
            <p:cNvSpPr/>
            <p:nvPr/>
          </p:nvSpPr>
          <p:spPr>
            <a:xfrm rot="5400000">
              <a:off x="-3380052" y="3536692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1"/>
                  </a:moveTo>
                  <a:cubicBezTo>
                    <a:pt x="11" y="3"/>
                    <a:pt x="9" y="4"/>
                    <a:pt x="6" y="5"/>
                  </a:cubicBezTo>
                  <a:cubicBezTo>
                    <a:pt x="4" y="6"/>
                    <a:pt x="1" y="6"/>
                    <a:pt x="1" y="5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4" name="Google Shape;954;p29"/>
            <p:cNvSpPr/>
            <p:nvPr/>
          </p:nvSpPr>
          <p:spPr>
            <a:xfrm rot="5400000">
              <a:off x="-3339737" y="3644739"/>
              <a:ext cx="19352" cy="12901"/>
            </a:xfrm>
            <a:custGeom>
              <a:rect b="b" l="l" r="r" t="t"/>
              <a:pathLst>
                <a:path extrusionOk="0" h="7" w="10">
                  <a:moveTo>
                    <a:pt x="10" y="2"/>
                  </a:moveTo>
                  <a:cubicBezTo>
                    <a:pt x="10" y="3"/>
                    <a:pt x="9" y="5"/>
                    <a:pt x="6" y="6"/>
                  </a:cubicBezTo>
                  <a:cubicBezTo>
                    <a:pt x="3" y="7"/>
                    <a:pt x="1" y="6"/>
                    <a:pt x="0" y="5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10" y="0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29"/>
            <p:cNvSpPr/>
            <p:nvPr/>
          </p:nvSpPr>
          <p:spPr>
            <a:xfrm rot="5400000">
              <a:off x="-3351025" y="3620549"/>
              <a:ext cx="19352" cy="9676"/>
            </a:xfrm>
            <a:custGeom>
              <a:rect b="b" l="l" r="r" t="t"/>
              <a:pathLst>
                <a:path extrusionOk="0" h="6" w="10">
                  <a:moveTo>
                    <a:pt x="9" y="1"/>
                  </a:moveTo>
                  <a:cubicBezTo>
                    <a:pt x="10" y="2"/>
                    <a:pt x="8" y="4"/>
                    <a:pt x="6" y="5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0" y="3"/>
                    <a:pt x="2" y="2"/>
                    <a:pt x="4" y="1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29"/>
            <p:cNvSpPr/>
            <p:nvPr/>
          </p:nvSpPr>
          <p:spPr>
            <a:xfrm rot="5400000">
              <a:off x="-3363926" y="3539918"/>
              <a:ext cx="25802" cy="16126"/>
            </a:xfrm>
            <a:custGeom>
              <a:rect b="b" l="l" r="r" t="t"/>
              <a:pathLst>
                <a:path extrusionOk="0" h="9" w="15">
                  <a:moveTo>
                    <a:pt x="15" y="2"/>
                  </a:moveTo>
                  <a:cubicBezTo>
                    <a:pt x="15" y="4"/>
                    <a:pt x="13" y="7"/>
                    <a:pt x="9" y="8"/>
                  </a:cubicBezTo>
                  <a:cubicBezTo>
                    <a:pt x="5" y="9"/>
                    <a:pt x="1" y="9"/>
                    <a:pt x="1" y="7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0" y="0"/>
                    <a:pt x="14" y="0"/>
                    <a:pt x="15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29"/>
            <p:cNvSpPr/>
            <p:nvPr/>
          </p:nvSpPr>
          <p:spPr>
            <a:xfrm rot="5400000">
              <a:off x="-3365539" y="3580233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4"/>
                    <a:pt x="12" y="6"/>
                    <a:pt x="8" y="8"/>
                  </a:cubicBezTo>
                  <a:cubicBezTo>
                    <a:pt x="5" y="9"/>
                    <a:pt x="1" y="9"/>
                    <a:pt x="0" y="7"/>
                  </a:cubicBezTo>
                  <a:cubicBezTo>
                    <a:pt x="0" y="6"/>
                    <a:pt x="2" y="3"/>
                    <a:pt x="6" y="2"/>
                  </a:cubicBezTo>
                  <a:cubicBezTo>
                    <a:pt x="10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29"/>
            <p:cNvSpPr/>
            <p:nvPr/>
          </p:nvSpPr>
          <p:spPr>
            <a:xfrm rot="5400000">
              <a:off x="-3349412" y="3577008"/>
              <a:ext cx="32253" cy="19352"/>
            </a:xfrm>
            <a:custGeom>
              <a:rect b="b" l="l" r="r" t="t"/>
              <a:pathLst>
                <a:path extrusionOk="0" h="10" w="17">
                  <a:moveTo>
                    <a:pt x="16" y="2"/>
                  </a:moveTo>
                  <a:cubicBezTo>
                    <a:pt x="17" y="4"/>
                    <a:pt x="14" y="7"/>
                    <a:pt x="10" y="9"/>
                  </a:cubicBezTo>
                  <a:cubicBezTo>
                    <a:pt x="5" y="10"/>
                    <a:pt x="1" y="10"/>
                    <a:pt x="1" y="8"/>
                  </a:cubicBezTo>
                  <a:cubicBezTo>
                    <a:pt x="0" y="6"/>
                    <a:pt x="3" y="4"/>
                    <a:pt x="7" y="2"/>
                  </a:cubicBezTo>
                  <a:cubicBezTo>
                    <a:pt x="11" y="0"/>
                    <a:pt x="15" y="1"/>
                    <a:pt x="16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29"/>
            <p:cNvSpPr/>
            <p:nvPr/>
          </p:nvSpPr>
          <p:spPr>
            <a:xfrm rot="5400000">
              <a:off x="-3341349" y="3610873"/>
              <a:ext cx="29027" cy="19352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3"/>
                    <a:pt x="12" y="6"/>
                    <a:pt x="9" y="7"/>
                  </a:cubicBezTo>
                  <a:cubicBezTo>
                    <a:pt x="5" y="9"/>
                    <a:pt x="1" y="8"/>
                    <a:pt x="1" y="7"/>
                  </a:cubicBezTo>
                  <a:cubicBezTo>
                    <a:pt x="0" y="5"/>
                    <a:pt x="3" y="3"/>
                    <a:pt x="6" y="1"/>
                  </a:cubicBezTo>
                  <a:cubicBezTo>
                    <a:pt x="10" y="0"/>
                    <a:pt x="14" y="0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29"/>
            <p:cNvSpPr/>
            <p:nvPr/>
          </p:nvSpPr>
          <p:spPr>
            <a:xfrm rot="5400000">
              <a:off x="-3284907" y="3431871"/>
              <a:ext cx="29027" cy="132236"/>
            </a:xfrm>
            <a:custGeom>
              <a:rect b="b" l="l" r="r" t="t"/>
              <a:pathLst>
                <a:path extrusionOk="0" h="70" w="15">
                  <a:moveTo>
                    <a:pt x="15" y="0"/>
                  </a:moveTo>
                  <a:cubicBezTo>
                    <a:pt x="15" y="0"/>
                    <a:pt x="0" y="44"/>
                    <a:pt x="2" y="70"/>
                  </a:cubicBezTo>
                  <a:cubicBezTo>
                    <a:pt x="2" y="70"/>
                    <a:pt x="7" y="34"/>
                    <a:pt x="1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29"/>
            <p:cNvSpPr/>
            <p:nvPr/>
          </p:nvSpPr>
          <p:spPr>
            <a:xfrm rot="5400000">
              <a:off x="-3381665" y="4093050"/>
              <a:ext cx="212867" cy="264471"/>
            </a:xfrm>
            <a:custGeom>
              <a:rect b="b" l="l" r="r" t="t"/>
              <a:pathLst>
                <a:path extrusionOk="0" h="140" w="113">
                  <a:moveTo>
                    <a:pt x="49" y="4"/>
                  </a:moveTo>
                  <a:cubicBezTo>
                    <a:pt x="50" y="25"/>
                    <a:pt x="46" y="35"/>
                    <a:pt x="44" y="42"/>
                  </a:cubicBezTo>
                  <a:cubicBezTo>
                    <a:pt x="31" y="57"/>
                    <a:pt x="0" y="123"/>
                    <a:pt x="0" y="123"/>
                  </a:cubicBezTo>
                  <a:cubicBezTo>
                    <a:pt x="0" y="133"/>
                    <a:pt x="8" y="140"/>
                    <a:pt x="18" y="140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105" y="139"/>
                    <a:pt x="113" y="131"/>
                    <a:pt x="113" y="121"/>
                  </a:cubicBezTo>
                  <a:cubicBezTo>
                    <a:pt x="113" y="121"/>
                    <a:pt x="76" y="56"/>
                    <a:pt x="61" y="42"/>
                  </a:cubicBezTo>
                  <a:cubicBezTo>
                    <a:pt x="57" y="29"/>
                    <a:pt x="55" y="21"/>
                    <a:pt x="54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29"/>
            <p:cNvSpPr/>
            <p:nvPr/>
          </p:nvSpPr>
          <p:spPr>
            <a:xfrm rot="5400000">
              <a:off x="-3238253" y="4230161"/>
              <a:ext cx="66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9"/>
            <p:cNvSpPr/>
            <p:nvPr/>
          </p:nvSpPr>
          <p:spPr>
            <a:xfrm rot="5400000">
              <a:off x="-3241366" y="4233349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29"/>
            <p:cNvSpPr/>
            <p:nvPr/>
          </p:nvSpPr>
          <p:spPr>
            <a:xfrm rot="5400000">
              <a:off x="-3268781" y="4212385"/>
              <a:ext cx="16126" cy="5482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0" y="0"/>
                    <a:pt x="7" y="2"/>
                    <a:pt x="5" y="29"/>
                  </a:cubicBezTo>
                  <a:cubicBezTo>
                    <a:pt x="5" y="2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29"/>
            <p:cNvSpPr/>
            <p:nvPr/>
          </p:nvSpPr>
          <p:spPr>
            <a:xfrm rot="5400000">
              <a:off x="-3484873" y="4202709"/>
              <a:ext cx="199966" cy="45154"/>
            </a:xfrm>
            <a:custGeom>
              <a:rect b="b" l="l" r="r" t="t"/>
              <a:pathLst>
                <a:path extrusionOk="0" h="24" w="106">
                  <a:moveTo>
                    <a:pt x="106" y="10"/>
                  </a:moveTo>
                  <a:cubicBezTo>
                    <a:pt x="105" y="24"/>
                    <a:pt x="83" y="20"/>
                    <a:pt x="54" y="20"/>
                  </a:cubicBezTo>
                  <a:cubicBezTo>
                    <a:pt x="24" y="21"/>
                    <a:pt x="2" y="23"/>
                    <a:pt x="1" y="11"/>
                  </a:cubicBezTo>
                  <a:cubicBezTo>
                    <a:pt x="0" y="6"/>
                    <a:pt x="24" y="1"/>
                    <a:pt x="53" y="1"/>
                  </a:cubicBezTo>
                  <a:cubicBezTo>
                    <a:pt x="82" y="0"/>
                    <a:pt x="106" y="4"/>
                    <a:pt x="106" y="10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29"/>
            <p:cNvSpPr/>
            <p:nvPr/>
          </p:nvSpPr>
          <p:spPr>
            <a:xfrm rot="5400000">
              <a:off x="-3434882" y="4172069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22"/>
                  </a:moveTo>
                  <a:cubicBezTo>
                    <a:pt x="14" y="0"/>
                    <a:pt x="81" y="15"/>
                    <a:pt x="81" y="15"/>
                  </a:cubicBezTo>
                  <a:cubicBezTo>
                    <a:pt x="4" y="13"/>
                    <a:pt x="1" y="27"/>
                    <a:pt x="1" y="2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29"/>
            <p:cNvSpPr/>
            <p:nvPr/>
          </p:nvSpPr>
          <p:spPr>
            <a:xfrm rot="5400000">
              <a:off x="-3413918" y="4160780"/>
              <a:ext cx="103208" cy="32253"/>
            </a:xfrm>
            <a:custGeom>
              <a:rect b="b" l="l" r="r" t="t"/>
              <a:pathLst>
                <a:path extrusionOk="0" h="16" w="55">
                  <a:moveTo>
                    <a:pt x="0" y="16"/>
                  </a:moveTo>
                  <a:cubicBezTo>
                    <a:pt x="0" y="16"/>
                    <a:pt x="14" y="2"/>
                    <a:pt x="55" y="6"/>
                  </a:cubicBezTo>
                  <a:cubicBezTo>
                    <a:pt x="55" y="6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29"/>
            <p:cNvSpPr/>
            <p:nvPr/>
          </p:nvSpPr>
          <p:spPr>
            <a:xfrm rot="5400000">
              <a:off x="-3321998" y="4094663"/>
              <a:ext cx="90307" cy="164488"/>
            </a:xfrm>
            <a:custGeom>
              <a:rect b="b" l="l" r="r" t="t"/>
              <a:pathLst>
                <a:path extrusionOk="0" h="88" w="48">
                  <a:moveTo>
                    <a:pt x="41" y="5"/>
                  </a:moveTo>
                  <a:cubicBezTo>
                    <a:pt x="42" y="16"/>
                    <a:pt x="37" y="24"/>
                    <a:pt x="30" y="33"/>
                  </a:cubicBezTo>
                  <a:cubicBezTo>
                    <a:pt x="23" y="42"/>
                    <a:pt x="19" y="51"/>
                    <a:pt x="13" y="61"/>
                  </a:cubicBezTo>
                  <a:cubicBezTo>
                    <a:pt x="11" y="66"/>
                    <a:pt x="9" y="71"/>
                    <a:pt x="6" y="76"/>
                  </a:cubicBezTo>
                  <a:cubicBezTo>
                    <a:pt x="5" y="78"/>
                    <a:pt x="0" y="84"/>
                    <a:pt x="2" y="86"/>
                  </a:cubicBezTo>
                  <a:cubicBezTo>
                    <a:pt x="3" y="88"/>
                    <a:pt x="8" y="84"/>
                    <a:pt x="9" y="84"/>
                  </a:cubicBezTo>
                  <a:cubicBezTo>
                    <a:pt x="13" y="82"/>
                    <a:pt x="16" y="80"/>
                    <a:pt x="20" y="80"/>
                  </a:cubicBezTo>
                  <a:cubicBezTo>
                    <a:pt x="28" y="79"/>
                    <a:pt x="34" y="78"/>
                    <a:pt x="36" y="69"/>
                  </a:cubicBezTo>
                  <a:cubicBezTo>
                    <a:pt x="37" y="67"/>
                    <a:pt x="37" y="64"/>
                    <a:pt x="37" y="61"/>
                  </a:cubicBezTo>
                  <a:cubicBezTo>
                    <a:pt x="38" y="58"/>
                    <a:pt x="39" y="54"/>
                    <a:pt x="39" y="51"/>
                  </a:cubicBezTo>
                  <a:cubicBezTo>
                    <a:pt x="40" y="46"/>
                    <a:pt x="42" y="41"/>
                    <a:pt x="43" y="36"/>
                  </a:cubicBezTo>
                  <a:cubicBezTo>
                    <a:pt x="45" y="29"/>
                    <a:pt x="46" y="21"/>
                    <a:pt x="47" y="14"/>
                  </a:cubicBezTo>
                  <a:cubicBezTo>
                    <a:pt x="47" y="11"/>
                    <a:pt x="48" y="5"/>
                    <a:pt x="47" y="2"/>
                  </a:cubicBezTo>
                  <a:cubicBezTo>
                    <a:pt x="46" y="0"/>
                    <a:pt x="40" y="3"/>
                    <a:pt x="41" y="5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29"/>
            <p:cNvSpPr/>
            <p:nvPr/>
          </p:nvSpPr>
          <p:spPr>
            <a:xfrm rot="5400000">
              <a:off x="-3396140" y="4149454"/>
              <a:ext cx="22500" cy="129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9"/>
            <p:cNvSpPr/>
            <p:nvPr/>
          </p:nvSpPr>
          <p:spPr>
            <a:xfrm rot="5400000">
              <a:off x="-3407467" y="4180132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2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29"/>
            <p:cNvSpPr/>
            <p:nvPr/>
          </p:nvSpPr>
          <p:spPr>
            <a:xfrm rot="5400000">
              <a:off x="-3402629" y="4294629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29"/>
            <p:cNvSpPr/>
            <p:nvPr/>
          </p:nvSpPr>
          <p:spPr>
            <a:xfrm rot="5400000">
              <a:off x="-3404242" y="4270439"/>
              <a:ext cx="19352" cy="6451"/>
            </a:xfrm>
            <a:custGeom>
              <a:rect b="b" l="l" r="r" t="t"/>
              <a:pathLst>
                <a:path extrusionOk="0" h="4" w="10">
                  <a:moveTo>
                    <a:pt x="10" y="2"/>
                  </a:moveTo>
                  <a:cubicBezTo>
                    <a:pt x="10" y="3"/>
                    <a:pt x="8" y="4"/>
                    <a:pt x="5" y="4"/>
                  </a:cubicBezTo>
                  <a:cubicBezTo>
                    <a:pt x="3" y="4"/>
                    <a:pt x="0" y="4"/>
                    <a:pt x="0" y="2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29"/>
            <p:cNvSpPr/>
            <p:nvPr/>
          </p:nvSpPr>
          <p:spPr>
            <a:xfrm rot="5400000">
              <a:off x="-3391341" y="4189808"/>
              <a:ext cx="25802" cy="12901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7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3" y="0"/>
                    <a:pt x="7" y="0"/>
                  </a:cubicBezTo>
                  <a:cubicBezTo>
                    <a:pt x="11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29"/>
            <p:cNvSpPr/>
            <p:nvPr/>
          </p:nvSpPr>
          <p:spPr>
            <a:xfrm rot="5400000">
              <a:off x="-3405854" y="4223673"/>
              <a:ext cx="25802" cy="16126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7"/>
                    <a:pt x="1" y="5"/>
                    <a:pt x="1" y="3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2" y="0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29"/>
            <p:cNvSpPr/>
            <p:nvPr/>
          </p:nvSpPr>
          <p:spPr>
            <a:xfrm rot="5400000">
              <a:off x="-3389728" y="4230124"/>
              <a:ext cx="29027" cy="12901"/>
            </a:xfrm>
            <a:custGeom>
              <a:rect b="b" l="l" r="r" t="t"/>
              <a:pathLst>
                <a:path extrusionOk="0" h="7" w="16">
                  <a:moveTo>
                    <a:pt x="16" y="3"/>
                  </a:moveTo>
                  <a:cubicBezTo>
                    <a:pt x="16" y="5"/>
                    <a:pt x="13" y="6"/>
                    <a:pt x="8" y="7"/>
                  </a:cubicBez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3" y="0"/>
                    <a:pt x="8" y="0"/>
                  </a:cubicBezTo>
                  <a:cubicBezTo>
                    <a:pt x="13" y="0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29"/>
            <p:cNvSpPr/>
            <p:nvPr/>
          </p:nvSpPr>
          <p:spPr>
            <a:xfrm rot="5400000">
              <a:off x="-3392953" y="4265601"/>
              <a:ext cx="29027" cy="12901"/>
            </a:xfrm>
            <a:custGeom>
              <a:rect b="b" l="l" r="r" t="t"/>
              <a:pathLst>
                <a:path extrusionOk="0" h="6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6"/>
                    <a:pt x="0" y="5"/>
                    <a:pt x="0" y="3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2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29"/>
            <p:cNvSpPr/>
            <p:nvPr/>
          </p:nvSpPr>
          <p:spPr>
            <a:xfrm rot="5400000">
              <a:off x="-3317160" y="4118852"/>
              <a:ext cx="64505" cy="116109"/>
            </a:xfrm>
            <a:custGeom>
              <a:rect b="b" l="l" r="r" t="t"/>
              <a:pathLst>
                <a:path extrusionOk="0" h="61" w="34">
                  <a:moveTo>
                    <a:pt x="34" y="0"/>
                  </a:moveTo>
                  <a:cubicBezTo>
                    <a:pt x="34" y="0"/>
                    <a:pt x="6" y="36"/>
                    <a:pt x="0" y="61"/>
                  </a:cubicBezTo>
                  <a:cubicBezTo>
                    <a:pt x="0" y="61"/>
                    <a:pt x="16" y="29"/>
                    <a:pt x="34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29"/>
            <p:cNvSpPr/>
            <p:nvPr/>
          </p:nvSpPr>
          <p:spPr>
            <a:xfrm rot="5400000">
              <a:off x="-2630179" y="4405900"/>
              <a:ext cx="264471" cy="212867"/>
            </a:xfrm>
            <a:custGeom>
              <a:rect b="b" l="l" r="r" t="t"/>
              <a:pathLst>
                <a:path extrusionOk="0" h="113" w="140">
                  <a:moveTo>
                    <a:pt x="2" y="59"/>
                  </a:moveTo>
                  <a:cubicBezTo>
                    <a:pt x="23" y="59"/>
                    <a:pt x="34" y="63"/>
                    <a:pt x="41" y="65"/>
                  </a:cubicBezTo>
                  <a:cubicBezTo>
                    <a:pt x="55" y="79"/>
                    <a:pt x="119" y="112"/>
                    <a:pt x="119" y="112"/>
                  </a:cubicBezTo>
                  <a:cubicBezTo>
                    <a:pt x="129" y="113"/>
                    <a:pt x="138" y="105"/>
                    <a:pt x="138" y="95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8"/>
                    <a:pt x="132" y="0"/>
                    <a:pt x="123" y="0"/>
                  </a:cubicBezTo>
                  <a:cubicBezTo>
                    <a:pt x="123" y="0"/>
                    <a:pt x="56" y="34"/>
                    <a:pt x="41" y="48"/>
                  </a:cubicBezTo>
                  <a:cubicBezTo>
                    <a:pt x="29" y="52"/>
                    <a:pt x="13" y="51"/>
                    <a:pt x="0" y="53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9" name="Google Shape;979;p29"/>
            <p:cNvSpPr/>
            <p:nvPr/>
          </p:nvSpPr>
          <p:spPr>
            <a:xfrm rot="5400000">
              <a:off x="-2522133" y="4523622"/>
              <a:ext cx="48379" cy="199966"/>
            </a:xfrm>
            <a:custGeom>
              <a:rect b="b" l="l" r="r" t="t"/>
              <a:pathLst>
                <a:path extrusionOk="0" h="106" w="26">
                  <a:moveTo>
                    <a:pt x="12" y="1"/>
                  </a:moveTo>
                  <a:cubicBezTo>
                    <a:pt x="26" y="2"/>
                    <a:pt x="21" y="24"/>
                    <a:pt x="20" y="53"/>
                  </a:cubicBezTo>
                  <a:cubicBezTo>
                    <a:pt x="20" y="82"/>
                    <a:pt x="20" y="105"/>
                    <a:pt x="9" y="106"/>
                  </a:cubicBezTo>
                  <a:cubicBezTo>
                    <a:pt x="4" y="106"/>
                    <a:pt x="0" y="82"/>
                    <a:pt x="1" y="53"/>
                  </a:cubicBezTo>
                  <a:cubicBezTo>
                    <a:pt x="1" y="24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0" name="Google Shape;980;p29"/>
            <p:cNvSpPr/>
            <p:nvPr/>
          </p:nvSpPr>
          <p:spPr>
            <a:xfrm rot="5400000">
              <a:off x="-2551160" y="4513947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22" y="81"/>
                  </a:moveTo>
                  <a:cubicBezTo>
                    <a:pt x="0" y="66"/>
                    <a:pt x="18" y="0"/>
                    <a:pt x="18" y="0"/>
                  </a:cubicBezTo>
                  <a:cubicBezTo>
                    <a:pt x="13" y="77"/>
                    <a:pt x="27" y="80"/>
                    <a:pt x="27" y="80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1" name="Google Shape;981;p29"/>
            <p:cNvSpPr/>
            <p:nvPr/>
          </p:nvSpPr>
          <p:spPr>
            <a:xfrm rot="5400000">
              <a:off x="-2562448" y="4541361"/>
              <a:ext cx="29027" cy="106434"/>
            </a:xfrm>
            <a:custGeom>
              <a:rect b="b" l="l" r="r" t="t"/>
              <a:pathLst>
                <a:path extrusionOk="0" h="56" w="16">
                  <a:moveTo>
                    <a:pt x="16" y="56"/>
                  </a:moveTo>
                  <a:cubicBezTo>
                    <a:pt x="16" y="56"/>
                    <a:pt x="3" y="41"/>
                    <a:pt x="8" y="0"/>
                  </a:cubicBezTo>
                  <a:cubicBezTo>
                    <a:pt x="8" y="0"/>
                    <a:pt x="0" y="44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2" name="Google Shape;982;p29"/>
            <p:cNvSpPr/>
            <p:nvPr/>
          </p:nvSpPr>
          <p:spPr>
            <a:xfrm rot="5400000">
              <a:off x="-2573737" y="4604254"/>
              <a:ext cx="12901" cy="22577"/>
            </a:xfrm>
            <a:custGeom>
              <a:rect b="b" l="l" r="r" t="t"/>
              <a:pathLst>
                <a:path extrusionOk="0" h="12" w="6">
                  <a:moveTo>
                    <a:pt x="3" y="1"/>
                  </a:moveTo>
                  <a:cubicBezTo>
                    <a:pt x="5" y="1"/>
                    <a:pt x="6" y="3"/>
                    <a:pt x="6" y="7"/>
                  </a:cubicBezTo>
                  <a:cubicBezTo>
                    <a:pt x="6" y="10"/>
                    <a:pt x="5" y="12"/>
                    <a:pt x="3" y="12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983;p29"/>
            <p:cNvSpPr/>
            <p:nvPr/>
          </p:nvSpPr>
          <p:spPr>
            <a:xfrm rot="5400000">
              <a:off x="-2544710" y="4617155"/>
              <a:ext cx="6451" cy="22577"/>
            </a:xfrm>
            <a:custGeom>
              <a:rect b="b" l="l" r="r" t="t"/>
              <a:pathLst>
                <a:path extrusionOk="0" h="11" w="5">
                  <a:moveTo>
                    <a:pt x="3" y="0"/>
                  </a:moveTo>
                  <a:cubicBezTo>
                    <a:pt x="4" y="0"/>
                    <a:pt x="5" y="3"/>
                    <a:pt x="5" y="5"/>
                  </a:cubicBezTo>
                  <a:cubicBezTo>
                    <a:pt x="5" y="8"/>
                    <a:pt x="4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984;p29"/>
            <p:cNvSpPr/>
            <p:nvPr/>
          </p:nvSpPr>
          <p:spPr>
            <a:xfrm rot="5400000">
              <a:off x="-2430213" y="4621993"/>
              <a:ext cx="9676" cy="22577"/>
            </a:xfrm>
            <a:custGeom>
              <a:rect b="b" l="l" r="r" t="t"/>
              <a:pathLst>
                <a:path extrusionOk="0" h="11" w="5">
                  <a:moveTo>
                    <a:pt x="2" y="0"/>
                  </a:move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3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29"/>
            <p:cNvSpPr/>
            <p:nvPr/>
          </p:nvSpPr>
          <p:spPr>
            <a:xfrm rot="5400000">
              <a:off x="-2454402" y="4623605"/>
              <a:ext cx="6451" cy="16126"/>
            </a:xfrm>
            <a:custGeom>
              <a:rect b="b" l="l" r="r" t="t"/>
              <a:pathLst>
                <a:path extrusionOk="0" h="9" w="4">
                  <a:moveTo>
                    <a:pt x="2" y="0"/>
                  </a:moveTo>
                  <a:cubicBezTo>
                    <a:pt x="4" y="0"/>
                    <a:pt x="4" y="2"/>
                    <a:pt x="4" y="5"/>
                  </a:cubicBezTo>
                  <a:cubicBezTo>
                    <a:pt x="4" y="7"/>
                    <a:pt x="3" y="9"/>
                    <a:pt x="2" y="9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29"/>
            <p:cNvSpPr/>
            <p:nvPr/>
          </p:nvSpPr>
          <p:spPr>
            <a:xfrm rot="5400000">
              <a:off x="-2536646" y="4599416"/>
              <a:ext cx="16126" cy="29027"/>
            </a:xfrm>
            <a:custGeom>
              <a:rect b="b" l="l" r="r" t="t"/>
              <a:pathLst>
                <a:path extrusionOk="0" h="14" w="8">
                  <a:moveTo>
                    <a:pt x="4" y="0"/>
                  </a:moveTo>
                  <a:cubicBezTo>
                    <a:pt x="6" y="0"/>
                    <a:pt x="8" y="3"/>
                    <a:pt x="7" y="7"/>
                  </a:cubicBezTo>
                  <a:cubicBezTo>
                    <a:pt x="7" y="11"/>
                    <a:pt x="6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29"/>
            <p:cNvSpPr/>
            <p:nvPr/>
          </p:nvSpPr>
          <p:spPr>
            <a:xfrm rot="5400000">
              <a:off x="-2499556" y="4613930"/>
              <a:ext cx="12901" cy="29027"/>
            </a:xfrm>
            <a:custGeom>
              <a:rect b="b" l="l" r="r" t="t"/>
              <a:pathLst>
                <a:path extrusionOk="0" h="15" w="7">
                  <a:moveTo>
                    <a:pt x="4" y="1"/>
                  </a:moveTo>
                  <a:cubicBezTo>
                    <a:pt x="5" y="1"/>
                    <a:pt x="7" y="4"/>
                    <a:pt x="7" y="8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2" y="15"/>
                    <a:pt x="0" y="12"/>
                    <a:pt x="0" y="8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29"/>
            <p:cNvSpPr/>
            <p:nvPr/>
          </p:nvSpPr>
          <p:spPr>
            <a:xfrm rot="5400000">
              <a:off x="-2494718" y="4596191"/>
              <a:ext cx="12901" cy="32253"/>
            </a:xfrm>
            <a:custGeom>
              <a:rect b="b" l="l" r="r" t="t"/>
              <a:pathLst>
                <a:path extrusionOk="0" h="17" w="7">
                  <a:moveTo>
                    <a:pt x="4" y="0"/>
                  </a:moveTo>
                  <a:cubicBezTo>
                    <a:pt x="5" y="0"/>
                    <a:pt x="7" y="4"/>
                    <a:pt x="7" y="8"/>
                  </a:cubicBezTo>
                  <a:cubicBezTo>
                    <a:pt x="7" y="13"/>
                    <a:pt x="5" y="17"/>
                    <a:pt x="3" y="17"/>
                  </a:cubicBezTo>
                  <a:cubicBezTo>
                    <a:pt x="1" y="16"/>
                    <a:pt x="0" y="13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29"/>
            <p:cNvSpPr/>
            <p:nvPr/>
          </p:nvSpPr>
          <p:spPr>
            <a:xfrm rot="5400000">
              <a:off x="-2459240" y="4602641"/>
              <a:ext cx="12901" cy="25802"/>
            </a:xfrm>
            <a:custGeom>
              <a:rect b="b" l="l" r="r" t="t"/>
              <a:pathLst>
                <a:path extrusionOk="0" h="14" w="6">
                  <a:moveTo>
                    <a:pt x="3" y="0"/>
                  </a:moveTo>
                  <a:cubicBezTo>
                    <a:pt x="5" y="0"/>
                    <a:pt x="6" y="3"/>
                    <a:pt x="6" y="7"/>
                  </a:cubicBezTo>
                  <a:cubicBezTo>
                    <a:pt x="6" y="11"/>
                    <a:pt x="5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29"/>
            <p:cNvSpPr/>
            <p:nvPr/>
          </p:nvSpPr>
          <p:spPr>
            <a:xfrm rot="5400000">
              <a:off x="-2714036" y="1648302"/>
              <a:ext cx="83857" cy="103208"/>
            </a:xfrm>
            <a:custGeom>
              <a:rect b="b" l="l" r="r" t="t"/>
              <a:pathLst>
                <a:path extrusionOk="0" h="55" w="44">
                  <a:moveTo>
                    <a:pt x="0" y="0"/>
                  </a:moveTo>
                  <a:cubicBezTo>
                    <a:pt x="6" y="9"/>
                    <a:pt x="7" y="19"/>
                    <a:pt x="7" y="30"/>
                  </a:cubicBezTo>
                  <a:cubicBezTo>
                    <a:pt x="7" y="38"/>
                    <a:pt x="6" y="47"/>
                    <a:pt x="6" y="55"/>
                  </a:cubicBezTo>
                  <a:cubicBezTo>
                    <a:pt x="9" y="45"/>
                    <a:pt x="18" y="38"/>
                    <a:pt x="26" y="32"/>
                  </a:cubicBezTo>
                  <a:cubicBezTo>
                    <a:pt x="29" y="29"/>
                    <a:pt x="33" y="28"/>
                    <a:pt x="37" y="26"/>
                  </a:cubicBezTo>
                  <a:cubicBezTo>
                    <a:pt x="39" y="26"/>
                    <a:pt x="43" y="25"/>
                    <a:pt x="44" y="24"/>
                  </a:cubicBezTo>
                  <a:cubicBezTo>
                    <a:pt x="41" y="20"/>
                    <a:pt x="36" y="18"/>
                    <a:pt x="32" y="16"/>
                  </a:cubicBezTo>
                  <a:cubicBezTo>
                    <a:pt x="28" y="14"/>
                    <a:pt x="23" y="11"/>
                    <a:pt x="18" y="10"/>
                  </a:cubicBezTo>
                  <a:cubicBezTo>
                    <a:pt x="12" y="7"/>
                    <a:pt x="5" y="4"/>
                    <a:pt x="0" y="0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991;p29"/>
            <p:cNvSpPr/>
            <p:nvPr/>
          </p:nvSpPr>
          <p:spPr>
            <a:xfrm rot="5400000">
              <a:off x="-2691459" y="1654752"/>
              <a:ext cx="51604" cy="77406"/>
            </a:xfrm>
            <a:custGeom>
              <a:rect b="b" l="l" r="r" t="t"/>
              <a:pathLst>
                <a:path extrusionOk="0" h="40" w="27">
                  <a:moveTo>
                    <a:pt x="3" y="40"/>
                  </a:moveTo>
                  <a:cubicBezTo>
                    <a:pt x="4" y="34"/>
                    <a:pt x="3" y="26"/>
                    <a:pt x="3" y="19"/>
                  </a:cubicBezTo>
                  <a:cubicBezTo>
                    <a:pt x="2" y="12"/>
                    <a:pt x="3" y="6"/>
                    <a:pt x="0" y="0"/>
                  </a:cubicBezTo>
                  <a:cubicBezTo>
                    <a:pt x="2" y="1"/>
                    <a:pt x="4" y="3"/>
                    <a:pt x="7" y="4"/>
                  </a:cubicBezTo>
                  <a:cubicBezTo>
                    <a:pt x="9" y="5"/>
                    <a:pt x="12" y="6"/>
                    <a:pt x="15" y="7"/>
                  </a:cubicBezTo>
                  <a:cubicBezTo>
                    <a:pt x="20" y="8"/>
                    <a:pt x="24" y="10"/>
                    <a:pt x="27" y="12"/>
                  </a:cubicBezTo>
                  <a:cubicBezTo>
                    <a:pt x="26" y="11"/>
                    <a:pt x="23" y="11"/>
                    <a:pt x="21" y="10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1" y="7"/>
                    <a:pt x="7" y="6"/>
                    <a:pt x="4" y="4"/>
                  </a:cubicBezTo>
                  <a:cubicBezTo>
                    <a:pt x="3" y="10"/>
                    <a:pt x="3" y="17"/>
                    <a:pt x="3" y="23"/>
                  </a:cubicBezTo>
                  <a:cubicBezTo>
                    <a:pt x="3" y="26"/>
                    <a:pt x="3" y="29"/>
                    <a:pt x="3" y="31"/>
                  </a:cubicBezTo>
                  <a:cubicBezTo>
                    <a:pt x="3" y="33"/>
                    <a:pt x="4" y="36"/>
                    <a:pt x="4" y="38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992;p29"/>
            <p:cNvSpPr/>
            <p:nvPr/>
          </p:nvSpPr>
          <p:spPr>
            <a:xfrm rot="5400000">
              <a:off x="-2804343" y="1645076"/>
              <a:ext cx="48379" cy="61280"/>
            </a:xfrm>
            <a:custGeom>
              <a:rect b="b" l="l" r="r" t="t"/>
              <a:pathLst>
                <a:path extrusionOk="0" h="32" w="24">
                  <a:moveTo>
                    <a:pt x="6" y="0"/>
                  </a:moveTo>
                  <a:cubicBezTo>
                    <a:pt x="5" y="6"/>
                    <a:pt x="5" y="12"/>
                    <a:pt x="3" y="19"/>
                  </a:cubicBezTo>
                  <a:cubicBezTo>
                    <a:pt x="2" y="23"/>
                    <a:pt x="1" y="27"/>
                    <a:pt x="0" y="32"/>
                  </a:cubicBezTo>
                  <a:cubicBezTo>
                    <a:pt x="4" y="29"/>
                    <a:pt x="8" y="26"/>
                    <a:pt x="13" y="24"/>
                  </a:cubicBezTo>
                  <a:cubicBezTo>
                    <a:pt x="16" y="22"/>
                    <a:pt x="21" y="21"/>
                    <a:pt x="24" y="18"/>
                  </a:cubicBezTo>
                  <a:cubicBezTo>
                    <a:pt x="21" y="18"/>
                    <a:pt x="18" y="19"/>
                    <a:pt x="15" y="19"/>
                  </a:cubicBezTo>
                  <a:cubicBezTo>
                    <a:pt x="12" y="19"/>
                    <a:pt x="9" y="16"/>
                    <a:pt x="8" y="13"/>
                  </a:cubicBezTo>
                  <a:cubicBezTo>
                    <a:pt x="8" y="11"/>
                    <a:pt x="8" y="8"/>
                    <a:pt x="8" y="5"/>
                  </a:cubicBezTo>
                  <a:cubicBezTo>
                    <a:pt x="8" y="4"/>
                    <a:pt x="7" y="3"/>
                    <a:pt x="7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993;p29"/>
            <p:cNvSpPr/>
            <p:nvPr/>
          </p:nvSpPr>
          <p:spPr>
            <a:xfrm rot="5400000">
              <a:off x="-2551160" y="4449441"/>
              <a:ext cx="80632" cy="109659"/>
            </a:xfrm>
            <a:custGeom>
              <a:rect b="b" l="l" r="r" t="t"/>
              <a:pathLst>
                <a:path extrusionOk="0" h="58" w="42">
                  <a:moveTo>
                    <a:pt x="20" y="0"/>
                  </a:moveTo>
                  <a:cubicBezTo>
                    <a:pt x="15" y="2"/>
                    <a:pt x="7" y="7"/>
                    <a:pt x="4" y="12"/>
                  </a:cubicBezTo>
                  <a:cubicBezTo>
                    <a:pt x="0" y="17"/>
                    <a:pt x="2" y="22"/>
                    <a:pt x="4" y="28"/>
                  </a:cubicBezTo>
                  <a:cubicBezTo>
                    <a:pt x="6" y="35"/>
                    <a:pt x="14" y="39"/>
                    <a:pt x="19" y="44"/>
                  </a:cubicBezTo>
                  <a:cubicBezTo>
                    <a:pt x="23" y="47"/>
                    <a:pt x="27" y="50"/>
                    <a:pt x="31" y="53"/>
                  </a:cubicBezTo>
                  <a:cubicBezTo>
                    <a:pt x="34" y="55"/>
                    <a:pt x="39" y="56"/>
                    <a:pt x="42" y="58"/>
                  </a:cubicBezTo>
                  <a:cubicBezTo>
                    <a:pt x="37" y="55"/>
                    <a:pt x="33" y="50"/>
                    <a:pt x="30" y="45"/>
                  </a:cubicBezTo>
                  <a:cubicBezTo>
                    <a:pt x="26" y="40"/>
                    <a:pt x="19" y="35"/>
                    <a:pt x="18" y="29"/>
                  </a:cubicBezTo>
                  <a:cubicBezTo>
                    <a:pt x="15" y="21"/>
                    <a:pt x="17" y="8"/>
                    <a:pt x="21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994;p29"/>
            <p:cNvSpPr/>
            <p:nvPr/>
          </p:nvSpPr>
          <p:spPr>
            <a:xfrm rot="5400000">
              <a:off x="-2507619" y="4454279"/>
              <a:ext cx="19352" cy="58055"/>
            </a:xfrm>
            <a:custGeom>
              <a:rect b="b" l="l" r="r" t="t"/>
              <a:pathLst>
                <a:path extrusionOk="0" h="30" w="9">
                  <a:moveTo>
                    <a:pt x="7" y="0"/>
                  </a:moveTo>
                  <a:cubicBezTo>
                    <a:pt x="2" y="2"/>
                    <a:pt x="0" y="11"/>
                    <a:pt x="0" y="15"/>
                  </a:cubicBezTo>
                  <a:cubicBezTo>
                    <a:pt x="0" y="22"/>
                    <a:pt x="4" y="26"/>
                    <a:pt x="9" y="30"/>
                  </a:cubicBezTo>
                  <a:cubicBezTo>
                    <a:pt x="3" y="23"/>
                    <a:pt x="0" y="9"/>
                    <a:pt x="6" y="1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5" name="Google Shape;995;p2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96" name="Google Shape;996;p2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7" name="Google Shape;997;p2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8" name="Google Shape;998;p2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9" name="Google Shape;999;p2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0" name="Google Shape;1000;p2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01" name="Google Shape;1001;p2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02" name="Google Shape;1002;p29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003" name="Google Shape;1003;p2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29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05" name="Google Shape;1005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9">
  <p:cSld name="TITLE_9"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3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8" name="Google Shape;1008;p3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9" name="Google Shape;1009;p3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3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1" name="Google Shape;1011;p3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2" name="Google Shape;1012;p3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13" name="Google Shape;1013;p3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14" name="Google Shape;1014;p30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015" name="Google Shape;1015;p3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30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17" name="Google Shape;1017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8" name="Google Shape;1018;p30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1019" name="Google Shape;1019;p30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1020" name="Google Shape;1020;p30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30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22" name="Google Shape;1022;p30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1023" name="Google Shape;1023;p30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4" name="Google Shape;1024;p30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5" name="Google Shape;1025;p30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6" name="Google Shape;1026;p30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7" name="Google Shape;1027;p30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28" name="Google Shape;1028;p30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1029" name="Google Shape;1029;p30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1030;p30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031" name="Google Shape;1031;p30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1032" name="Google Shape;1032;p30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1033" name="Google Shape;1033;p30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4" name="Google Shape;1034;p30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35" name="Google Shape;1035;p30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6" name="Google Shape;1036;p30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37" name="Google Shape;1037;p30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1038" name="Google Shape;1038;p30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9" name="Google Shape;1039;p30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0" name="Google Shape;1040;p30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1" name="Google Shape;1041;p30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8">
  <p:cSld name="TITLE_8"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3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4" name="Google Shape;1044;p3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5" name="Google Shape;1045;p3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6" name="Google Shape;1046;p3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7" name="Google Shape;1047;p3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8" name="Google Shape;1048;p3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49" name="Google Shape;1049;p3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50" name="Google Shape;1050;p31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051" name="Google Shape;1051;p3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052;p31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53" name="Google Shape;1053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">
  <p:cSld name="CUSTOM"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gad815e67f5_3_16202"/>
          <p:cNvSpPr/>
          <p:nvPr/>
        </p:nvSpPr>
        <p:spPr>
          <a:xfrm rot="-1453060">
            <a:off x="-4613362" y="594043"/>
            <a:ext cx="7756369" cy="2413581"/>
          </a:xfrm>
          <a:custGeom>
            <a:rect b="b" l="l" r="r" t="t"/>
            <a:pathLst>
              <a:path extrusionOk="0" h="39878" w="104045">
                <a:moveTo>
                  <a:pt x="101857" y="1"/>
                </a:moveTo>
                <a:lnTo>
                  <a:pt x="101857" y="1"/>
                </a:lnTo>
                <a:cubicBezTo>
                  <a:pt x="102525" y="1246"/>
                  <a:pt x="103072" y="2522"/>
                  <a:pt x="103406" y="3829"/>
                </a:cubicBezTo>
                <a:cubicBezTo>
                  <a:pt x="103771" y="5136"/>
                  <a:pt x="103953" y="6564"/>
                  <a:pt x="103832" y="7932"/>
                </a:cubicBezTo>
                <a:cubicBezTo>
                  <a:pt x="103710" y="9300"/>
                  <a:pt x="103254" y="10668"/>
                  <a:pt x="102494" y="11792"/>
                </a:cubicBezTo>
                <a:cubicBezTo>
                  <a:pt x="101795" y="12948"/>
                  <a:pt x="100671" y="13890"/>
                  <a:pt x="99394" y="14346"/>
                </a:cubicBezTo>
                <a:cubicBezTo>
                  <a:pt x="98681" y="14617"/>
                  <a:pt x="97911" y="14737"/>
                  <a:pt x="97137" y="14737"/>
                </a:cubicBezTo>
                <a:cubicBezTo>
                  <a:pt x="96526" y="14737"/>
                  <a:pt x="95912" y="14662"/>
                  <a:pt x="95321" y="14528"/>
                </a:cubicBezTo>
                <a:cubicBezTo>
                  <a:pt x="93984" y="14224"/>
                  <a:pt x="92737" y="13616"/>
                  <a:pt x="91552" y="12887"/>
                </a:cubicBezTo>
                <a:cubicBezTo>
                  <a:pt x="89212" y="11428"/>
                  <a:pt x="87266" y="9391"/>
                  <a:pt x="84956" y="7871"/>
                </a:cubicBezTo>
                <a:cubicBezTo>
                  <a:pt x="82646" y="6321"/>
                  <a:pt x="80002" y="5197"/>
                  <a:pt x="77236" y="4953"/>
                </a:cubicBezTo>
                <a:cubicBezTo>
                  <a:pt x="76980" y="4931"/>
                  <a:pt x="76723" y="4920"/>
                  <a:pt x="76465" y="4920"/>
                </a:cubicBezTo>
                <a:cubicBezTo>
                  <a:pt x="75339" y="4920"/>
                  <a:pt x="74195" y="5130"/>
                  <a:pt x="73132" y="5501"/>
                </a:cubicBezTo>
                <a:cubicBezTo>
                  <a:pt x="71856" y="5957"/>
                  <a:pt x="70670" y="6777"/>
                  <a:pt x="69637" y="7689"/>
                </a:cubicBezTo>
                <a:cubicBezTo>
                  <a:pt x="67600" y="9604"/>
                  <a:pt x="66141" y="11944"/>
                  <a:pt x="64500" y="14194"/>
                </a:cubicBezTo>
                <a:cubicBezTo>
                  <a:pt x="63710" y="15288"/>
                  <a:pt x="62798" y="16352"/>
                  <a:pt x="61886" y="17385"/>
                </a:cubicBezTo>
                <a:cubicBezTo>
                  <a:pt x="61430" y="17872"/>
                  <a:pt x="60944" y="18419"/>
                  <a:pt x="60457" y="18875"/>
                </a:cubicBezTo>
                <a:cubicBezTo>
                  <a:pt x="60184" y="19118"/>
                  <a:pt x="59940" y="19361"/>
                  <a:pt x="59697" y="19574"/>
                </a:cubicBezTo>
                <a:lnTo>
                  <a:pt x="58877" y="20273"/>
                </a:lnTo>
                <a:cubicBezTo>
                  <a:pt x="56810" y="22066"/>
                  <a:pt x="54469" y="23525"/>
                  <a:pt x="52007" y="24802"/>
                </a:cubicBezTo>
                <a:cubicBezTo>
                  <a:pt x="49545" y="26018"/>
                  <a:pt x="46931" y="26960"/>
                  <a:pt x="44226" y="27537"/>
                </a:cubicBezTo>
                <a:cubicBezTo>
                  <a:pt x="42888" y="27841"/>
                  <a:pt x="41521" y="28024"/>
                  <a:pt x="40153" y="28176"/>
                </a:cubicBezTo>
                <a:cubicBezTo>
                  <a:pt x="38785" y="28297"/>
                  <a:pt x="37387" y="28358"/>
                  <a:pt x="36019" y="28358"/>
                </a:cubicBezTo>
                <a:cubicBezTo>
                  <a:pt x="35814" y="28360"/>
                  <a:pt x="35609" y="28361"/>
                  <a:pt x="35403" y="28361"/>
                </a:cubicBezTo>
                <a:cubicBezTo>
                  <a:pt x="32839" y="28361"/>
                  <a:pt x="30254" y="28193"/>
                  <a:pt x="27721" y="28024"/>
                </a:cubicBezTo>
                <a:cubicBezTo>
                  <a:pt x="24955" y="27781"/>
                  <a:pt x="22219" y="27568"/>
                  <a:pt x="19453" y="27446"/>
                </a:cubicBezTo>
                <a:cubicBezTo>
                  <a:pt x="18794" y="27417"/>
                  <a:pt x="18128" y="27398"/>
                  <a:pt x="17462" y="27398"/>
                </a:cubicBezTo>
                <a:cubicBezTo>
                  <a:pt x="15365" y="27398"/>
                  <a:pt x="13253" y="27583"/>
                  <a:pt x="11247" y="28206"/>
                </a:cubicBezTo>
                <a:cubicBezTo>
                  <a:pt x="9940" y="28632"/>
                  <a:pt x="8693" y="29270"/>
                  <a:pt x="7629" y="30182"/>
                </a:cubicBezTo>
                <a:cubicBezTo>
                  <a:pt x="6596" y="31094"/>
                  <a:pt x="5745" y="32188"/>
                  <a:pt x="5015" y="33373"/>
                </a:cubicBezTo>
                <a:cubicBezTo>
                  <a:pt x="4256" y="34528"/>
                  <a:pt x="3617" y="35744"/>
                  <a:pt x="2797" y="36869"/>
                </a:cubicBezTo>
                <a:cubicBezTo>
                  <a:pt x="2037" y="38024"/>
                  <a:pt x="1125" y="39088"/>
                  <a:pt x="0" y="39878"/>
                </a:cubicBezTo>
                <a:cubicBezTo>
                  <a:pt x="1125" y="39118"/>
                  <a:pt x="2097" y="38054"/>
                  <a:pt x="2857" y="36899"/>
                </a:cubicBezTo>
                <a:cubicBezTo>
                  <a:pt x="3648" y="35775"/>
                  <a:pt x="4316" y="34559"/>
                  <a:pt x="5076" y="33404"/>
                </a:cubicBezTo>
                <a:cubicBezTo>
                  <a:pt x="5806" y="32279"/>
                  <a:pt x="6687" y="31185"/>
                  <a:pt x="7721" y="30243"/>
                </a:cubicBezTo>
                <a:cubicBezTo>
                  <a:pt x="8785" y="29392"/>
                  <a:pt x="10000" y="28723"/>
                  <a:pt x="11307" y="28328"/>
                </a:cubicBezTo>
                <a:cubicBezTo>
                  <a:pt x="13298" y="27694"/>
                  <a:pt x="15355" y="27516"/>
                  <a:pt x="17405" y="27516"/>
                </a:cubicBezTo>
                <a:cubicBezTo>
                  <a:pt x="18110" y="27516"/>
                  <a:pt x="18814" y="27537"/>
                  <a:pt x="19514" y="27568"/>
                </a:cubicBezTo>
                <a:cubicBezTo>
                  <a:pt x="22250" y="27689"/>
                  <a:pt x="25046" y="27902"/>
                  <a:pt x="27782" y="28145"/>
                </a:cubicBezTo>
                <a:cubicBezTo>
                  <a:pt x="30344" y="28342"/>
                  <a:pt x="32880" y="28513"/>
                  <a:pt x="35438" y="28513"/>
                </a:cubicBezTo>
                <a:cubicBezTo>
                  <a:pt x="35642" y="28513"/>
                  <a:pt x="35845" y="28512"/>
                  <a:pt x="36049" y="28510"/>
                </a:cubicBezTo>
                <a:cubicBezTo>
                  <a:pt x="37417" y="28510"/>
                  <a:pt x="38815" y="28449"/>
                  <a:pt x="40183" y="28328"/>
                </a:cubicBezTo>
                <a:cubicBezTo>
                  <a:pt x="41551" y="28206"/>
                  <a:pt x="42919" y="28024"/>
                  <a:pt x="44287" y="27720"/>
                </a:cubicBezTo>
                <a:cubicBezTo>
                  <a:pt x="46992" y="27142"/>
                  <a:pt x="49606" y="26200"/>
                  <a:pt x="52129" y="24984"/>
                </a:cubicBezTo>
                <a:cubicBezTo>
                  <a:pt x="54621" y="23768"/>
                  <a:pt x="56962" y="22249"/>
                  <a:pt x="59089" y="20455"/>
                </a:cubicBezTo>
                <a:lnTo>
                  <a:pt x="59880" y="19787"/>
                </a:lnTo>
                <a:cubicBezTo>
                  <a:pt x="60153" y="19543"/>
                  <a:pt x="60366" y="19270"/>
                  <a:pt x="60640" y="19057"/>
                </a:cubicBezTo>
                <a:cubicBezTo>
                  <a:pt x="61126" y="18601"/>
                  <a:pt x="61582" y="18054"/>
                  <a:pt x="62068" y="17568"/>
                </a:cubicBezTo>
                <a:cubicBezTo>
                  <a:pt x="62980" y="16534"/>
                  <a:pt x="63892" y="15470"/>
                  <a:pt x="64713" y="14346"/>
                </a:cubicBezTo>
                <a:cubicBezTo>
                  <a:pt x="66324" y="12096"/>
                  <a:pt x="67783" y="9756"/>
                  <a:pt x="69789" y="7841"/>
                </a:cubicBezTo>
                <a:cubicBezTo>
                  <a:pt x="70822" y="6929"/>
                  <a:pt x="71947" y="6139"/>
                  <a:pt x="73254" y="5683"/>
                </a:cubicBezTo>
                <a:cubicBezTo>
                  <a:pt x="74292" y="5303"/>
                  <a:pt x="75436" y="5113"/>
                  <a:pt x="76580" y="5113"/>
                </a:cubicBezTo>
                <a:cubicBezTo>
                  <a:pt x="76809" y="5113"/>
                  <a:pt x="77038" y="5121"/>
                  <a:pt x="77266" y="5136"/>
                </a:cubicBezTo>
                <a:cubicBezTo>
                  <a:pt x="80002" y="5379"/>
                  <a:pt x="82646" y="6504"/>
                  <a:pt x="84926" y="8023"/>
                </a:cubicBezTo>
                <a:cubicBezTo>
                  <a:pt x="87236" y="9513"/>
                  <a:pt x="89181" y="11519"/>
                  <a:pt x="91522" y="13008"/>
                </a:cubicBezTo>
                <a:cubicBezTo>
                  <a:pt x="92707" y="13768"/>
                  <a:pt x="93953" y="14346"/>
                  <a:pt x="95321" y="14650"/>
                </a:cubicBezTo>
                <a:cubicBezTo>
                  <a:pt x="95912" y="14784"/>
                  <a:pt x="96532" y="14859"/>
                  <a:pt x="97150" y="14859"/>
                </a:cubicBezTo>
                <a:cubicBezTo>
                  <a:pt x="97932" y="14859"/>
                  <a:pt x="98712" y="14739"/>
                  <a:pt x="99424" y="14467"/>
                </a:cubicBezTo>
                <a:cubicBezTo>
                  <a:pt x="100732" y="13951"/>
                  <a:pt x="101826" y="13008"/>
                  <a:pt x="102586" y="11823"/>
                </a:cubicBezTo>
                <a:cubicBezTo>
                  <a:pt x="103346" y="10668"/>
                  <a:pt x="103801" y="9270"/>
                  <a:pt x="103923" y="7932"/>
                </a:cubicBezTo>
                <a:cubicBezTo>
                  <a:pt x="104045" y="6564"/>
                  <a:pt x="103832" y="5136"/>
                  <a:pt x="103467" y="3798"/>
                </a:cubicBezTo>
                <a:cubicBezTo>
                  <a:pt x="103072" y="2492"/>
                  <a:pt x="102525" y="1246"/>
                  <a:pt x="10185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2" name="Google Shape;1062;gad815e67f5_3_16202"/>
          <p:cNvSpPr/>
          <p:nvPr/>
        </p:nvSpPr>
        <p:spPr>
          <a:xfrm flipH="1" rot="10800000">
            <a:off x="10668000" y="4773993"/>
            <a:ext cx="4829772" cy="5500943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F8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gad815e67f5_3_16202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b="1" sz="3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1064" name="Google Shape;1064;gad815e67f5_3_16202"/>
          <p:cNvSpPr txBox="1"/>
          <p:nvPr>
            <p:ph idx="1" type="body"/>
          </p:nvPr>
        </p:nvSpPr>
        <p:spPr>
          <a:xfrm>
            <a:off x="412750" y="946250"/>
            <a:ext cx="11144400" cy="5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600">
                <a:solidFill>
                  <a:srgbClr val="434343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200">
                <a:solidFill>
                  <a:srgbClr val="434343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800">
                <a:solidFill>
                  <a:srgbClr val="434343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6">
  <p:cSld name="TITLE_6">
    <p:spTree>
      <p:nvGrpSpPr>
        <p:cNvPr id="1065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gad815e67f5_3_1616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67" name="Google Shape;1067;gad815e67f5_3_1616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8" name="Google Shape;1068;gad815e67f5_3_1616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gad815e67f5_3_1616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Google Shape;1070;gad815e67f5_3_1616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gad815e67f5_3_1616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72" name="Google Shape;1072;gad815e67f5_3_1616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073" name="Google Shape;1073;gad815e67f5_3_16161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074" name="Google Shape;1074;gad815e67f5_3_1616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gad815e67f5_3_1616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76" name="Google Shape;1076;gad815e67f5_3_161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77" name="Google Shape;1077;gad815e67f5_3_16161"/>
          <p:cNvGrpSpPr/>
          <p:nvPr/>
        </p:nvGrpSpPr>
        <p:grpSpPr>
          <a:xfrm>
            <a:off x="0" y="-195652"/>
            <a:ext cx="6787396" cy="5008016"/>
            <a:chOff x="-3860" y="-205762"/>
            <a:chExt cx="9700437" cy="6071795"/>
          </a:xfrm>
        </p:grpSpPr>
        <p:sp>
          <p:nvSpPr>
            <p:cNvPr id="1078" name="Google Shape;1078;gad815e67f5_3_16161"/>
            <p:cNvSpPr/>
            <p:nvPr/>
          </p:nvSpPr>
          <p:spPr>
            <a:xfrm>
              <a:off x="4260068" y="2425508"/>
              <a:ext cx="2412165" cy="3222311"/>
            </a:xfrm>
            <a:custGeom>
              <a:rect b="b" l="l" r="r" t="t"/>
              <a:pathLst>
                <a:path extrusionOk="0" h="397" w="317">
                  <a:moveTo>
                    <a:pt x="0" y="296"/>
                  </a:moveTo>
                  <a:cubicBezTo>
                    <a:pt x="112" y="327"/>
                    <a:pt x="225" y="362"/>
                    <a:pt x="314" y="395"/>
                  </a:cubicBezTo>
                  <a:cubicBezTo>
                    <a:pt x="317" y="397"/>
                    <a:pt x="317" y="397"/>
                    <a:pt x="317" y="397"/>
                  </a:cubicBezTo>
                  <a:cubicBezTo>
                    <a:pt x="317" y="59"/>
                    <a:pt x="317" y="59"/>
                    <a:pt x="317" y="59"/>
                  </a:cubicBezTo>
                  <a:cubicBezTo>
                    <a:pt x="317" y="59"/>
                    <a:pt x="252" y="43"/>
                    <a:pt x="166" y="28"/>
                  </a:cubicBezTo>
                  <a:cubicBezTo>
                    <a:pt x="148" y="26"/>
                    <a:pt x="145" y="13"/>
                    <a:pt x="142" y="12"/>
                  </a:cubicBezTo>
                  <a:cubicBezTo>
                    <a:pt x="121" y="20"/>
                    <a:pt x="111" y="19"/>
                    <a:pt x="93" y="17"/>
                  </a:cubicBezTo>
                  <a:cubicBezTo>
                    <a:pt x="77" y="15"/>
                    <a:pt x="65" y="12"/>
                    <a:pt x="55" y="1"/>
                  </a:cubicBezTo>
                  <a:cubicBezTo>
                    <a:pt x="54" y="0"/>
                    <a:pt x="43" y="11"/>
                    <a:pt x="28" y="10"/>
                  </a:cubicBezTo>
                  <a:cubicBezTo>
                    <a:pt x="19" y="9"/>
                    <a:pt x="9" y="8"/>
                    <a:pt x="0" y="7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gad815e67f5_3_16161"/>
            <p:cNvSpPr/>
            <p:nvPr/>
          </p:nvSpPr>
          <p:spPr>
            <a:xfrm>
              <a:off x="-3860" y="1705658"/>
              <a:ext cx="8990797" cy="3127895"/>
            </a:xfrm>
            <a:custGeom>
              <a:rect b="b" l="l" r="r" t="t"/>
              <a:pathLst>
                <a:path extrusionOk="0" h="385" w="1181">
                  <a:moveTo>
                    <a:pt x="420" y="5"/>
                  </a:moveTo>
                  <a:cubicBezTo>
                    <a:pt x="277" y="0"/>
                    <a:pt x="85" y="26"/>
                    <a:pt x="0" y="3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9" y="255"/>
                    <a:pt x="135" y="272"/>
                    <a:pt x="231" y="296"/>
                  </a:cubicBezTo>
                  <a:cubicBezTo>
                    <a:pt x="324" y="319"/>
                    <a:pt x="439" y="351"/>
                    <a:pt x="560" y="385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9" y="97"/>
                    <a:pt x="579" y="98"/>
                    <a:pt x="588" y="99"/>
                  </a:cubicBezTo>
                  <a:cubicBezTo>
                    <a:pt x="588" y="99"/>
                    <a:pt x="588" y="99"/>
                    <a:pt x="588" y="99"/>
                  </a:cubicBezTo>
                  <a:cubicBezTo>
                    <a:pt x="603" y="100"/>
                    <a:pt x="614" y="89"/>
                    <a:pt x="615" y="90"/>
                  </a:cubicBezTo>
                  <a:cubicBezTo>
                    <a:pt x="625" y="101"/>
                    <a:pt x="637" y="104"/>
                    <a:pt x="653" y="106"/>
                  </a:cubicBezTo>
                  <a:cubicBezTo>
                    <a:pt x="671" y="108"/>
                    <a:pt x="681" y="109"/>
                    <a:pt x="702" y="101"/>
                  </a:cubicBezTo>
                  <a:cubicBezTo>
                    <a:pt x="705" y="102"/>
                    <a:pt x="707" y="113"/>
                    <a:pt x="722" y="116"/>
                  </a:cubicBezTo>
                  <a:cubicBezTo>
                    <a:pt x="723" y="117"/>
                    <a:pt x="724" y="117"/>
                    <a:pt x="725" y="117"/>
                  </a:cubicBezTo>
                  <a:cubicBezTo>
                    <a:pt x="725" y="117"/>
                    <a:pt x="726" y="117"/>
                    <a:pt x="726" y="117"/>
                  </a:cubicBezTo>
                  <a:cubicBezTo>
                    <a:pt x="774" y="125"/>
                    <a:pt x="815" y="134"/>
                    <a:pt x="842" y="140"/>
                  </a:cubicBezTo>
                  <a:cubicBezTo>
                    <a:pt x="843" y="140"/>
                    <a:pt x="843" y="140"/>
                    <a:pt x="843" y="140"/>
                  </a:cubicBezTo>
                  <a:cubicBezTo>
                    <a:pt x="844" y="140"/>
                    <a:pt x="845" y="141"/>
                    <a:pt x="846" y="141"/>
                  </a:cubicBezTo>
                  <a:cubicBezTo>
                    <a:pt x="846" y="141"/>
                    <a:pt x="846" y="141"/>
                    <a:pt x="847" y="141"/>
                  </a:cubicBezTo>
                  <a:cubicBezTo>
                    <a:pt x="848" y="141"/>
                    <a:pt x="849" y="141"/>
                    <a:pt x="850" y="142"/>
                  </a:cubicBezTo>
                  <a:cubicBezTo>
                    <a:pt x="850" y="142"/>
                    <a:pt x="850" y="142"/>
                    <a:pt x="850" y="142"/>
                  </a:cubicBezTo>
                  <a:cubicBezTo>
                    <a:pt x="853" y="142"/>
                    <a:pt x="856" y="143"/>
                    <a:pt x="859" y="144"/>
                  </a:cubicBezTo>
                  <a:cubicBezTo>
                    <a:pt x="859" y="144"/>
                    <a:pt x="859" y="144"/>
                    <a:pt x="859" y="144"/>
                  </a:cubicBezTo>
                  <a:cubicBezTo>
                    <a:pt x="860" y="144"/>
                    <a:pt x="861" y="144"/>
                    <a:pt x="861" y="144"/>
                  </a:cubicBezTo>
                  <a:cubicBezTo>
                    <a:pt x="862" y="144"/>
                    <a:pt x="862" y="145"/>
                    <a:pt x="862" y="145"/>
                  </a:cubicBezTo>
                  <a:cubicBezTo>
                    <a:pt x="863" y="145"/>
                    <a:pt x="864" y="145"/>
                    <a:pt x="864" y="145"/>
                  </a:cubicBezTo>
                  <a:cubicBezTo>
                    <a:pt x="865" y="145"/>
                    <a:pt x="865" y="145"/>
                    <a:pt x="865" y="145"/>
                  </a:cubicBezTo>
                  <a:cubicBezTo>
                    <a:pt x="867" y="146"/>
                    <a:pt x="869" y="146"/>
                    <a:pt x="870" y="146"/>
                  </a:cubicBezTo>
                  <a:cubicBezTo>
                    <a:pt x="870" y="147"/>
                    <a:pt x="871" y="147"/>
                    <a:pt x="871" y="147"/>
                  </a:cubicBezTo>
                  <a:cubicBezTo>
                    <a:pt x="871" y="147"/>
                    <a:pt x="872" y="147"/>
                    <a:pt x="872" y="147"/>
                  </a:cubicBezTo>
                  <a:cubicBezTo>
                    <a:pt x="872" y="147"/>
                    <a:pt x="872" y="147"/>
                    <a:pt x="873" y="147"/>
                  </a:cubicBezTo>
                  <a:cubicBezTo>
                    <a:pt x="873" y="147"/>
                    <a:pt x="877" y="147"/>
                    <a:pt x="877" y="147"/>
                  </a:cubicBezTo>
                  <a:cubicBezTo>
                    <a:pt x="877" y="147"/>
                    <a:pt x="877" y="147"/>
                    <a:pt x="877" y="147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9"/>
                    <a:pt x="877" y="149"/>
                    <a:pt x="877" y="149"/>
                  </a:cubicBezTo>
                  <a:cubicBezTo>
                    <a:pt x="905" y="133"/>
                    <a:pt x="936" y="122"/>
                    <a:pt x="970" y="115"/>
                  </a:cubicBezTo>
                  <a:cubicBezTo>
                    <a:pt x="1050" y="100"/>
                    <a:pt x="1127" y="116"/>
                    <a:pt x="1181" y="153"/>
                  </a:cubicBezTo>
                  <a:cubicBezTo>
                    <a:pt x="1036" y="48"/>
                    <a:pt x="691" y="14"/>
                    <a:pt x="420" y="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gad815e67f5_3_16161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gad815e67f5_3_16161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gad815e67f5_3_16161"/>
            <p:cNvSpPr/>
            <p:nvPr/>
          </p:nvSpPr>
          <p:spPr>
            <a:xfrm>
              <a:off x="6672234" y="2430526"/>
              <a:ext cx="3024343" cy="3435507"/>
            </a:xfrm>
            <a:custGeom>
              <a:rect b="b" l="l" r="r" t="t"/>
              <a:pathLst>
                <a:path extrusionOk="0" h="423" w="397">
                  <a:moveTo>
                    <a:pt x="377" y="171"/>
                  </a:moveTo>
                  <a:cubicBezTo>
                    <a:pt x="356" y="65"/>
                    <a:pt x="229" y="0"/>
                    <a:pt x="93" y="26"/>
                  </a:cubicBezTo>
                  <a:cubicBezTo>
                    <a:pt x="59" y="33"/>
                    <a:pt x="28" y="44"/>
                    <a:pt x="0" y="60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48" y="417"/>
                    <a:pt x="108" y="423"/>
                    <a:pt x="168" y="411"/>
                  </a:cubicBezTo>
                  <a:cubicBezTo>
                    <a:pt x="304" y="385"/>
                    <a:pt x="397" y="277"/>
                    <a:pt x="377" y="171"/>
                  </a:cubicBezTo>
                  <a:close/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gad815e67f5_3_16161"/>
            <p:cNvSpPr/>
            <p:nvPr/>
          </p:nvSpPr>
          <p:spPr>
            <a:xfrm>
              <a:off x="3535201" y="2591946"/>
              <a:ext cx="724868" cy="2135009"/>
            </a:xfrm>
            <a:custGeom>
              <a:rect b="b" l="l" r="r" t="t"/>
              <a:pathLst>
                <a:path extrusionOk="0" h="263" w="95">
                  <a:moveTo>
                    <a:pt x="95" y="263"/>
                  </a:moveTo>
                  <a:cubicBezTo>
                    <a:pt x="50" y="242"/>
                    <a:pt x="19" y="204"/>
                    <a:pt x="11" y="162"/>
                  </a:cubicBezTo>
                  <a:cubicBezTo>
                    <a:pt x="0" y="104"/>
                    <a:pt x="33" y="39"/>
                    <a:pt x="95" y="0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gad815e67f5_3_16161"/>
            <p:cNvSpPr/>
            <p:nvPr/>
          </p:nvSpPr>
          <p:spPr>
            <a:xfrm>
              <a:off x="6672234" y="2625448"/>
              <a:ext cx="2923836" cy="3133987"/>
            </a:xfrm>
            <a:custGeom>
              <a:rect b="b" l="l" r="r" t="t"/>
              <a:pathLst>
                <a:path extrusionOk="0" h="386" w="384">
                  <a:moveTo>
                    <a:pt x="0" y="49"/>
                  </a:moveTo>
                  <a:cubicBezTo>
                    <a:pt x="0" y="49"/>
                    <a:pt x="6" y="46"/>
                    <a:pt x="13" y="43"/>
                  </a:cubicBezTo>
                  <a:cubicBezTo>
                    <a:pt x="39" y="30"/>
                    <a:pt x="66" y="20"/>
                    <a:pt x="95" y="14"/>
                  </a:cubicBezTo>
                  <a:cubicBezTo>
                    <a:pt x="169" y="0"/>
                    <a:pt x="241" y="13"/>
                    <a:pt x="295" y="49"/>
                  </a:cubicBezTo>
                  <a:cubicBezTo>
                    <a:pt x="333" y="74"/>
                    <a:pt x="357" y="109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84" y="249"/>
                    <a:pt x="295" y="350"/>
                    <a:pt x="165" y="375"/>
                  </a:cubicBezTo>
                  <a:cubicBezTo>
                    <a:pt x="113" y="386"/>
                    <a:pt x="59" y="382"/>
                    <a:pt x="13" y="364"/>
                  </a:cubicBezTo>
                  <a:cubicBezTo>
                    <a:pt x="0" y="359"/>
                    <a:pt x="0" y="359"/>
                    <a:pt x="0" y="359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gad815e67f5_3_16161"/>
            <p:cNvSpPr/>
            <p:nvPr/>
          </p:nvSpPr>
          <p:spPr>
            <a:xfrm>
              <a:off x="4260068" y="2558443"/>
              <a:ext cx="2412165" cy="2981704"/>
            </a:xfrm>
            <a:custGeom>
              <a:rect b="b" l="l" r="r" t="t"/>
              <a:pathLst>
                <a:path extrusionOk="0" h="367" w="317">
                  <a:moveTo>
                    <a:pt x="0" y="4"/>
                  </a:moveTo>
                  <a:cubicBezTo>
                    <a:pt x="7" y="5"/>
                    <a:pt x="27" y="6"/>
                    <a:pt x="27" y="6"/>
                  </a:cubicBezTo>
                  <a:cubicBezTo>
                    <a:pt x="38" y="7"/>
                    <a:pt x="48" y="3"/>
                    <a:pt x="54" y="0"/>
                  </a:cubicBezTo>
                  <a:cubicBezTo>
                    <a:pt x="66" y="9"/>
                    <a:pt x="79" y="11"/>
                    <a:pt x="92" y="13"/>
                  </a:cubicBezTo>
                  <a:cubicBezTo>
                    <a:pt x="109" y="15"/>
                    <a:pt x="120" y="16"/>
                    <a:pt x="138" y="10"/>
                  </a:cubicBezTo>
                  <a:cubicBezTo>
                    <a:pt x="143" y="16"/>
                    <a:pt x="151" y="22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231" y="35"/>
                    <a:pt x="297" y="52"/>
                    <a:pt x="317" y="57"/>
                  </a:cubicBezTo>
                  <a:cubicBezTo>
                    <a:pt x="317" y="367"/>
                    <a:pt x="317" y="367"/>
                    <a:pt x="317" y="367"/>
                  </a:cubicBezTo>
                  <a:cubicBezTo>
                    <a:pt x="238" y="338"/>
                    <a:pt x="114" y="299"/>
                    <a:pt x="0" y="267"/>
                  </a:cubicBezTo>
                </a:path>
              </a:pathLst>
            </a:custGeom>
            <a:solidFill>
              <a:srgbClr val="F4A58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gad815e67f5_3_16161"/>
            <p:cNvSpPr/>
            <p:nvPr/>
          </p:nvSpPr>
          <p:spPr>
            <a:xfrm>
              <a:off x="340300" y="3566558"/>
              <a:ext cx="3599975" cy="1129941"/>
            </a:xfrm>
            <a:custGeom>
              <a:rect b="b" l="l" r="r" t="t"/>
              <a:pathLst>
                <a:path extrusionOk="0" h="139" w="473">
                  <a:moveTo>
                    <a:pt x="0" y="19"/>
                  </a:moveTo>
                  <a:cubicBezTo>
                    <a:pt x="34" y="23"/>
                    <a:pt x="265" y="81"/>
                    <a:pt x="333" y="97"/>
                  </a:cubicBezTo>
                  <a:cubicBezTo>
                    <a:pt x="401" y="113"/>
                    <a:pt x="473" y="139"/>
                    <a:pt x="473" y="139"/>
                  </a:cubicBezTo>
                  <a:cubicBezTo>
                    <a:pt x="453" y="129"/>
                    <a:pt x="393" y="81"/>
                    <a:pt x="409" y="0"/>
                  </a:cubicBezTo>
                  <a:cubicBezTo>
                    <a:pt x="400" y="12"/>
                    <a:pt x="362" y="52"/>
                    <a:pt x="321" y="56"/>
                  </a:cubicBezTo>
                  <a:cubicBezTo>
                    <a:pt x="280" y="60"/>
                    <a:pt x="38" y="17"/>
                    <a:pt x="0" y="19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gad815e67f5_3_16161"/>
            <p:cNvSpPr/>
            <p:nvPr/>
          </p:nvSpPr>
          <p:spPr>
            <a:xfrm>
              <a:off x="6529087" y="2138142"/>
              <a:ext cx="584767" cy="609130"/>
            </a:xfrm>
            <a:custGeom>
              <a:rect b="b" l="l" r="r" t="t"/>
              <a:pathLst>
                <a:path extrusionOk="0" h="81" w="77">
                  <a:moveTo>
                    <a:pt x="49" y="4"/>
                  </a:moveTo>
                  <a:cubicBezTo>
                    <a:pt x="45" y="14"/>
                    <a:pt x="41" y="25"/>
                    <a:pt x="47" y="35"/>
                  </a:cubicBezTo>
                  <a:cubicBezTo>
                    <a:pt x="54" y="47"/>
                    <a:pt x="77" y="54"/>
                    <a:pt x="63" y="70"/>
                  </a:cubicBezTo>
                  <a:cubicBezTo>
                    <a:pt x="53" y="81"/>
                    <a:pt x="36" y="81"/>
                    <a:pt x="23" y="76"/>
                  </a:cubicBezTo>
                  <a:cubicBezTo>
                    <a:pt x="0" y="67"/>
                    <a:pt x="25" y="19"/>
                    <a:pt x="28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gad815e67f5_3_16161"/>
            <p:cNvSpPr/>
            <p:nvPr/>
          </p:nvSpPr>
          <p:spPr>
            <a:xfrm>
              <a:off x="5216405" y="1975395"/>
              <a:ext cx="420302" cy="560402"/>
            </a:xfrm>
            <a:custGeom>
              <a:rect b="b" l="l" r="r" t="t"/>
              <a:pathLst>
                <a:path extrusionOk="0" h="69" w="55">
                  <a:moveTo>
                    <a:pt x="55" y="0"/>
                  </a:moveTo>
                  <a:cubicBezTo>
                    <a:pt x="49" y="9"/>
                    <a:pt x="43" y="16"/>
                    <a:pt x="39" y="26"/>
                  </a:cubicBezTo>
                  <a:cubicBezTo>
                    <a:pt x="35" y="35"/>
                    <a:pt x="38" y="47"/>
                    <a:pt x="33" y="55"/>
                  </a:cubicBezTo>
                  <a:cubicBezTo>
                    <a:pt x="30" y="63"/>
                    <a:pt x="19" y="69"/>
                    <a:pt x="10" y="67"/>
                  </a:cubicBezTo>
                  <a:cubicBezTo>
                    <a:pt x="2" y="66"/>
                    <a:pt x="5" y="67"/>
                    <a:pt x="3" y="60"/>
                  </a:cubicBezTo>
                  <a:cubicBezTo>
                    <a:pt x="0" y="49"/>
                    <a:pt x="11" y="23"/>
                    <a:pt x="16" y="12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gad815e67f5_3_16161"/>
            <p:cNvSpPr/>
            <p:nvPr/>
          </p:nvSpPr>
          <p:spPr>
            <a:xfrm>
              <a:off x="2493584" y="1755157"/>
              <a:ext cx="1355320" cy="914676"/>
            </a:xfrm>
            <a:custGeom>
              <a:rect b="b" l="l" r="r" t="t"/>
              <a:pathLst>
                <a:path extrusionOk="0" h="125" w="178">
                  <a:moveTo>
                    <a:pt x="178" y="7"/>
                  </a:moveTo>
                  <a:cubicBezTo>
                    <a:pt x="157" y="15"/>
                    <a:pt x="78" y="36"/>
                    <a:pt x="97" y="51"/>
                  </a:cubicBezTo>
                  <a:cubicBezTo>
                    <a:pt x="104" y="60"/>
                    <a:pt x="115" y="64"/>
                    <a:pt x="108" y="80"/>
                  </a:cubicBezTo>
                  <a:cubicBezTo>
                    <a:pt x="98" y="104"/>
                    <a:pt x="1" y="125"/>
                    <a:pt x="0" y="9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90" name="Google Shape;1090;gad815e67f5_3_16161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091" name="Google Shape;1091;gad815e67f5_3_16161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1092" name="Google Shape;1092;gad815e67f5_3_16161"/>
            <p:cNvSpPr/>
            <p:nvPr/>
          </p:nvSpPr>
          <p:spPr>
            <a:xfrm>
              <a:off x="4701690" y="2381795"/>
              <a:ext cx="645681" cy="210151"/>
            </a:xfrm>
            <a:custGeom>
              <a:rect b="b" l="l" r="r" t="t"/>
              <a:pathLst>
                <a:path extrusionOk="0" h="26" w="85">
                  <a:moveTo>
                    <a:pt x="85" y="13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64" y="6"/>
                    <a:pt x="55" y="5"/>
                    <a:pt x="47" y="5"/>
                  </a:cubicBezTo>
                  <a:cubicBezTo>
                    <a:pt x="38" y="5"/>
                    <a:pt x="31" y="6"/>
                    <a:pt x="22" y="5"/>
                  </a:cubicBezTo>
                  <a:cubicBezTo>
                    <a:pt x="19" y="4"/>
                    <a:pt x="9" y="0"/>
                    <a:pt x="6" y="3"/>
                  </a:cubicBezTo>
                  <a:cubicBezTo>
                    <a:pt x="0" y="9"/>
                    <a:pt x="9" y="16"/>
                    <a:pt x="16" y="19"/>
                  </a:cubicBezTo>
                  <a:cubicBezTo>
                    <a:pt x="21" y="21"/>
                    <a:pt x="28" y="22"/>
                    <a:pt x="35" y="23"/>
                  </a:cubicBezTo>
                  <a:cubicBezTo>
                    <a:pt x="53" y="25"/>
                    <a:pt x="63" y="26"/>
                    <a:pt x="83" y="19"/>
                  </a:cubicBezTo>
                  <a:cubicBezTo>
                    <a:pt x="84" y="17"/>
                    <a:pt x="85" y="15"/>
                    <a:pt x="85" y="13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gad815e67f5_3_16161"/>
            <p:cNvSpPr/>
            <p:nvPr/>
          </p:nvSpPr>
          <p:spPr>
            <a:xfrm>
              <a:off x="7625526" y="2348293"/>
              <a:ext cx="913699" cy="356343"/>
            </a:xfrm>
            <a:custGeom>
              <a:rect b="b" l="l" r="r" t="t"/>
              <a:pathLst>
                <a:path extrusionOk="0" h="44" w="120">
                  <a:moveTo>
                    <a:pt x="6" y="28"/>
                  </a:moveTo>
                  <a:cubicBezTo>
                    <a:pt x="41" y="28"/>
                    <a:pt x="87" y="32"/>
                    <a:pt x="120" y="44"/>
                  </a:cubicBezTo>
                  <a:cubicBezTo>
                    <a:pt x="113" y="33"/>
                    <a:pt x="72" y="23"/>
                    <a:pt x="60" y="19"/>
                  </a:cubicBezTo>
                  <a:cubicBezTo>
                    <a:pt x="40" y="11"/>
                    <a:pt x="21" y="3"/>
                    <a:pt x="0" y="0"/>
                  </a:cubicBezTo>
                  <a:cubicBezTo>
                    <a:pt x="12" y="4"/>
                    <a:pt x="28" y="13"/>
                    <a:pt x="22" y="28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4" name="Google Shape;1094;gad815e67f5_3_16161"/>
            <p:cNvGrpSpPr/>
            <p:nvPr/>
          </p:nvGrpSpPr>
          <p:grpSpPr>
            <a:xfrm>
              <a:off x="2358126" y="-205762"/>
              <a:ext cx="7262309" cy="2971491"/>
              <a:chOff x="2361986" y="-142671"/>
              <a:chExt cx="7262309" cy="3554415"/>
            </a:xfrm>
          </p:grpSpPr>
          <p:sp>
            <p:nvSpPr>
              <p:cNvPr id="1095" name="Google Shape;1095;gad815e67f5_3_16161"/>
              <p:cNvSpPr/>
              <p:nvPr/>
            </p:nvSpPr>
            <p:spPr>
              <a:xfrm>
                <a:off x="8457806" y="-142671"/>
                <a:ext cx="1166489" cy="1519786"/>
              </a:xfrm>
              <a:custGeom>
                <a:rect b="b" l="l" r="r" t="t"/>
                <a:pathLst>
                  <a:path extrusionOk="0" h="187" w="153">
                    <a:moveTo>
                      <a:pt x="50" y="0"/>
                    </a:moveTo>
                    <a:cubicBezTo>
                      <a:pt x="44" y="33"/>
                      <a:pt x="26" y="75"/>
                      <a:pt x="14" y="91"/>
                    </a:cubicBezTo>
                    <a:cubicBezTo>
                      <a:pt x="0" y="109"/>
                      <a:pt x="3" y="120"/>
                      <a:pt x="6" y="130"/>
                    </a:cubicBezTo>
                    <a:cubicBezTo>
                      <a:pt x="7" y="131"/>
                      <a:pt x="7" y="131"/>
                      <a:pt x="7" y="131"/>
                    </a:cubicBezTo>
                    <a:cubicBezTo>
                      <a:pt x="9" y="129"/>
                      <a:pt x="10" y="127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5" y="122"/>
                      <a:pt x="17" y="119"/>
                      <a:pt x="20" y="116"/>
                    </a:cubicBezTo>
                    <a:cubicBezTo>
                      <a:pt x="36" y="113"/>
                      <a:pt x="69" y="141"/>
                      <a:pt x="61" y="161"/>
                    </a:cubicBezTo>
                    <a:cubicBezTo>
                      <a:pt x="56" y="166"/>
                      <a:pt x="51" y="171"/>
                      <a:pt x="46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7" y="176"/>
                      <a:pt x="62" y="187"/>
                      <a:pt x="94" y="154"/>
                    </a:cubicBezTo>
                    <a:cubicBezTo>
                      <a:pt x="125" y="121"/>
                      <a:pt x="145" y="53"/>
                      <a:pt x="153" y="25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EE87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gad815e67f5_3_16161"/>
              <p:cNvSpPr/>
              <p:nvPr/>
            </p:nvSpPr>
            <p:spPr>
              <a:xfrm>
                <a:off x="8473035" y="588288"/>
                <a:ext cx="679183" cy="730959"/>
              </a:xfrm>
              <a:custGeom>
                <a:rect b="b" l="l" r="r" t="t"/>
                <a:pathLst>
                  <a:path extrusionOk="0" h="90" w="89">
                    <a:moveTo>
                      <a:pt x="55" y="24"/>
                    </a:moveTo>
                    <a:cubicBezTo>
                      <a:pt x="36" y="7"/>
                      <a:pt x="10" y="0"/>
                      <a:pt x="3" y="17"/>
                    </a:cubicBezTo>
                    <a:cubicBezTo>
                      <a:pt x="0" y="26"/>
                      <a:pt x="2" y="33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39"/>
                      <a:pt x="8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2"/>
                      <a:pt x="15" y="29"/>
                      <a:pt x="18" y="26"/>
                    </a:cubicBezTo>
                    <a:cubicBezTo>
                      <a:pt x="34" y="23"/>
                      <a:pt x="67" y="51"/>
                      <a:pt x="59" y="71"/>
                    </a:cubicBezTo>
                    <a:cubicBezTo>
                      <a:pt x="54" y="76"/>
                      <a:pt x="49" y="81"/>
                      <a:pt x="44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5" y="86"/>
                      <a:pt x="51" y="90"/>
                      <a:pt x="63" y="86"/>
                    </a:cubicBezTo>
                    <a:cubicBezTo>
                      <a:pt x="89" y="71"/>
                      <a:pt x="76" y="42"/>
                      <a:pt x="55" y="24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7" name="Google Shape;1097;gad815e67f5_3_16161"/>
              <p:cNvSpPr/>
              <p:nvPr/>
            </p:nvSpPr>
            <p:spPr>
              <a:xfrm>
                <a:off x="2361986" y="737652"/>
                <a:ext cx="6630409" cy="2674092"/>
              </a:xfrm>
              <a:custGeom>
                <a:rect b="b" l="l" r="r" t="t"/>
                <a:pathLst>
                  <a:path extrusionOk="0" h="329" w="871">
                    <a:moveTo>
                      <a:pt x="390" y="290"/>
                    </a:moveTo>
                    <a:cubicBezTo>
                      <a:pt x="397" y="286"/>
                      <a:pt x="399" y="267"/>
                      <a:pt x="403" y="261"/>
                    </a:cubicBezTo>
                    <a:cubicBezTo>
                      <a:pt x="403" y="260"/>
                      <a:pt x="404" y="259"/>
                      <a:pt x="405" y="258"/>
                    </a:cubicBezTo>
                    <a:cubicBezTo>
                      <a:pt x="418" y="239"/>
                      <a:pt x="433" y="217"/>
                      <a:pt x="472" y="200"/>
                    </a:cubicBezTo>
                    <a:cubicBezTo>
                      <a:pt x="478" y="198"/>
                      <a:pt x="492" y="192"/>
                      <a:pt x="514" y="189"/>
                    </a:cubicBezTo>
                    <a:cubicBezTo>
                      <a:pt x="530" y="187"/>
                      <a:pt x="556" y="183"/>
                      <a:pt x="588" y="176"/>
                    </a:cubicBezTo>
                    <a:cubicBezTo>
                      <a:pt x="593" y="174"/>
                      <a:pt x="604" y="171"/>
                      <a:pt x="598" y="179"/>
                    </a:cubicBezTo>
                    <a:cubicBezTo>
                      <a:pt x="573" y="206"/>
                      <a:pt x="554" y="239"/>
                      <a:pt x="548" y="284"/>
                    </a:cubicBezTo>
                    <a:cubicBezTo>
                      <a:pt x="547" y="291"/>
                      <a:pt x="525" y="297"/>
                      <a:pt x="522" y="309"/>
                    </a:cubicBezTo>
                    <a:cubicBezTo>
                      <a:pt x="520" y="322"/>
                      <a:pt x="546" y="329"/>
                      <a:pt x="568" y="328"/>
                    </a:cubicBezTo>
                    <a:cubicBezTo>
                      <a:pt x="590" y="327"/>
                      <a:pt x="604" y="319"/>
                      <a:pt x="603" y="309"/>
                    </a:cubicBezTo>
                    <a:cubicBezTo>
                      <a:pt x="602" y="301"/>
                      <a:pt x="584" y="294"/>
                      <a:pt x="584" y="285"/>
                    </a:cubicBezTo>
                    <a:cubicBezTo>
                      <a:pt x="594" y="218"/>
                      <a:pt x="639" y="175"/>
                      <a:pt x="684" y="153"/>
                    </a:cubicBezTo>
                    <a:cubicBezTo>
                      <a:pt x="684" y="153"/>
                      <a:pt x="723" y="137"/>
                      <a:pt x="725" y="136"/>
                    </a:cubicBezTo>
                    <a:cubicBezTo>
                      <a:pt x="731" y="134"/>
                      <a:pt x="732" y="141"/>
                      <a:pt x="733" y="143"/>
                    </a:cubicBezTo>
                    <a:cubicBezTo>
                      <a:pt x="734" y="153"/>
                      <a:pt x="736" y="156"/>
                      <a:pt x="739" y="166"/>
                    </a:cubicBezTo>
                    <a:cubicBezTo>
                      <a:pt x="747" y="194"/>
                      <a:pt x="753" y="231"/>
                      <a:pt x="742" y="262"/>
                    </a:cubicBezTo>
                    <a:cubicBezTo>
                      <a:pt x="736" y="274"/>
                      <a:pt x="715" y="268"/>
                      <a:pt x="712" y="276"/>
                    </a:cubicBezTo>
                    <a:cubicBezTo>
                      <a:pt x="712" y="276"/>
                      <a:pt x="712" y="276"/>
                      <a:pt x="712" y="276"/>
                    </a:cubicBezTo>
                    <a:cubicBezTo>
                      <a:pt x="735" y="283"/>
                      <a:pt x="757" y="291"/>
                      <a:pt x="778" y="299"/>
                    </a:cubicBezTo>
                    <a:cubicBezTo>
                      <a:pt x="776" y="298"/>
                      <a:pt x="768" y="292"/>
                      <a:pt x="772" y="283"/>
                    </a:cubicBezTo>
                    <a:cubicBezTo>
                      <a:pt x="792" y="239"/>
                      <a:pt x="782" y="188"/>
                      <a:pt x="773" y="156"/>
                    </a:cubicBezTo>
                    <a:cubicBezTo>
                      <a:pt x="764" y="130"/>
                      <a:pt x="778" y="113"/>
                      <a:pt x="800" y="100"/>
                    </a:cubicBezTo>
                    <a:cubicBezTo>
                      <a:pt x="824" y="84"/>
                      <a:pt x="845" y="67"/>
                      <a:pt x="863" y="48"/>
                    </a:cubicBezTo>
                    <a:cubicBezTo>
                      <a:pt x="871" y="28"/>
                      <a:pt x="838" y="0"/>
                      <a:pt x="822" y="3"/>
                    </a:cubicBezTo>
                    <a:cubicBezTo>
                      <a:pt x="819" y="6"/>
                      <a:pt x="817" y="9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792" y="37"/>
                      <a:pt x="765" y="59"/>
                      <a:pt x="729" y="78"/>
                    </a:cubicBezTo>
                    <a:cubicBezTo>
                      <a:pt x="641" y="125"/>
                      <a:pt x="545" y="140"/>
                      <a:pt x="508" y="145"/>
                    </a:cubicBezTo>
                    <a:cubicBezTo>
                      <a:pt x="447" y="154"/>
                      <a:pt x="386" y="161"/>
                      <a:pt x="325" y="161"/>
                    </a:cubicBezTo>
                    <a:cubicBezTo>
                      <a:pt x="205" y="161"/>
                      <a:pt x="99" y="161"/>
                      <a:pt x="50" y="233"/>
                    </a:cubicBezTo>
                    <a:cubicBezTo>
                      <a:pt x="35" y="253"/>
                      <a:pt x="0" y="264"/>
                      <a:pt x="4" y="287"/>
                    </a:cubicBezTo>
                    <a:cubicBezTo>
                      <a:pt x="9" y="310"/>
                      <a:pt x="50" y="303"/>
                      <a:pt x="76" y="297"/>
                    </a:cubicBezTo>
                    <a:cubicBezTo>
                      <a:pt x="103" y="290"/>
                      <a:pt x="116" y="279"/>
                      <a:pt x="113" y="269"/>
                    </a:cubicBezTo>
                    <a:cubicBezTo>
                      <a:pt x="110" y="259"/>
                      <a:pt x="78" y="260"/>
                      <a:pt x="93" y="238"/>
                    </a:cubicBezTo>
                    <a:cubicBezTo>
                      <a:pt x="93" y="238"/>
                      <a:pt x="93" y="238"/>
                      <a:pt x="93" y="238"/>
                    </a:cubicBezTo>
                    <a:cubicBezTo>
                      <a:pt x="139" y="197"/>
                      <a:pt x="226" y="197"/>
                      <a:pt x="325" y="197"/>
                    </a:cubicBezTo>
                    <a:cubicBezTo>
                      <a:pt x="347" y="197"/>
                      <a:pt x="370" y="197"/>
                      <a:pt x="393" y="197"/>
                    </a:cubicBezTo>
                    <a:cubicBezTo>
                      <a:pt x="398" y="197"/>
                      <a:pt x="407" y="198"/>
                      <a:pt x="400" y="206"/>
                    </a:cubicBezTo>
                    <a:cubicBezTo>
                      <a:pt x="389" y="217"/>
                      <a:pt x="380" y="231"/>
                      <a:pt x="373" y="241"/>
                    </a:cubicBezTo>
                    <a:cubicBezTo>
                      <a:pt x="372" y="242"/>
                      <a:pt x="374" y="239"/>
                      <a:pt x="373" y="241"/>
                    </a:cubicBezTo>
                    <a:cubicBezTo>
                      <a:pt x="373" y="241"/>
                      <a:pt x="373" y="241"/>
                      <a:pt x="373" y="241"/>
                    </a:cubicBezTo>
                    <a:cubicBezTo>
                      <a:pt x="366" y="249"/>
                      <a:pt x="355" y="252"/>
                      <a:pt x="345" y="255"/>
                    </a:cubicBezTo>
                    <a:cubicBezTo>
                      <a:pt x="335" y="258"/>
                      <a:pt x="321" y="263"/>
                      <a:pt x="313" y="271"/>
                    </a:cubicBezTo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8" name="Google Shape;1098;gad815e67f5_3_16161"/>
            <p:cNvSpPr/>
            <p:nvPr/>
          </p:nvSpPr>
          <p:spPr>
            <a:xfrm>
              <a:off x="4707781" y="2288452"/>
              <a:ext cx="633498" cy="316748"/>
            </a:xfrm>
            <a:custGeom>
              <a:rect b="b" l="l" r="r" t="t"/>
              <a:pathLst>
                <a:path extrusionOk="0" h="39" w="83">
                  <a:moveTo>
                    <a:pt x="82" y="23"/>
                  </a:moveTo>
                  <a:cubicBezTo>
                    <a:pt x="82" y="33"/>
                    <a:pt x="63" y="39"/>
                    <a:pt x="40" y="38"/>
                  </a:cubicBezTo>
                  <a:cubicBezTo>
                    <a:pt x="17" y="36"/>
                    <a:pt x="0" y="26"/>
                    <a:pt x="0" y="16"/>
                  </a:cubicBezTo>
                  <a:cubicBezTo>
                    <a:pt x="1" y="6"/>
                    <a:pt x="20" y="0"/>
                    <a:pt x="43" y="2"/>
                  </a:cubicBezTo>
                  <a:cubicBezTo>
                    <a:pt x="66" y="4"/>
                    <a:pt x="83" y="13"/>
                    <a:pt x="82" y="23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99" name="Google Shape;1099;gad815e67f5_3_16161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100" name="Google Shape;1100;gad815e67f5_3_16161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1101" name="Google Shape;1101;gad815e67f5_3_16161"/>
            <p:cNvCxnSpPr/>
            <p:nvPr/>
          </p:nvCxnSpPr>
          <p:spPr>
            <a:xfrm>
              <a:off x="4631639" y="2640676"/>
              <a:ext cx="3000" cy="2159400"/>
            </a:xfrm>
            <a:prstGeom prst="straightConnector1">
              <a:avLst/>
            </a:prstGeom>
            <a:noFill/>
            <a:ln cap="flat" cmpd="sng" w="47625">
              <a:solidFill>
                <a:srgbClr val="F4A58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1102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Google Shape;1103;gad815e67f5_3_16198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1104" name="Google Shape;1104;gad815e67f5_3_16198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gad815e67f5_3_16198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gad815e67f5_3_16207"/>
          <p:cNvGrpSpPr/>
          <p:nvPr/>
        </p:nvGrpSpPr>
        <p:grpSpPr>
          <a:xfrm rot="-2700000">
            <a:off x="10700138" y="-789602"/>
            <a:ext cx="1785635" cy="2719699"/>
            <a:chOff x="11279852" y="-731358"/>
            <a:chExt cx="1357380" cy="2067424"/>
          </a:xfrm>
        </p:grpSpPr>
        <p:sp>
          <p:nvSpPr>
            <p:cNvPr id="1108" name="Google Shape;1108;gad815e67f5_3_1620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gad815e67f5_3_16207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0" name="Google Shape;1110;gad815e67f5_3_16207"/>
          <p:cNvSpPr/>
          <p:nvPr/>
        </p:nvSpPr>
        <p:spPr>
          <a:xfrm flipH="1">
            <a:off x="6072492" y="5810250"/>
            <a:ext cx="6128383" cy="1047897"/>
          </a:xfrm>
          <a:custGeom>
            <a:rect b="b" l="l" r="r" t="t"/>
            <a:pathLst>
              <a:path extrusionOk="0" h="26245" w="131461">
                <a:moveTo>
                  <a:pt x="29894" y="1"/>
                </a:moveTo>
                <a:cubicBezTo>
                  <a:pt x="23990" y="1"/>
                  <a:pt x="16667" y="1680"/>
                  <a:pt x="6705" y="6197"/>
                </a:cubicBezTo>
                <a:cubicBezTo>
                  <a:pt x="4604" y="7164"/>
                  <a:pt x="2369" y="8232"/>
                  <a:pt x="0" y="9432"/>
                </a:cubicBezTo>
                <a:lnTo>
                  <a:pt x="0" y="26244"/>
                </a:lnTo>
                <a:lnTo>
                  <a:pt x="131461" y="26244"/>
                </a:lnTo>
                <a:cubicBezTo>
                  <a:pt x="131402" y="26244"/>
                  <a:pt x="119754" y="10593"/>
                  <a:pt x="101802" y="10593"/>
                </a:cubicBezTo>
                <a:cubicBezTo>
                  <a:pt x="99368" y="10593"/>
                  <a:pt x="96819" y="10881"/>
                  <a:pt x="94168" y="11534"/>
                </a:cubicBezTo>
                <a:cubicBezTo>
                  <a:pt x="86657" y="13363"/>
                  <a:pt x="80444" y="14107"/>
                  <a:pt x="75169" y="14107"/>
                </a:cubicBezTo>
                <a:cubicBezTo>
                  <a:pt x="52195" y="14107"/>
                  <a:pt x="47005" y="1"/>
                  <a:pt x="29894" y="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1" name="Google Shape;1111;gad815e67f5_3_16207"/>
          <p:cNvSpPr/>
          <p:nvPr/>
        </p:nvSpPr>
        <p:spPr>
          <a:xfrm flipH="1">
            <a:off x="9481071" y="5225364"/>
            <a:ext cx="2719805" cy="1632825"/>
          </a:xfrm>
          <a:custGeom>
            <a:rect b="b" l="l" r="r" t="t"/>
            <a:pathLst>
              <a:path extrusionOk="0" h="35026" w="58343">
                <a:moveTo>
                  <a:pt x="0" y="0"/>
                </a:moveTo>
                <a:lnTo>
                  <a:pt x="0" y="35025"/>
                </a:lnTo>
                <a:lnTo>
                  <a:pt x="58342" y="35025"/>
                </a:lnTo>
                <a:cubicBezTo>
                  <a:pt x="55140" y="30856"/>
                  <a:pt x="49469" y="26853"/>
                  <a:pt x="39195" y="25218"/>
                </a:cubicBezTo>
                <a:cubicBezTo>
                  <a:pt x="14411" y="21349"/>
                  <a:pt x="9841" y="8340"/>
                  <a:pt x="3003" y="1835"/>
                </a:cubicBezTo>
                <a:cubicBezTo>
                  <a:pt x="2202" y="1101"/>
                  <a:pt x="1168" y="467"/>
                  <a:pt x="0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12" name="Google Shape;1112;gad815e67f5_3_16207"/>
          <p:cNvGrpSpPr/>
          <p:nvPr/>
        </p:nvGrpSpPr>
        <p:grpSpPr>
          <a:xfrm>
            <a:off x="1870" y="-2741"/>
            <a:ext cx="5055563" cy="1346986"/>
            <a:chOff x="-76201" y="-76215"/>
            <a:chExt cx="4366148" cy="1163301"/>
          </a:xfrm>
        </p:grpSpPr>
        <p:sp>
          <p:nvSpPr>
            <p:cNvPr id="1113" name="Google Shape;1113;gad815e67f5_3_16207"/>
            <p:cNvSpPr/>
            <p:nvPr/>
          </p:nvSpPr>
          <p:spPr>
            <a:xfrm flipH="1" rot="10800000">
              <a:off x="-76201" y="-76215"/>
              <a:ext cx="4366148" cy="871662"/>
            </a:xfrm>
            <a:custGeom>
              <a:rect b="b" l="l" r="r" t="t"/>
              <a:pathLst>
                <a:path extrusionOk="0" h="26245" w="131461">
                  <a:moveTo>
                    <a:pt x="29894" y="1"/>
                  </a:moveTo>
                  <a:cubicBezTo>
                    <a:pt x="23990" y="1"/>
                    <a:pt x="16667" y="1680"/>
                    <a:pt x="6705" y="6197"/>
                  </a:cubicBezTo>
                  <a:cubicBezTo>
                    <a:pt x="4604" y="7164"/>
                    <a:pt x="2369" y="8232"/>
                    <a:pt x="0" y="9432"/>
                  </a:cubicBezTo>
                  <a:lnTo>
                    <a:pt x="0" y="26244"/>
                  </a:lnTo>
                  <a:lnTo>
                    <a:pt x="131461" y="26244"/>
                  </a:lnTo>
                  <a:cubicBezTo>
                    <a:pt x="131402" y="26244"/>
                    <a:pt x="119754" y="10593"/>
                    <a:pt x="101802" y="10593"/>
                  </a:cubicBezTo>
                  <a:cubicBezTo>
                    <a:pt x="99368" y="10593"/>
                    <a:pt x="96819" y="10881"/>
                    <a:pt x="94168" y="11534"/>
                  </a:cubicBezTo>
                  <a:cubicBezTo>
                    <a:pt x="86657" y="13363"/>
                    <a:pt x="80444" y="14107"/>
                    <a:pt x="75169" y="14107"/>
                  </a:cubicBezTo>
                  <a:cubicBezTo>
                    <a:pt x="52195" y="14107"/>
                    <a:pt x="47005" y="1"/>
                    <a:pt x="2989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gad815e67f5_3_16207"/>
            <p:cNvSpPr/>
            <p:nvPr/>
          </p:nvSpPr>
          <p:spPr>
            <a:xfrm flipH="1" rot="10800000">
              <a:off x="-76201" y="-76215"/>
              <a:ext cx="1937717" cy="1163301"/>
            </a:xfrm>
            <a:custGeom>
              <a:rect b="b" l="l" r="r" t="t"/>
              <a:pathLst>
                <a:path extrusionOk="0" h="35026" w="58343">
                  <a:moveTo>
                    <a:pt x="0" y="0"/>
                  </a:moveTo>
                  <a:lnTo>
                    <a:pt x="0" y="35025"/>
                  </a:lnTo>
                  <a:lnTo>
                    <a:pt x="58342" y="35025"/>
                  </a:lnTo>
                  <a:cubicBezTo>
                    <a:pt x="55140" y="30856"/>
                    <a:pt x="49469" y="26853"/>
                    <a:pt x="39195" y="25218"/>
                  </a:cubicBezTo>
                  <a:cubicBezTo>
                    <a:pt x="14411" y="21349"/>
                    <a:pt x="9841" y="8340"/>
                    <a:pt x="3003" y="1835"/>
                  </a:cubicBezTo>
                  <a:cubicBezTo>
                    <a:pt x="2202" y="1101"/>
                    <a:pt x="1168" y="467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5" name="Google Shape;1115;gad815e67f5_3_16207"/>
          <p:cNvSpPr txBox="1"/>
          <p:nvPr/>
        </p:nvSpPr>
        <p:spPr>
          <a:xfrm>
            <a:off x="10989650" y="290800"/>
            <a:ext cx="12066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1116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Google Shape;1117;gad815e67f5_3_162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8" name="Google Shape;1118;gad815e67f5_3_16217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9" name="Google Shape;1119;gad815e67f5_3_16217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0" name="Google Shape;1120;gad815e67f5_3_16217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1" name="Google Shape;1121;gad815e67f5_3_16217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2" name="Google Shape;1122;gad815e67f5_3_16217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23" name="Google Shape;1123;gad815e67f5_3_1621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24" name="Google Shape;1124;gad815e67f5_3_16217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125" name="Google Shape;1125;gad815e67f5_3_1621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gad815e67f5_3_16217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27" name="Google Shape;1127;gad815e67f5_3_162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8" name="Google Shape;1128;gad815e67f5_3_16217"/>
          <p:cNvGrpSpPr/>
          <p:nvPr/>
        </p:nvGrpSpPr>
        <p:grpSpPr>
          <a:xfrm>
            <a:off x="1054918" y="-2525387"/>
            <a:ext cx="4633141" cy="7687836"/>
            <a:chOff x="5051425" y="1912938"/>
            <a:chExt cx="2087563" cy="3463925"/>
          </a:xfrm>
        </p:grpSpPr>
        <p:sp>
          <p:nvSpPr>
            <p:cNvPr id="1129" name="Google Shape;1129;gad815e67f5_3_16217"/>
            <p:cNvSpPr/>
            <p:nvPr/>
          </p:nvSpPr>
          <p:spPr>
            <a:xfrm>
              <a:off x="5327650" y="1912938"/>
              <a:ext cx="1358900" cy="3463925"/>
            </a:xfrm>
            <a:custGeom>
              <a:rect b="b" l="l" r="r" t="t"/>
              <a:pathLst>
                <a:path extrusionOk="0" h="884" w="370">
                  <a:moveTo>
                    <a:pt x="124" y="3"/>
                  </a:moveTo>
                  <a:cubicBezTo>
                    <a:pt x="173" y="3"/>
                    <a:pt x="169" y="21"/>
                    <a:pt x="193" y="20"/>
                  </a:cubicBezTo>
                  <a:cubicBezTo>
                    <a:pt x="235" y="18"/>
                    <a:pt x="237" y="0"/>
                    <a:pt x="285" y="0"/>
                  </a:cubicBezTo>
                  <a:cubicBezTo>
                    <a:pt x="332" y="0"/>
                    <a:pt x="370" y="78"/>
                    <a:pt x="357" y="127"/>
                  </a:cubicBezTo>
                  <a:cubicBezTo>
                    <a:pt x="343" y="176"/>
                    <a:pt x="272" y="254"/>
                    <a:pt x="323" y="605"/>
                  </a:cubicBezTo>
                  <a:cubicBezTo>
                    <a:pt x="335" y="689"/>
                    <a:pt x="370" y="684"/>
                    <a:pt x="364" y="726"/>
                  </a:cubicBezTo>
                  <a:cubicBezTo>
                    <a:pt x="364" y="726"/>
                    <a:pt x="351" y="834"/>
                    <a:pt x="297" y="827"/>
                  </a:cubicBezTo>
                  <a:cubicBezTo>
                    <a:pt x="242" y="820"/>
                    <a:pt x="226" y="794"/>
                    <a:pt x="173" y="825"/>
                  </a:cubicBezTo>
                  <a:cubicBezTo>
                    <a:pt x="120" y="857"/>
                    <a:pt x="75" y="884"/>
                    <a:pt x="39" y="838"/>
                  </a:cubicBezTo>
                  <a:cubicBezTo>
                    <a:pt x="4" y="791"/>
                    <a:pt x="0" y="771"/>
                    <a:pt x="8" y="730"/>
                  </a:cubicBezTo>
                  <a:cubicBezTo>
                    <a:pt x="16" y="689"/>
                    <a:pt x="62" y="624"/>
                    <a:pt x="65" y="572"/>
                  </a:cubicBezTo>
                  <a:cubicBezTo>
                    <a:pt x="68" y="520"/>
                    <a:pt x="92" y="348"/>
                    <a:pt x="51" y="100"/>
                  </a:cubicBezTo>
                  <a:cubicBezTo>
                    <a:pt x="40" y="29"/>
                    <a:pt x="107" y="3"/>
                    <a:pt x="124" y="3"/>
                  </a:cubicBezTo>
                  <a:close/>
                </a:path>
              </a:pathLst>
            </a:custGeom>
            <a:solidFill>
              <a:srgbClr val="E5EC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gad815e67f5_3_16217"/>
            <p:cNvSpPr/>
            <p:nvPr/>
          </p:nvSpPr>
          <p:spPr>
            <a:xfrm>
              <a:off x="5341938" y="1947863"/>
              <a:ext cx="1341438" cy="3389312"/>
            </a:xfrm>
            <a:custGeom>
              <a:rect b="b" l="l" r="r" t="t"/>
              <a:pathLst>
                <a:path extrusionOk="0" h="865" w="365">
                  <a:moveTo>
                    <a:pt x="124" y="2"/>
                  </a:moveTo>
                  <a:cubicBezTo>
                    <a:pt x="171" y="2"/>
                    <a:pt x="168" y="20"/>
                    <a:pt x="190" y="18"/>
                  </a:cubicBezTo>
                  <a:cubicBezTo>
                    <a:pt x="231" y="17"/>
                    <a:pt x="232" y="0"/>
                    <a:pt x="277" y="0"/>
                  </a:cubicBezTo>
                  <a:cubicBezTo>
                    <a:pt x="323" y="0"/>
                    <a:pt x="363" y="74"/>
                    <a:pt x="351" y="122"/>
                  </a:cubicBezTo>
                  <a:cubicBezTo>
                    <a:pt x="338" y="170"/>
                    <a:pt x="265" y="248"/>
                    <a:pt x="314" y="591"/>
                  </a:cubicBezTo>
                  <a:cubicBezTo>
                    <a:pt x="325" y="674"/>
                    <a:pt x="365" y="670"/>
                    <a:pt x="359" y="711"/>
                  </a:cubicBezTo>
                  <a:cubicBezTo>
                    <a:pt x="359" y="711"/>
                    <a:pt x="341" y="815"/>
                    <a:pt x="289" y="809"/>
                  </a:cubicBezTo>
                  <a:cubicBezTo>
                    <a:pt x="237" y="802"/>
                    <a:pt x="222" y="777"/>
                    <a:pt x="171" y="807"/>
                  </a:cubicBezTo>
                  <a:cubicBezTo>
                    <a:pt x="121" y="838"/>
                    <a:pt x="78" y="865"/>
                    <a:pt x="44" y="819"/>
                  </a:cubicBezTo>
                  <a:cubicBezTo>
                    <a:pt x="10" y="774"/>
                    <a:pt x="0" y="753"/>
                    <a:pt x="8" y="713"/>
                  </a:cubicBezTo>
                  <a:cubicBezTo>
                    <a:pt x="15" y="673"/>
                    <a:pt x="66" y="610"/>
                    <a:pt x="69" y="559"/>
                  </a:cubicBezTo>
                  <a:cubicBezTo>
                    <a:pt x="71" y="508"/>
                    <a:pt x="89" y="339"/>
                    <a:pt x="50" y="97"/>
                  </a:cubicBezTo>
                  <a:cubicBezTo>
                    <a:pt x="39" y="27"/>
                    <a:pt x="109" y="2"/>
                    <a:pt x="124" y="2"/>
                  </a:cubicBezTo>
                  <a:close/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gad815e67f5_3_16217"/>
            <p:cNvSpPr/>
            <p:nvPr/>
          </p:nvSpPr>
          <p:spPr>
            <a:xfrm>
              <a:off x="5816600" y="2233613"/>
              <a:ext cx="536575" cy="317500"/>
            </a:xfrm>
            <a:custGeom>
              <a:rect b="b" l="l" r="r" t="t"/>
              <a:pathLst>
                <a:path extrusionOk="0" h="81" w="146">
                  <a:moveTo>
                    <a:pt x="120" y="10"/>
                  </a:moveTo>
                  <a:cubicBezTo>
                    <a:pt x="109" y="6"/>
                    <a:pt x="102" y="4"/>
                    <a:pt x="95" y="15"/>
                  </a:cubicBezTo>
                  <a:cubicBezTo>
                    <a:pt x="86" y="14"/>
                    <a:pt x="85" y="21"/>
                    <a:pt x="83" y="28"/>
                  </a:cubicBezTo>
                  <a:cubicBezTo>
                    <a:pt x="72" y="26"/>
                    <a:pt x="80" y="10"/>
                    <a:pt x="77" y="4"/>
                  </a:cubicBezTo>
                  <a:cubicBezTo>
                    <a:pt x="77" y="3"/>
                    <a:pt x="73" y="1"/>
                    <a:pt x="72" y="0"/>
                  </a:cubicBezTo>
                  <a:cubicBezTo>
                    <a:pt x="65" y="5"/>
                    <a:pt x="69" y="16"/>
                    <a:pt x="61" y="19"/>
                  </a:cubicBezTo>
                  <a:cubicBezTo>
                    <a:pt x="58" y="20"/>
                    <a:pt x="39" y="20"/>
                    <a:pt x="37" y="19"/>
                  </a:cubicBezTo>
                  <a:cubicBezTo>
                    <a:pt x="28" y="16"/>
                    <a:pt x="24" y="2"/>
                    <a:pt x="14" y="1"/>
                  </a:cubicBezTo>
                  <a:cubicBezTo>
                    <a:pt x="0" y="0"/>
                    <a:pt x="8" y="12"/>
                    <a:pt x="13" y="17"/>
                  </a:cubicBezTo>
                  <a:cubicBezTo>
                    <a:pt x="10" y="20"/>
                    <a:pt x="3" y="22"/>
                    <a:pt x="2" y="26"/>
                  </a:cubicBezTo>
                  <a:cubicBezTo>
                    <a:pt x="0" y="34"/>
                    <a:pt x="6" y="29"/>
                    <a:pt x="7" y="34"/>
                  </a:cubicBezTo>
                  <a:cubicBezTo>
                    <a:pt x="10" y="42"/>
                    <a:pt x="2" y="51"/>
                    <a:pt x="15" y="54"/>
                  </a:cubicBezTo>
                  <a:cubicBezTo>
                    <a:pt x="20" y="55"/>
                    <a:pt x="25" y="51"/>
                    <a:pt x="30" y="53"/>
                  </a:cubicBezTo>
                  <a:cubicBezTo>
                    <a:pt x="37" y="55"/>
                    <a:pt x="34" y="62"/>
                    <a:pt x="38" y="65"/>
                  </a:cubicBezTo>
                  <a:cubicBezTo>
                    <a:pt x="39" y="65"/>
                    <a:pt x="50" y="67"/>
                    <a:pt x="50" y="67"/>
                  </a:cubicBezTo>
                  <a:cubicBezTo>
                    <a:pt x="58" y="67"/>
                    <a:pt x="56" y="69"/>
                    <a:pt x="62" y="63"/>
                  </a:cubicBezTo>
                  <a:cubicBezTo>
                    <a:pt x="74" y="53"/>
                    <a:pt x="75" y="57"/>
                    <a:pt x="86" y="68"/>
                  </a:cubicBezTo>
                  <a:cubicBezTo>
                    <a:pt x="99" y="81"/>
                    <a:pt x="101" y="68"/>
                    <a:pt x="114" y="63"/>
                  </a:cubicBezTo>
                  <a:cubicBezTo>
                    <a:pt x="122" y="59"/>
                    <a:pt x="133" y="54"/>
                    <a:pt x="139" y="46"/>
                  </a:cubicBezTo>
                  <a:cubicBezTo>
                    <a:pt x="143" y="41"/>
                    <a:pt x="146" y="28"/>
                    <a:pt x="143" y="22"/>
                  </a:cubicBezTo>
                  <a:cubicBezTo>
                    <a:pt x="140" y="14"/>
                    <a:pt x="126" y="12"/>
                    <a:pt x="118" y="9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gad815e67f5_3_16217"/>
            <p:cNvSpPr/>
            <p:nvPr/>
          </p:nvSpPr>
          <p:spPr>
            <a:xfrm>
              <a:off x="5610225" y="4640263"/>
              <a:ext cx="790575" cy="376238"/>
            </a:xfrm>
            <a:custGeom>
              <a:rect b="b" l="l" r="r" t="t"/>
              <a:pathLst>
                <a:path extrusionOk="0" h="96" w="215">
                  <a:moveTo>
                    <a:pt x="30" y="94"/>
                  </a:moveTo>
                  <a:cubicBezTo>
                    <a:pt x="21" y="94"/>
                    <a:pt x="10" y="96"/>
                    <a:pt x="5" y="88"/>
                  </a:cubicBezTo>
                  <a:cubicBezTo>
                    <a:pt x="0" y="79"/>
                    <a:pt x="6" y="77"/>
                    <a:pt x="14" y="73"/>
                  </a:cubicBezTo>
                  <a:cubicBezTo>
                    <a:pt x="13" y="69"/>
                    <a:pt x="14" y="65"/>
                    <a:pt x="13" y="60"/>
                  </a:cubicBezTo>
                  <a:cubicBezTo>
                    <a:pt x="12" y="56"/>
                    <a:pt x="8" y="48"/>
                    <a:pt x="8" y="44"/>
                  </a:cubicBezTo>
                  <a:cubicBezTo>
                    <a:pt x="11" y="32"/>
                    <a:pt x="22" y="45"/>
                    <a:pt x="31" y="45"/>
                  </a:cubicBezTo>
                  <a:cubicBezTo>
                    <a:pt x="32" y="48"/>
                    <a:pt x="38" y="46"/>
                    <a:pt x="35" y="43"/>
                  </a:cubicBezTo>
                  <a:cubicBezTo>
                    <a:pt x="30" y="38"/>
                    <a:pt x="25" y="33"/>
                    <a:pt x="32" y="26"/>
                  </a:cubicBezTo>
                  <a:cubicBezTo>
                    <a:pt x="35" y="28"/>
                    <a:pt x="40" y="29"/>
                    <a:pt x="44" y="28"/>
                  </a:cubicBezTo>
                  <a:cubicBezTo>
                    <a:pt x="48" y="28"/>
                    <a:pt x="52" y="21"/>
                    <a:pt x="56" y="21"/>
                  </a:cubicBezTo>
                  <a:cubicBezTo>
                    <a:pt x="64" y="20"/>
                    <a:pt x="67" y="36"/>
                    <a:pt x="79" y="36"/>
                  </a:cubicBezTo>
                  <a:cubicBezTo>
                    <a:pt x="78" y="30"/>
                    <a:pt x="71" y="21"/>
                    <a:pt x="72" y="15"/>
                  </a:cubicBezTo>
                  <a:cubicBezTo>
                    <a:pt x="75" y="6"/>
                    <a:pt x="86" y="10"/>
                    <a:pt x="93" y="9"/>
                  </a:cubicBezTo>
                  <a:cubicBezTo>
                    <a:pt x="101" y="7"/>
                    <a:pt x="106" y="2"/>
                    <a:pt x="115" y="1"/>
                  </a:cubicBezTo>
                  <a:cubicBezTo>
                    <a:pt x="122" y="0"/>
                    <a:pt x="129" y="2"/>
                    <a:pt x="137" y="2"/>
                  </a:cubicBezTo>
                  <a:cubicBezTo>
                    <a:pt x="142" y="14"/>
                    <a:pt x="155" y="6"/>
                    <a:pt x="162" y="13"/>
                  </a:cubicBezTo>
                  <a:cubicBezTo>
                    <a:pt x="165" y="19"/>
                    <a:pt x="171" y="21"/>
                    <a:pt x="168" y="28"/>
                  </a:cubicBezTo>
                  <a:cubicBezTo>
                    <a:pt x="180" y="28"/>
                    <a:pt x="174" y="18"/>
                    <a:pt x="186" y="22"/>
                  </a:cubicBezTo>
                  <a:cubicBezTo>
                    <a:pt x="194" y="25"/>
                    <a:pt x="196" y="41"/>
                    <a:pt x="195" y="49"/>
                  </a:cubicBezTo>
                  <a:cubicBezTo>
                    <a:pt x="192" y="48"/>
                    <a:pt x="189" y="48"/>
                    <a:pt x="186" y="45"/>
                  </a:cubicBezTo>
                  <a:cubicBezTo>
                    <a:pt x="189" y="51"/>
                    <a:pt x="215" y="82"/>
                    <a:pt x="192" y="82"/>
                  </a:cubicBezTo>
                  <a:cubicBezTo>
                    <a:pt x="189" y="82"/>
                    <a:pt x="184" y="77"/>
                    <a:pt x="181" y="76"/>
                  </a:cubicBezTo>
                  <a:cubicBezTo>
                    <a:pt x="177" y="74"/>
                    <a:pt x="172" y="75"/>
                    <a:pt x="168" y="72"/>
                  </a:cubicBezTo>
                  <a:cubicBezTo>
                    <a:pt x="163" y="68"/>
                    <a:pt x="164" y="65"/>
                    <a:pt x="158" y="60"/>
                  </a:cubicBezTo>
                  <a:cubicBezTo>
                    <a:pt x="157" y="66"/>
                    <a:pt x="162" y="66"/>
                    <a:pt x="160" y="70"/>
                  </a:cubicBezTo>
                  <a:cubicBezTo>
                    <a:pt x="158" y="73"/>
                    <a:pt x="147" y="77"/>
                    <a:pt x="143" y="78"/>
                  </a:cubicBezTo>
                  <a:cubicBezTo>
                    <a:pt x="126" y="84"/>
                    <a:pt x="129" y="65"/>
                    <a:pt x="114" y="62"/>
                  </a:cubicBezTo>
                  <a:cubicBezTo>
                    <a:pt x="112" y="62"/>
                    <a:pt x="107" y="64"/>
                    <a:pt x="106" y="63"/>
                  </a:cubicBezTo>
                  <a:cubicBezTo>
                    <a:pt x="104" y="63"/>
                    <a:pt x="100" y="60"/>
                    <a:pt x="98" y="60"/>
                  </a:cubicBezTo>
                  <a:cubicBezTo>
                    <a:pt x="91" y="60"/>
                    <a:pt x="97" y="57"/>
                    <a:pt x="90" y="62"/>
                  </a:cubicBezTo>
                  <a:cubicBezTo>
                    <a:pt x="87" y="64"/>
                    <a:pt x="85" y="68"/>
                    <a:pt x="82" y="70"/>
                  </a:cubicBezTo>
                  <a:cubicBezTo>
                    <a:pt x="77" y="74"/>
                    <a:pt x="72" y="75"/>
                    <a:pt x="67" y="72"/>
                  </a:cubicBezTo>
                  <a:cubicBezTo>
                    <a:pt x="59" y="68"/>
                    <a:pt x="57" y="79"/>
                    <a:pt x="51" y="84"/>
                  </a:cubicBezTo>
                  <a:cubicBezTo>
                    <a:pt x="48" y="88"/>
                    <a:pt x="32" y="94"/>
                    <a:pt x="27" y="94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gad815e67f5_3_16217"/>
            <p:cNvSpPr/>
            <p:nvPr/>
          </p:nvSpPr>
          <p:spPr>
            <a:xfrm>
              <a:off x="6116638" y="3233738"/>
              <a:ext cx="26988" cy="23813"/>
            </a:xfrm>
            <a:custGeom>
              <a:rect b="b" l="l" r="r" t="t"/>
              <a:pathLst>
                <a:path extrusionOk="0" h="6" w="7">
                  <a:moveTo>
                    <a:pt x="0" y="2"/>
                  </a:moveTo>
                  <a:cubicBezTo>
                    <a:pt x="1" y="2"/>
                    <a:pt x="3" y="5"/>
                    <a:pt x="5" y="4"/>
                  </a:cubicBezTo>
                  <a:cubicBezTo>
                    <a:pt x="5" y="4"/>
                    <a:pt x="5" y="1"/>
                    <a:pt x="6" y="0"/>
                  </a:cubicBezTo>
                  <a:cubicBezTo>
                    <a:pt x="6" y="2"/>
                    <a:pt x="7" y="6"/>
                    <a:pt x="4" y="6"/>
                  </a:cubicBezTo>
                  <a:cubicBezTo>
                    <a:pt x="3" y="6"/>
                    <a:pt x="1" y="3"/>
                    <a:pt x="1" y="2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gad815e67f5_3_16217"/>
            <p:cNvSpPr/>
            <p:nvPr/>
          </p:nvSpPr>
          <p:spPr>
            <a:xfrm>
              <a:off x="6143625" y="3527426"/>
              <a:ext cx="28575" cy="31750"/>
            </a:xfrm>
            <a:custGeom>
              <a:rect b="b" l="l" r="r" t="t"/>
              <a:pathLst>
                <a:path extrusionOk="0" h="8" w="8">
                  <a:moveTo>
                    <a:pt x="0" y="5"/>
                  </a:moveTo>
                  <a:cubicBezTo>
                    <a:pt x="5" y="7"/>
                    <a:pt x="7" y="5"/>
                    <a:pt x="7" y="0"/>
                  </a:cubicBezTo>
                  <a:cubicBezTo>
                    <a:pt x="7" y="1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gad815e67f5_3_16217"/>
            <p:cNvSpPr/>
            <p:nvPr/>
          </p:nvSpPr>
          <p:spPr>
            <a:xfrm>
              <a:off x="5459413" y="2520951"/>
              <a:ext cx="1201738" cy="2159000"/>
            </a:xfrm>
            <a:custGeom>
              <a:rect b="b" l="l" r="r" t="t"/>
              <a:pathLst>
                <a:path extrusionOk="0" h="551" w="327">
                  <a:moveTo>
                    <a:pt x="327" y="551"/>
                  </a:moveTo>
                  <a:cubicBezTo>
                    <a:pt x="322" y="528"/>
                    <a:pt x="297" y="518"/>
                    <a:pt x="287" y="450"/>
                  </a:cubicBezTo>
                  <a:cubicBezTo>
                    <a:pt x="247" y="174"/>
                    <a:pt x="282" y="67"/>
                    <a:pt x="306" y="10"/>
                  </a:cubicBezTo>
                  <a:cubicBezTo>
                    <a:pt x="292" y="17"/>
                    <a:pt x="276" y="28"/>
                    <a:pt x="267" y="32"/>
                  </a:cubicBezTo>
                  <a:cubicBezTo>
                    <a:pt x="198" y="65"/>
                    <a:pt x="96" y="47"/>
                    <a:pt x="24" y="0"/>
                  </a:cubicBezTo>
                  <a:cubicBezTo>
                    <a:pt x="53" y="218"/>
                    <a:pt x="32" y="369"/>
                    <a:pt x="29" y="417"/>
                  </a:cubicBezTo>
                  <a:cubicBezTo>
                    <a:pt x="28" y="432"/>
                    <a:pt x="30" y="438"/>
                    <a:pt x="0" y="510"/>
                  </a:cubicBezTo>
                  <a:cubicBezTo>
                    <a:pt x="11" y="502"/>
                    <a:pt x="47" y="458"/>
                    <a:pt x="60" y="452"/>
                  </a:cubicBezTo>
                  <a:cubicBezTo>
                    <a:pt x="94" y="437"/>
                    <a:pt x="120" y="421"/>
                    <a:pt x="158" y="424"/>
                  </a:cubicBezTo>
                  <a:cubicBezTo>
                    <a:pt x="240" y="432"/>
                    <a:pt x="270" y="510"/>
                    <a:pt x="327" y="551"/>
                  </a:cubicBezTo>
                  <a:close/>
                </a:path>
              </a:pathLst>
            </a:custGeom>
            <a:solidFill>
              <a:srgbClr val="F4E3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gad815e67f5_3_16217"/>
            <p:cNvSpPr/>
            <p:nvPr/>
          </p:nvSpPr>
          <p:spPr>
            <a:xfrm>
              <a:off x="5551488" y="2497138"/>
              <a:ext cx="1020763" cy="466725"/>
            </a:xfrm>
            <a:custGeom>
              <a:rect b="b" l="l" r="r" t="t"/>
              <a:pathLst>
                <a:path extrusionOk="0" h="119" w="278">
                  <a:moveTo>
                    <a:pt x="3" y="1"/>
                  </a:moveTo>
                  <a:cubicBezTo>
                    <a:pt x="0" y="15"/>
                    <a:pt x="20" y="27"/>
                    <a:pt x="29" y="35"/>
                  </a:cubicBezTo>
                  <a:cubicBezTo>
                    <a:pt x="38" y="42"/>
                    <a:pt x="40" y="53"/>
                    <a:pt x="44" y="63"/>
                  </a:cubicBezTo>
                  <a:cubicBezTo>
                    <a:pt x="47" y="69"/>
                    <a:pt x="52" y="86"/>
                    <a:pt x="61" y="85"/>
                  </a:cubicBezTo>
                  <a:cubicBezTo>
                    <a:pt x="63" y="72"/>
                    <a:pt x="53" y="59"/>
                    <a:pt x="58" y="47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52"/>
                    <a:pt x="66" y="54"/>
                    <a:pt x="69" y="52"/>
                  </a:cubicBezTo>
                  <a:cubicBezTo>
                    <a:pt x="71" y="51"/>
                    <a:pt x="70" y="46"/>
                    <a:pt x="74" y="47"/>
                  </a:cubicBezTo>
                  <a:cubicBezTo>
                    <a:pt x="76" y="48"/>
                    <a:pt x="78" y="54"/>
                    <a:pt x="78" y="55"/>
                  </a:cubicBezTo>
                  <a:cubicBezTo>
                    <a:pt x="81" y="65"/>
                    <a:pt x="79" y="89"/>
                    <a:pt x="92" y="92"/>
                  </a:cubicBezTo>
                  <a:cubicBezTo>
                    <a:pt x="98" y="83"/>
                    <a:pt x="94" y="67"/>
                    <a:pt x="103" y="60"/>
                  </a:cubicBezTo>
                  <a:cubicBezTo>
                    <a:pt x="112" y="65"/>
                    <a:pt x="107" y="74"/>
                    <a:pt x="117" y="66"/>
                  </a:cubicBezTo>
                  <a:cubicBezTo>
                    <a:pt x="125" y="80"/>
                    <a:pt x="127" y="62"/>
                    <a:pt x="137" y="65"/>
                  </a:cubicBezTo>
                  <a:cubicBezTo>
                    <a:pt x="144" y="66"/>
                    <a:pt x="147" y="86"/>
                    <a:pt x="150" y="92"/>
                  </a:cubicBezTo>
                  <a:cubicBezTo>
                    <a:pt x="160" y="119"/>
                    <a:pt x="161" y="71"/>
                    <a:pt x="169" y="69"/>
                  </a:cubicBezTo>
                  <a:cubicBezTo>
                    <a:pt x="177" y="66"/>
                    <a:pt x="172" y="80"/>
                    <a:pt x="177" y="79"/>
                  </a:cubicBezTo>
                  <a:cubicBezTo>
                    <a:pt x="178" y="79"/>
                    <a:pt x="183" y="71"/>
                    <a:pt x="184" y="70"/>
                  </a:cubicBezTo>
                  <a:cubicBezTo>
                    <a:pt x="186" y="68"/>
                    <a:pt x="189" y="66"/>
                    <a:pt x="192" y="65"/>
                  </a:cubicBezTo>
                  <a:cubicBezTo>
                    <a:pt x="208" y="58"/>
                    <a:pt x="199" y="72"/>
                    <a:pt x="206" y="78"/>
                  </a:cubicBezTo>
                  <a:cubicBezTo>
                    <a:pt x="213" y="82"/>
                    <a:pt x="219" y="69"/>
                    <a:pt x="222" y="65"/>
                  </a:cubicBezTo>
                  <a:cubicBezTo>
                    <a:pt x="238" y="44"/>
                    <a:pt x="233" y="79"/>
                    <a:pt x="242" y="73"/>
                  </a:cubicBezTo>
                  <a:cubicBezTo>
                    <a:pt x="247" y="69"/>
                    <a:pt x="248" y="57"/>
                    <a:pt x="250" y="52"/>
                  </a:cubicBezTo>
                  <a:cubicBezTo>
                    <a:pt x="253" y="46"/>
                    <a:pt x="256" y="40"/>
                    <a:pt x="260" y="35"/>
                  </a:cubicBezTo>
                  <a:cubicBezTo>
                    <a:pt x="264" y="39"/>
                    <a:pt x="273" y="21"/>
                    <a:pt x="275" y="16"/>
                  </a:cubicBezTo>
                  <a:cubicBezTo>
                    <a:pt x="278" y="9"/>
                    <a:pt x="278" y="6"/>
                    <a:pt x="271" y="5"/>
                  </a:cubicBezTo>
                  <a:cubicBezTo>
                    <a:pt x="263" y="3"/>
                    <a:pt x="253" y="5"/>
                    <a:pt x="246" y="7"/>
                  </a:cubicBezTo>
                  <a:cubicBezTo>
                    <a:pt x="232" y="11"/>
                    <a:pt x="219" y="15"/>
                    <a:pt x="205" y="19"/>
                  </a:cubicBezTo>
                  <a:cubicBezTo>
                    <a:pt x="154" y="33"/>
                    <a:pt x="103" y="38"/>
                    <a:pt x="52" y="20"/>
                  </a:cubicBezTo>
                  <a:cubicBezTo>
                    <a:pt x="38" y="16"/>
                    <a:pt x="15" y="9"/>
                    <a:pt x="4" y="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gad815e67f5_3_16217"/>
            <p:cNvSpPr/>
            <p:nvPr/>
          </p:nvSpPr>
          <p:spPr>
            <a:xfrm>
              <a:off x="5543550" y="4013201"/>
              <a:ext cx="1087438" cy="685800"/>
            </a:xfrm>
            <a:custGeom>
              <a:rect b="b" l="l" r="r" t="t"/>
              <a:pathLst>
                <a:path extrusionOk="0" h="175" w="296">
                  <a:moveTo>
                    <a:pt x="0" y="110"/>
                  </a:moveTo>
                  <a:cubicBezTo>
                    <a:pt x="7" y="95"/>
                    <a:pt x="21" y="81"/>
                    <a:pt x="30" y="65"/>
                  </a:cubicBezTo>
                  <a:cubicBezTo>
                    <a:pt x="38" y="50"/>
                    <a:pt x="42" y="28"/>
                    <a:pt x="55" y="17"/>
                  </a:cubicBezTo>
                  <a:cubicBezTo>
                    <a:pt x="64" y="21"/>
                    <a:pt x="56" y="42"/>
                    <a:pt x="61" y="49"/>
                  </a:cubicBezTo>
                  <a:cubicBezTo>
                    <a:pt x="67" y="57"/>
                    <a:pt x="68" y="42"/>
                    <a:pt x="73" y="41"/>
                  </a:cubicBezTo>
                  <a:cubicBezTo>
                    <a:pt x="76" y="40"/>
                    <a:pt x="75" y="44"/>
                    <a:pt x="78" y="45"/>
                  </a:cubicBezTo>
                  <a:cubicBezTo>
                    <a:pt x="78" y="45"/>
                    <a:pt x="86" y="43"/>
                    <a:pt x="86" y="42"/>
                  </a:cubicBezTo>
                  <a:cubicBezTo>
                    <a:pt x="96" y="39"/>
                    <a:pt x="99" y="25"/>
                    <a:pt x="102" y="14"/>
                  </a:cubicBezTo>
                  <a:cubicBezTo>
                    <a:pt x="103" y="9"/>
                    <a:pt x="110" y="0"/>
                    <a:pt x="118" y="1"/>
                  </a:cubicBezTo>
                  <a:cubicBezTo>
                    <a:pt x="127" y="2"/>
                    <a:pt x="132" y="23"/>
                    <a:pt x="138" y="30"/>
                  </a:cubicBezTo>
                  <a:cubicBezTo>
                    <a:pt x="139" y="27"/>
                    <a:pt x="140" y="18"/>
                    <a:pt x="145" y="19"/>
                  </a:cubicBezTo>
                  <a:cubicBezTo>
                    <a:pt x="147" y="20"/>
                    <a:pt x="150" y="30"/>
                    <a:pt x="153" y="32"/>
                  </a:cubicBezTo>
                  <a:cubicBezTo>
                    <a:pt x="162" y="21"/>
                    <a:pt x="164" y="42"/>
                    <a:pt x="173" y="43"/>
                  </a:cubicBezTo>
                  <a:cubicBezTo>
                    <a:pt x="178" y="36"/>
                    <a:pt x="179" y="28"/>
                    <a:pt x="182" y="21"/>
                  </a:cubicBezTo>
                  <a:cubicBezTo>
                    <a:pt x="190" y="25"/>
                    <a:pt x="191" y="38"/>
                    <a:pt x="195" y="45"/>
                  </a:cubicBezTo>
                  <a:cubicBezTo>
                    <a:pt x="199" y="52"/>
                    <a:pt x="205" y="63"/>
                    <a:pt x="210" y="67"/>
                  </a:cubicBezTo>
                  <a:cubicBezTo>
                    <a:pt x="212" y="62"/>
                    <a:pt x="213" y="54"/>
                    <a:pt x="218" y="51"/>
                  </a:cubicBezTo>
                  <a:cubicBezTo>
                    <a:pt x="224" y="59"/>
                    <a:pt x="238" y="106"/>
                    <a:pt x="254" y="97"/>
                  </a:cubicBezTo>
                  <a:cubicBezTo>
                    <a:pt x="259" y="109"/>
                    <a:pt x="263" y="122"/>
                    <a:pt x="270" y="132"/>
                  </a:cubicBezTo>
                  <a:cubicBezTo>
                    <a:pt x="277" y="141"/>
                    <a:pt x="284" y="149"/>
                    <a:pt x="290" y="157"/>
                  </a:cubicBezTo>
                  <a:cubicBezTo>
                    <a:pt x="292" y="160"/>
                    <a:pt x="296" y="164"/>
                    <a:pt x="296" y="168"/>
                  </a:cubicBezTo>
                  <a:cubicBezTo>
                    <a:pt x="295" y="175"/>
                    <a:pt x="286" y="172"/>
                    <a:pt x="280" y="171"/>
                  </a:cubicBezTo>
                  <a:cubicBezTo>
                    <a:pt x="252" y="167"/>
                    <a:pt x="234" y="150"/>
                    <a:pt x="212" y="134"/>
                  </a:cubicBezTo>
                  <a:cubicBezTo>
                    <a:pt x="186" y="114"/>
                    <a:pt x="159" y="97"/>
                    <a:pt x="127" y="89"/>
                  </a:cubicBezTo>
                  <a:cubicBezTo>
                    <a:pt x="97" y="82"/>
                    <a:pt x="66" y="80"/>
                    <a:pt x="39" y="95"/>
                  </a:cubicBezTo>
                  <a:cubicBezTo>
                    <a:pt x="29" y="101"/>
                    <a:pt x="17" y="104"/>
                    <a:pt x="7" y="11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gad815e67f5_3_16217"/>
            <p:cNvSpPr/>
            <p:nvPr/>
          </p:nvSpPr>
          <p:spPr>
            <a:xfrm>
              <a:off x="5543550" y="2278063"/>
              <a:ext cx="1069975" cy="560388"/>
            </a:xfrm>
            <a:custGeom>
              <a:rect b="b" l="l" r="r" t="t"/>
              <a:pathLst>
                <a:path extrusionOk="0" h="143" w="291">
                  <a:moveTo>
                    <a:pt x="2" y="35"/>
                  </a:moveTo>
                  <a:cubicBezTo>
                    <a:pt x="6" y="43"/>
                    <a:pt x="5" y="53"/>
                    <a:pt x="10" y="61"/>
                  </a:cubicBezTo>
                  <a:cubicBezTo>
                    <a:pt x="15" y="70"/>
                    <a:pt x="23" y="75"/>
                    <a:pt x="30" y="81"/>
                  </a:cubicBezTo>
                  <a:cubicBezTo>
                    <a:pt x="38" y="86"/>
                    <a:pt x="43" y="93"/>
                    <a:pt x="47" y="102"/>
                  </a:cubicBezTo>
                  <a:cubicBezTo>
                    <a:pt x="49" y="109"/>
                    <a:pt x="49" y="118"/>
                    <a:pt x="54" y="123"/>
                  </a:cubicBezTo>
                  <a:cubicBezTo>
                    <a:pt x="57" y="117"/>
                    <a:pt x="53" y="109"/>
                    <a:pt x="55" y="102"/>
                  </a:cubicBezTo>
                  <a:cubicBezTo>
                    <a:pt x="59" y="93"/>
                    <a:pt x="61" y="101"/>
                    <a:pt x="66" y="101"/>
                  </a:cubicBezTo>
                  <a:cubicBezTo>
                    <a:pt x="71" y="100"/>
                    <a:pt x="72" y="93"/>
                    <a:pt x="78" y="94"/>
                  </a:cubicBezTo>
                  <a:cubicBezTo>
                    <a:pt x="84" y="95"/>
                    <a:pt x="84" y="101"/>
                    <a:pt x="85" y="105"/>
                  </a:cubicBezTo>
                  <a:cubicBezTo>
                    <a:pt x="86" y="110"/>
                    <a:pt x="86" y="116"/>
                    <a:pt x="87" y="121"/>
                  </a:cubicBezTo>
                  <a:cubicBezTo>
                    <a:pt x="87" y="123"/>
                    <a:pt x="87" y="126"/>
                    <a:pt x="88" y="128"/>
                  </a:cubicBezTo>
                  <a:cubicBezTo>
                    <a:pt x="90" y="132"/>
                    <a:pt x="90" y="132"/>
                    <a:pt x="92" y="129"/>
                  </a:cubicBezTo>
                  <a:cubicBezTo>
                    <a:pt x="96" y="123"/>
                    <a:pt x="96" y="109"/>
                    <a:pt x="104" y="106"/>
                  </a:cubicBezTo>
                  <a:cubicBezTo>
                    <a:pt x="112" y="104"/>
                    <a:pt x="108" y="113"/>
                    <a:pt x="112" y="115"/>
                  </a:cubicBezTo>
                  <a:cubicBezTo>
                    <a:pt x="115" y="117"/>
                    <a:pt x="115" y="114"/>
                    <a:pt x="118" y="113"/>
                  </a:cubicBezTo>
                  <a:cubicBezTo>
                    <a:pt x="121" y="112"/>
                    <a:pt x="122" y="114"/>
                    <a:pt x="125" y="115"/>
                  </a:cubicBezTo>
                  <a:cubicBezTo>
                    <a:pt x="129" y="117"/>
                    <a:pt x="126" y="118"/>
                    <a:pt x="131" y="117"/>
                  </a:cubicBezTo>
                  <a:cubicBezTo>
                    <a:pt x="134" y="116"/>
                    <a:pt x="134" y="113"/>
                    <a:pt x="138" y="113"/>
                  </a:cubicBezTo>
                  <a:cubicBezTo>
                    <a:pt x="145" y="112"/>
                    <a:pt x="148" y="119"/>
                    <a:pt x="150" y="125"/>
                  </a:cubicBezTo>
                  <a:cubicBezTo>
                    <a:pt x="150" y="128"/>
                    <a:pt x="152" y="138"/>
                    <a:pt x="155" y="140"/>
                  </a:cubicBezTo>
                  <a:cubicBezTo>
                    <a:pt x="164" y="143"/>
                    <a:pt x="157" y="107"/>
                    <a:pt x="174" y="119"/>
                  </a:cubicBezTo>
                  <a:cubicBezTo>
                    <a:pt x="176" y="120"/>
                    <a:pt x="178" y="123"/>
                    <a:pt x="181" y="122"/>
                  </a:cubicBezTo>
                  <a:cubicBezTo>
                    <a:pt x="185" y="121"/>
                    <a:pt x="189" y="113"/>
                    <a:pt x="194" y="112"/>
                  </a:cubicBezTo>
                  <a:cubicBezTo>
                    <a:pt x="200" y="110"/>
                    <a:pt x="205" y="108"/>
                    <a:pt x="209" y="114"/>
                  </a:cubicBezTo>
                  <a:cubicBezTo>
                    <a:pt x="210" y="117"/>
                    <a:pt x="209" y="121"/>
                    <a:pt x="213" y="120"/>
                  </a:cubicBezTo>
                  <a:cubicBezTo>
                    <a:pt x="216" y="120"/>
                    <a:pt x="222" y="109"/>
                    <a:pt x="225" y="106"/>
                  </a:cubicBezTo>
                  <a:cubicBezTo>
                    <a:pt x="229" y="103"/>
                    <a:pt x="233" y="99"/>
                    <a:pt x="238" y="103"/>
                  </a:cubicBezTo>
                  <a:cubicBezTo>
                    <a:pt x="240" y="106"/>
                    <a:pt x="240" y="112"/>
                    <a:pt x="244" y="113"/>
                  </a:cubicBezTo>
                  <a:cubicBezTo>
                    <a:pt x="247" y="106"/>
                    <a:pt x="246" y="95"/>
                    <a:pt x="250" y="88"/>
                  </a:cubicBezTo>
                  <a:cubicBezTo>
                    <a:pt x="253" y="83"/>
                    <a:pt x="256" y="82"/>
                    <a:pt x="260" y="80"/>
                  </a:cubicBezTo>
                  <a:cubicBezTo>
                    <a:pt x="266" y="78"/>
                    <a:pt x="264" y="79"/>
                    <a:pt x="265" y="73"/>
                  </a:cubicBezTo>
                  <a:cubicBezTo>
                    <a:pt x="267" y="65"/>
                    <a:pt x="275" y="59"/>
                    <a:pt x="279" y="52"/>
                  </a:cubicBezTo>
                  <a:cubicBezTo>
                    <a:pt x="283" y="45"/>
                    <a:pt x="286" y="39"/>
                    <a:pt x="288" y="31"/>
                  </a:cubicBezTo>
                  <a:cubicBezTo>
                    <a:pt x="291" y="21"/>
                    <a:pt x="287" y="0"/>
                    <a:pt x="273" y="11"/>
                  </a:cubicBezTo>
                  <a:cubicBezTo>
                    <a:pt x="263" y="18"/>
                    <a:pt x="258" y="44"/>
                    <a:pt x="242" y="37"/>
                  </a:cubicBezTo>
                  <a:cubicBezTo>
                    <a:pt x="239" y="36"/>
                    <a:pt x="239" y="34"/>
                    <a:pt x="235" y="35"/>
                  </a:cubicBezTo>
                  <a:cubicBezTo>
                    <a:pt x="232" y="36"/>
                    <a:pt x="229" y="45"/>
                    <a:pt x="226" y="48"/>
                  </a:cubicBezTo>
                  <a:cubicBezTo>
                    <a:pt x="222" y="53"/>
                    <a:pt x="217" y="52"/>
                    <a:pt x="211" y="56"/>
                  </a:cubicBezTo>
                  <a:cubicBezTo>
                    <a:pt x="196" y="64"/>
                    <a:pt x="183" y="80"/>
                    <a:pt x="165" y="74"/>
                  </a:cubicBezTo>
                  <a:cubicBezTo>
                    <a:pt x="156" y="72"/>
                    <a:pt x="155" y="66"/>
                    <a:pt x="150" y="61"/>
                  </a:cubicBezTo>
                  <a:cubicBezTo>
                    <a:pt x="142" y="52"/>
                    <a:pt x="136" y="65"/>
                    <a:pt x="129" y="68"/>
                  </a:cubicBezTo>
                  <a:cubicBezTo>
                    <a:pt x="121" y="72"/>
                    <a:pt x="116" y="67"/>
                    <a:pt x="109" y="66"/>
                  </a:cubicBezTo>
                  <a:cubicBezTo>
                    <a:pt x="106" y="65"/>
                    <a:pt x="102" y="66"/>
                    <a:pt x="99" y="63"/>
                  </a:cubicBezTo>
                  <a:cubicBezTo>
                    <a:pt x="97" y="60"/>
                    <a:pt x="99" y="56"/>
                    <a:pt x="96" y="54"/>
                  </a:cubicBezTo>
                  <a:cubicBezTo>
                    <a:pt x="93" y="52"/>
                    <a:pt x="87" y="55"/>
                    <a:pt x="84" y="54"/>
                  </a:cubicBezTo>
                  <a:cubicBezTo>
                    <a:pt x="77" y="53"/>
                    <a:pt x="74" y="47"/>
                    <a:pt x="68" y="43"/>
                  </a:cubicBezTo>
                  <a:cubicBezTo>
                    <a:pt x="62" y="38"/>
                    <a:pt x="57" y="41"/>
                    <a:pt x="50" y="41"/>
                  </a:cubicBezTo>
                  <a:cubicBezTo>
                    <a:pt x="45" y="41"/>
                    <a:pt x="41" y="39"/>
                    <a:pt x="37" y="36"/>
                  </a:cubicBezTo>
                  <a:cubicBezTo>
                    <a:pt x="31" y="30"/>
                    <a:pt x="23" y="21"/>
                    <a:pt x="14" y="23"/>
                  </a:cubicBezTo>
                  <a:cubicBezTo>
                    <a:pt x="7" y="24"/>
                    <a:pt x="0" y="28"/>
                    <a:pt x="2" y="3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gad815e67f5_3_16217"/>
            <p:cNvSpPr/>
            <p:nvPr/>
          </p:nvSpPr>
          <p:spPr>
            <a:xfrm>
              <a:off x="5456238" y="4021138"/>
              <a:ext cx="1127125" cy="725488"/>
            </a:xfrm>
            <a:custGeom>
              <a:rect b="b" l="l" r="r" t="t"/>
              <a:pathLst>
                <a:path extrusionOk="0" h="185" w="307">
                  <a:moveTo>
                    <a:pt x="39" y="97"/>
                  </a:moveTo>
                  <a:cubicBezTo>
                    <a:pt x="43" y="88"/>
                    <a:pt x="52" y="80"/>
                    <a:pt x="57" y="72"/>
                  </a:cubicBezTo>
                  <a:cubicBezTo>
                    <a:pt x="60" y="66"/>
                    <a:pt x="64" y="59"/>
                    <a:pt x="66" y="52"/>
                  </a:cubicBezTo>
                  <a:cubicBezTo>
                    <a:pt x="69" y="46"/>
                    <a:pt x="69" y="39"/>
                    <a:pt x="71" y="33"/>
                  </a:cubicBezTo>
                  <a:cubicBezTo>
                    <a:pt x="73" y="29"/>
                    <a:pt x="76" y="16"/>
                    <a:pt x="80" y="23"/>
                  </a:cubicBezTo>
                  <a:cubicBezTo>
                    <a:pt x="83" y="29"/>
                    <a:pt x="78" y="39"/>
                    <a:pt x="80" y="45"/>
                  </a:cubicBezTo>
                  <a:cubicBezTo>
                    <a:pt x="82" y="53"/>
                    <a:pt x="83" y="59"/>
                    <a:pt x="90" y="52"/>
                  </a:cubicBezTo>
                  <a:cubicBezTo>
                    <a:pt x="92" y="50"/>
                    <a:pt x="93" y="46"/>
                    <a:pt x="96" y="46"/>
                  </a:cubicBezTo>
                  <a:cubicBezTo>
                    <a:pt x="99" y="45"/>
                    <a:pt x="101" y="51"/>
                    <a:pt x="105" y="50"/>
                  </a:cubicBezTo>
                  <a:cubicBezTo>
                    <a:pt x="108" y="49"/>
                    <a:pt x="111" y="44"/>
                    <a:pt x="113" y="42"/>
                  </a:cubicBezTo>
                  <a:cubicBezTo>
                    <a:pt x="117" y="39"/>
                    <a:pt x="120" y="38"/>
                    <a:pt x="122" y="33"/>
                  </a:cubicBezTo>
                  <a:cubicBezTo>
                    <a:pt x="128" y="24"/>
                    <a:pt x="129" y="23"/>
                    <a:pt x="133" y="13"/>
                  </a:cubicBezTo>
                  <a:cubicBezTo>
                    <a:pt x="135" y="7"/>
                    <a:pt x="138" y="0"/>
                    <a:pt x="145" y="6"/>
                  </a:cubicBezTo>
                  <a:cubicBezTo>
                    <a:pt x="150" y="10"/>
                    <a:pt x="152" y="9"/>
                    <a:pt x="153" y="15"/>
                  </a:cubicBezTo>
                  <a:cubicBezTo>
                    <a:pt x="155" y="22"/>
                    <a:pt x="155" y="32"/>
                    <a:pt x="161" y="37"/>
                  </a:cubicBezTo>
                  <a:cubicBezTo>
                    <a:pt x="165" y="33"/>
                    <a:pt x="165" y="22"/>
                    <a:pt x="170" y="28"/>
                  </a:cubicBezTo>
                  <a:cubicBezTo>
                    <a:pt x="173" y="30"/>
                    <a:pt x="171" y="34"/>
                    <a:pt x="174" y="36"/>
                  </a:cubicBezTo>
                  <a:cubicBezTo>
                    <a:pt x="179" y="40"/>
                    <a:pt x="179" y="35"/>
                    <a:pt x="183" y="36"/>
                  </a:cubicBezTo>
                  <a:cubicBezTo>
                    <a:pt x="189" y="38"/>
                    <a:pt x="190" y="50"/>
                    <a:pt x="198" y="48"/>
                  </a:cubicBezTo>
                  <a:cubicBezTo>
                    <a:pt x="206" y="47"/>
                    <a:pt x="201" y="34"/>
                    <a:pt x="209" y="39"/>
                  </a:cubicBezTo>
                  <a:cubicBezTo>
                    <a:pt x="211" y="41"/>
                    <a:pt x="214" y="47"/>
                    <a:pt x="215" y="50"/>
                  </a:cubicBezTo>
                  <a:cubicBezTo>
                    <a:pt x="218" y="54"/>
                    <a:pt x="221" y="58"/>
                    <a:pt x="224" y="62"/>
                  </a:cubicBezTo>
                  <a:cubicBezTo>
                    <a:pt x="226" y="64"/>
                    <a:pt x="229" y="69"/>
                    <a:pt x="232" y="70"/>
                  </a:cubicBezTo>
                  <a:cubicBezTo>
                    <a:pt x="237" y="72"/>
                    <a:pt x="236" y="67"/>
                    <a:pt x="240" y="66"/>
                  </a:cubicBezTo>
                  <a:cubicBezTo>
                    <a:pt x="243" y="64"/>
                    <a:pt x="240" y="63"/>
                    <a:pt x="244" y="67"/>
                  </a:cubicBezTo>
                  <a:cubicBezTo>
                    <a:pt x="245" y="68"/>
                    <a:pt x="248" y="74"/>
                    <a:pt x="249" y="76"/>
                  </a:cubicBezTo>
                  <a:cubicBezTo>
                    <a:pt x="252" y="82"/>
                    <a:pt x="254" y="88"/>
                    <a:pt x="257" y="94"/>
                  </a:cubicBezTo>
                  <a:cubicBezTo>
                    <a:pt x="259" y="98"/>
                    <a:pt x="261" y="101"/>
                    <a:pt x="266" y="103"/>
                  </a:cubicBezTo>
                  <a:cubicBezTo>
                    <a:pt x="273" y="105"/>
                    <a:pt x="273" y="103"/>
                    <a:pt x="276" y="110"/>
                  </a:cubicBezTo>
                  <a:cubicBezTo>
                    <a:pt x="282" y="124"/>
                    <a:pt x="295" y="134"/>
                    <a:pt x="303" y="147"/>
                  </a:cubicBezTo>
                  <a:cubicBezTo>
                    <a:pt x="307" y="155"/>
                    <a:pt x="303" y="178"/>
                    <a:pt x="290" y="173"/>
                  </a:cubicBezTo>
                  <a:cubicBezTo>
                    <a:pt x="274" y="168"/>
                    <a:pt x="274" y="142"/>
                    <a:pt x="260" y="136"/>
                  </a:cubicBezTo>
                  <a:cubicBezTo>
                    <a:pt x="260" y="144"/>
                    <a:pt x="262" y="171"/>
                    <a:pt x="250" y="153"/>
                  </a:cubicBezTo>
                  <a:cubicBezTo>
                    <a:pt x="242" y="185"/>
                    <a:pt x="202" y="122"/>
                    <a:pt x="195" y="113"/>
                  </a:cubicBezTo>
                  <a:cubicBezTo>
                    <a:pt x="187" y="104"/>
                    <a:pt x="177" y="91"/>
                    <a:pt x="164" y="99"/>
                  </a:cubicBezTo>
                  <a:cubicBezTo>
                    <a:pt x="151" y="106"/>
                    <a:pt x="143" y="119"/>
                    <a:pt x="129" y="106"/>
                  </a:cubicBezTo>
                  <a:cubicBezTo>
                    <a:pt x="124" y="102"/>
                    <a:pt x="120" y="93"/>
                    <a:pt x="115" y="90"/>
                  </a:cubicBezTo>
                  <a:cubicBezTo>
                    <a:pt x="111" y="88"/>
                    <a:pt x="104" y="87"/>
                    <a:pt x="100" y="86"/>
                  </a:cubicBezTo>
                  <a:cubicBezTo>
                    <a:pt x="84" y="82"/>
                    <a:pt x="76" y="99"/>
                    <a:pt x="68" y="110"/>
                  </a:cubicBezTo>
                  <a:cubicBezTo>
                    <a:pt x="58" y="124"/>
                    <a:pt x="48" y="138"/>
                    <a:pt x="33" y="148"/>
                  </a:cubicBezTo>
                  <a:cubicBezTo>
                    <a:pt x="25" y="152"/>
                    <a:pt x="4" y="164"/>
                    <a:pt x="1" y="150"/>
                  </a:cubicBezTo>
                  <a:cubicBezTo>
                    <a:pt x="0" y="144"/>
                    <a:pt x="3" y="140"/>
                    <a:pt x="7" y="136"/>
                  </a:cubicBezTo>
                  <a:cubicBezTo>
                    <a:pt x="12" y="132"/>
                    <a:pt x="15" y="128"/>
                    <a:pt x="19" y="122"/>
                  </a:cubicBezTo>
                  <a:cubicBezTo>
                    <a:pt x="25" y="112"/>
                    <a:pt x="32" y="103"/>
                    <a:pt x="39" y="9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gad815e67f5_3_16217"/>
            <p:cNvSpPr/>
            <p:nvPr/>
          </p:nvSpPr>
          <p:spPr>
            <a:xfrm>
              <a:off x="5713413" y="2705101"/>
              <a:ext cx="719138" cy="1641475"/>
            </a:xfrm>
            <a:custGeom>
              <a:rect b="b" l="l" r="r" t="t"/>
              <a:pathLst>
                <a:path extrusionOk="0" h="419" w="196">
                  <a:moveTo>
                    <a:pt x="0" y="25"/>
                  </a:moveTo>
                  <a:cubicBezTo>
                    <a:pt x="6" y="29"/>
                    <a:pt x="14" y="46"/>
                    <a:pt x="21" y="37"/>
                  </a:cubicBezTo>
                  <a:cubicBezTo>
                    <a:pt x="27" y="31"/>
                    <a:pt x="20" y="16"/>
                    <a:pt x="22" y="9"/>
                  </a:cubicBezTo>
                  <a:cubicBezTo>
                    <a:pt x="30" y="0"/>
                    <a:pt x="30" y="47"/>
                    <a:pt x="51" y="44"/>
                  </a:cubicBezTo>
                  <a:cubicBezTo>
                    <a:pt x="56" y="44"/>
                    <a:pt x="54" y="33"/>
                    <a:pt x="57" y="29"/>
                  </a:cubicBezTo>
                  <a:cubicBezTo>
                    <a:pt x="58" y="27"/>
                    <a:pt x="57" y="23"/>
                    <a:pt x="60" y="23"/>
                  </a:cubicBezTo>
                  <a:cubicBezTo>
                    <a:pt x="63" y="21"/>
                    <a:pt x="63" y="26"/>
                    <a:pt x="66" y="26"/>
                  </a:cubicBezTo>
                  <a:cubicBezTo>
                    <a:pt x="69" y="27"/>
                    <a:pt x="71" y="24"/>
                    <a:pt x="72" y="24"/>
                  </a:cubicBezTo>
                  <a:cubicBezTo>
                    <a:pt x="76" y="25"/>
                    <a:pt x="77" y="27"/>
                    <a:pt x="80" y="27"/>
                  </a:cubicBezTo>
                  <a:cubicBezTo>
                    <a:pt x="86" y="27"/>
                    <a:pt x="90" y="22"/>
                    <a:pt x="95" y="26"/>
                  </a:cubicBezTo>
                  <a:cubicBezTo>
                    <a:pt x="103" y="32"/>
                    <a:pt x="101" y="54"/>
                    <a:pt x="111" y="57"/>
                  </a:cubicBezTo>
                  <a:cubicBezTo>
                    <a:pt x="121" y="59"/>
                    <a:pt x="122" y="35"/>
                    <a:pt x="126" y="30"/>
                  </a:cubicBezTo>
                  <a:cubicBezTo>
                    <a:pt x="128" y="28"/>
                    <a:pt x="127" y="32"/>
                    <a:pt x="129" y="33"/>
                  </a:cubicBezTo>
                  <a:cubicBezTo>
                    <a:pt x="138" y="35"/>
                    <a:pt x="139" y="21"/>
                    <a:pt x="148" y="21"/>
                  </a:cubicBezTo>
                  <a:cubicBezTo>
                    <a:pt x="155" y="21"/>
                    <a:pt x="153" y="32"/>
                    <a:pt x="164" y="31"/>
                  </a:cubicBezTo>
                  <a:cubicBezTo>
                    <a:pt x="169" y="30"/>
                    <a:pt x="177" y="19"/>
                    <a:pt x="183" y="23"/>
                  </a:cubicBezTo>
                  <a:cubicBezTo>
                    <a:pt x="189" y="26"/>
                    <a:pt x="182" y="50"/>
                    <a:pt x="181" y="56"/>
                  </a:cubicBezTo>
                  <a:cubicBezTo>
                    <a:pt x="153" y="264"/>
                    <a:pt x="196" y="401"/>
                    <a:pt x="196" y="417"/>
                  </a:cubicBezTo>
                  <a:cubicBezTo>
                    <a:pt x="181" y="419"/>
                    <a:pt x="182" y="373"/>
                    <a:pt x="164" y="379"/>
                  </a:cubicBezTo>
                  <a:cubicBezTo>
                    <a:pt x="160" y="380"/>
                    <a:pt x="161" y="386"/>
                    <a:pt x="156" y="384"/>
                  </a:cubicBezTo>
                  <a:cubicBezTo>
                    <a:pt x="153" y="384"/>
                    <a:pt x="149" y="374"/>
                    <a:pt x="148" y="371"/>
                  </a:cubicBezTo>
                  <a:cubicBezTo>
                    <a:pt x="144" y="362"/>
                    <a:pt x="143" y="346"/>
                    <a:pt x="137" y="343"/>
                  </a:cubicBezTo>
                  <a:cubicBezTo>
                    <a:pt x="126" y="339"/>
                    <a:pt x="126" y="361"/>
                    <a:pt x="122" y="363"/>
                  </a:cubicBezTo>
                  <a:cubicBezTo>
                    <a:pt x="116" y="364"/>
                    <a:pt x="113" y="358"/>
                    <a:pt x="110" y="354"/>
                  </a:cubicBezTo>
                  <a:cubicBezTo>
                    <a:pt x="110" y="355"/>
                    <a:pt x="110" y="358"/>
                    <a:pt x="108" y="357"/>
                  </a:cubicBezTo>
                  <a:cubicBezTo>
                    <a:pt x="104" y="354"/>
                    <a:pt x="103" y="349"/>
                    <a:pt x="98" y="347"/>
                  </a:cubicBezTo>
                  <a:cubicBezTo>
                    <a:pt x="95" y="346"/>
                    <a:pt x="94" y="349"/>
                    <a:pt x="91" y="347"/>
                  </a:cubicBezTo>
                  <a:cubicBezTo>
                    <a:pt x="88" y="346"/>
                    <a:pt x="88" y="342"/>
                    <a:pt x="86" y="340"/>
                  </a:cubicBezTo>
                  <a:cubicBezTo>
                    <a:pt x="77" y="328"/>
                    <a:pt x="64" y="325"/>
                    <a:pt x="54" y="337"/>
                  </a:cubicBezTo>
                  <a:cubicBezTo>
                    <a:pt x="48" y="344"/>
                    <a:pt x="47" y="358"/>
                    <a:pt x="40" y="364"/>
                  </a:cubicBezTo>
                  <a:cubicBezTo>
                    <a:pt x="32" y="371"/>
                    <a:pt x="35" y="363"/>
                    <a:pt x="29" y="363"/>
                  </a:cubicBezTo>
                  <a:cubicBezTo>
                    <a:pt x="23" y="362"/>
                    <a:pt x="23" y="373"/>
                    <a:pt x="18" y="370"/>
                  </a:cubicBezTo>
                  <a:cubicBezTo>
                    <a:pt x="13" y="363"/>
                    <a:pt x="20" y="352"/>
                    <a:pt x="15" y="346"/>
                  </a:cubicBezTo>
                  <a:cubicBezTo>
                    <a:pt x="10" y="340"/>
                    <a:pt x="1" y="347"/>
                    <a:pt x="0" y="336"/>
                  </a:cubicBezTo>
                  <a:cubicBezTo>
                    <a:pt x="0" y="330"/>
                    <a:pt x="5" y="323"/>
                    <a:pt x="6" y="317"/>
                  </a:cubicBezTo>
                  <a:cubicBezTo>
                    <a:pt x="9" y="307"/>
                    <a:pt x="10" y="296"/>
                    <a:pt x="11" y="286"/>
                  </a:cubicBezTo>
                  <a:cubicBezTo>
                    <a:pt x="14" y="261"/>
                    <a:pt x="14" y="236"/>
                    <a:pt x="14" y="212"/>
                  </a:cubicBezTo>
                  <a:cubicBezTo>
                    <a:pt x="14" y="170"/>
                    <a:pt x="10" y="128"/>
                    <a:pt x="6" y="87"/>
                  </a:cubicBezTo>
                  <a:cubicBezTo>
                    <a:pt x="4" y="68"/>
                    <a:pt x="5" y="44"/>
                    <a:pt x="0" y="25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gad815e67f5_3_16217"/>
            <p:cNvSpPr/>
            <p:nvPr/>
          </p:nvSpPr>
          <p:spPr>
            <a:xfrm>
              <a:off x="5735638" y="2844801"/>
              <a:ext cx="87313" cy="474663"/>
            </a:xfrm>
            <a:custGeom>
              <a:rect b="b" l="l" r="r" t="t"/>
              <a:pathLst>
                <a:path extrusionOk="0" h="121" w="24">
                  <a:moveTo>
                    <a:pt x="20" y="0"/>
                  </a:moveTo>
                  <a:cubicBezTo>
                    <a:pt x="19" y="4"/>
                    <a:pt x="18" y="7"/>
                    <a:pt x="13" y="8"/>
                  </a:cubicBezTo>
                  <a:cubicBezTo>
                    <a:pt x="10" y="8"/>
                    <a:pt x="5" y="6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11"/>
                    <a:pt x="2" y="19"/>
                    <a:pt x="3" y="26"/>
                  </a:cubicBezTo>
                  <a:cubicBezTo>
                    <a:pt x="3" y="35"/>
                    <a:pt x="4" y="44"/>
                    <a:pt x="5" y="53"/>
                  </a:cubicBezTo>
                  <a:cubicBezTo>
                    <a:pt x="7" y="76"/>
                    <a:pt x="10" y="98"/>
                    <a:pt x="11" y="121"/>
                  </a:cubicBezTo>
                  <a:cubicBezTo>
                    <a:pt x="15" y="116"/>
                    <a:pt x="14" y="103"/>
                    <a:pt x="14" y="97"/>
                  </a:cubicBezTo>
                  <a:cubicBezTo>
                    <a:pt x="14" y="89"/>
                    <a:pt x="14" y="80"/>
                    <a:pt x="13" y="71"/>
                  </a:cubicBezTo>
                  <a:cubicBezTo>
                    <a:pt x="12" y="59"/>
                    <a:pt x="11" y="46"/>
                    <a:pt x="11" y="33"/>
                  </a:cubicBezTo>
                  <a:cubicBezTo>
                    <a:pt x="11" y="25"/>
                    <a:pt x="12" y="21"/>
                    <a:pt x="18" y="14"/>
                  </a:cubicBezTo>
                  <a:cubicBezTo>
                    <a:pt x="20" y="11"/>
                    <a:pt x="24" y="5"/>
                    <a:pt x="21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gad815e67f5_3_16217"/>
            <p:cNvSpPr/>
            <p:nvPr/>
          </p:nvSpPr>
          <p:spPr>
            <a:xfrm>
              <a:off x="5881688" y="2814638"/>
              <a:ext cx="165100" cy="82550"/>
            </a:xfrm>
            <a:custGeom>
              <a:rect b="b" l="l" r="r" t="t"/>
              <a:pathLst>
                <a:path extrusionOk="0" h="21" w="45">
                  <a:moveTo>
                    <a:pt x="0" y="18"/>
                  </a:moveTo>
                  <a:cubicBezTo>
                    <a:pt x="6" y="20"/>
                    <a:pt x="11" y="19"/>
                    <a:pt x="13" y="14"/>
                  </a:cubicBezTo>
                  <a:cubicBezTo>
                    <a:pt x="15" y="8"/>
                    <a:pt x="13" y="4"/>
                    <a:pt x="19" y="1"/>
                  </a:cubicBezTo>
                  <a:cubicBezTo>
                    <a:pt x="18" y="2"/>
                    <a:pt x="21" y="3"/>
                    <a:pt x="21" y="3"/>
                  </a:cubicBezTo>
                  <a:cubicBezTo>
                    <a:pt x="23" y="3"/>
                    <a:pt x="23" y="1"/>
                    <a:pt x="24" y="1"/>
                  </a:cubicBezTo>
                  <a:cubicBezTo>
                    <a:pt x="26" y="1"/>
                    <a:pt x="27" y="2"/>
                    <a:pt x="29" y="2"/>
                  </a:cubicBezTo>
                  <a:cubicBezTo>
                    <a:pt x="34" y="3"/>
                    <a:pt x="39" y="0"/>
                    <a:pt x="45" y="1"/>
                  </a:cubicBezTo>
                  <a:cubicBezTo>
                    <a:pt x="40" y="1"/>
                    <a:pt x="37" y="2"/>
                    <a:pt x="33" y="4"/>
                  </a:cubicBezTo>
                  <a:cubicBezTo>
                    <a:pt x="29" y="7"/>
                    <a:pt x="24" y="6"/>
                    <a:pt x="21" y="7"/>
                  </a:cubicBezTo>
                  <a:cubicBezTo>
                    <a:pt x="17" y="9"/>
                    <a:pt x="18" y="15"/>
                    <a:pt x="15" y="18"/>
                  </a:cubicBezTo>
                  <a:cubicBezTo>
                    <a:pt x="12" y="21"/>
                    <a:pt x="6" y="21"/>
                    <a:pt x="3" y="2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3" name="Google Shape;1143;gad815e67f5_3_16217"/>
            <p:cNvSpPr/>
            <p:nvPr/>
          </p:nvSpPr>
          <p:spPr>
            <a:xfrm>
              <a:off x="6135688" y="2801938"/>
              <a:ext cx="131763" cy="149225"/>
            </a:xfrm>
            <a:custGeom>
              <a:rect b="b" l="l" r="r" t="t"/>
              <a:pathLst>
                <a:path extrusionOk="0" h="38" w="36">
                  <a:moveTo>
                    <a:pt x="0" y="34"/>
                  </a:moveTo>
                  <a:cubicBezTo>
                    <a:pt x="8" y="38"/>
                    <a:pt x="11" y="16"/>
                    <a:pt x="14" y="11"/>
                  </a:cubicBezTo>
                  <a:cubicBezTo>
                    <a:pt x="18" y="17"/>
                    <a:pt x="21" y="8"/>
                    <a:pt x="23" y="6"/>
                  </a:cubicBezTo>
                  <a:cubicBezTo>
                    <a:pt x="26" y="3"/>
                    <a:pt x="31" y="0"/>
                    <a:pt x="36" y="2"/>
                  </a:cubicBezTo>
                  <a:cubicBezTo>
                    <a:pt x="27" y="3"/>
                    <a:pt x="24" y="12"/>
                    <a:pt x="21" y="19"/>
                  </a:cubicBezTo>
                  <a:cubicBezTo>
                    <a:pt x="13" y="18"/>
                    <a:pt x="16" y="23"/>
                    <a:pt x="13" y="28"/>
                  </a:cubicBezTo>
                  <a:cubicBezTo>
                    <a:pt x="10" y="33"/>
                    <a:pt x="6" y="32"/>
                    <a:pt x="1" y="34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4" name="Google Shape;1144;gad815e67f5_3_16217"/>
            <p:cNvSpPr/>
            <p:nvPr/>
          </p:nvSpPr>
          <p:spPr>
            <a:xfrm>
              <a:off x="5805488" y="2163763"/>
              <a:ext cx="257175" cy="128588"/>
            </a:xfrm>
            <a:custGeom>
              <a:rect b="b" l="l" r="r" t="t"/>
              <a:pathLst>
                <a:path extrusionOk="0" h="33" w="70">
                  <a:moveTo>
                    <a:pt x="4" y="18"/>
                  </a:moveTo>
                  <a:cubicBezTo>
                    <a:pt x="22" y="4"/>
                    <a:pt x="35" y="33"/>
                    <a:pt x="51" y="31"/>
                  </a:cubicBezTo>
                  <a:cubicBezTo>
                    <a:pt x="57" y="30"/>
                    <a:pt x="58" y="29"/>
                    <a:pt x="62" y="24"/>
                  </a:cubicBezTo>
                  <a:cubicBezTo>
                    <a:pt x="64" y="21"/>
                    <a:pt x="70" y="14"/>
                    <a:pt x="62" y="12"/>
                  </a:cubicBezTo>
                  <a:cubicBezTo>
                    <a:pt x="56" y="11"/>
                    <a:pt x="54" y="19"/>
                    <a:pt x="46" y="16"/>
                  </a:cubicBezTo>
                  <a:cubicBezTo>
                    <a:pt x="38" y="14"/>
                    <a:pt x="33" y="6"/>
                    <a:pt x="25" y="4"/>
                  </a:cubicBezTo>
                  <a:cubicBezTo>
                    <a:pt x="18" y="2"/>
                    <a:pt x="9" y="0"/>
                    <a:pt x="4" y="5"/>
                  </a:cubicBezTo>
                  <a:cubicBezTo>
                    <a:pt x="0" y="9"/>
                    <a:pt x="1" y="14"/>
                    <a:pt x="6" y="17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5" name="Google Shape;1145;gad815e67f5_3_16217"/>
            <p:cNvSpPr/>
            <p:nvPr/>
          </p:nvSpPr>
          <p:spPr>
            <a:xfrm>
              <a:off x="5937250" y="21399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0" y="6"/>
                  </a:moveTo>
                  <a:cubicBezTo>
                    <a:pt x="3" y="9"/>
                    <a:pt x="6" y="13"/>
                    <a:pt x="10" y="12"/>
                  </a:cubicBezTo>
                  <a:cubicBezTo>
                    <a:pt x="12" y="12"/>
                    <a:pt x="15" y="8"/>
                    <a:pt x="14" y="5"/>
                  </a:cubicBezTo>
                  <a:cubicBezTo>
                    <a:pt x="12" y="0"/>
                    <a:pt x="2" y="1"/>
                    <a:pt x="1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6" name="Google Shape;1146;gad815e67f5_3_16217"/>
            <p:cNvSpPr/>
            <p:nvPr/>
          </p:nvSpPr>
          <p:spPr>
            <a:xfrm>
              <a:off x="6113463" y="2203451"/>
              <a:ext cx="153988" cy="74613"/>
            </a:xfrm>
            <a:custGeom>
              <a:rect b="b" l="l" r="r" t="t"/>
              <a:pathLst>
                <a:path extrusionOk="0" h="19" w="42">
                  <a:moveTo>
                    <a:pt x="2" y="7"/>
                  </a:moveTo>
                  <a:cubicBezTo>
                    <a:pt x="2" y="10"/>
                    <a:pt x="0" y="19"/>
                    <a:pt x="4" y="19"/>
                  </a:cubicBezTo>
                  <a:cubicBezTo>
                    <a:pt x="6" y="19"/>
                    <a:pt x="7" y="16"/>
                    <a:pt x="8" y="15"/>
                  </a:cubicBezTo>
                  <a:cubicBezTo>
                    <a:pt x="11" y="14"/>
                    <a:pt x="12" y="15"/>
                    <a:pt x="14" y="13"/>
                  </a:cubicBezTo>
                  <a:cubicBezTo>
                    <a:pt x="16" y="12"/>
                    <a:pt x="17" y="10"/>
                    <a:pt x="19" y="9"/>
                  </a:cubicBezTo>
                  <a:cubicBezTo>
                    <a:pt x="21" y="8"/>
                    <a:pt x="25" y="8"/>
                    <a:pt x="27" y="8"/>
                  </a:cubicBezTo>
                  <a:cubicBezTo>
                    <a:pt x="32" y="9"/>
                    <a:pt x="37" y="12"/>
                    <a:pt x="42" y="12"/>
                  </a:cubicBezTo>
                  <a:cubicBezTo>
                    <a:pt x="42" y="9"/>
                    <a:pt x="36" y="3"/>
                    <a:pt x="33" y="2"/>
                  </a:cubicBezTo>
                  <a:cubicBezTo>
                    <a:pt x="29" y="0"/>
                    <a:pt x="26" y="2"/>
                    <a:pt x="22" y="2"/>
                  </a:cubicBezTo>
                  <a:cubicBezTo>
                    <a:pt x="17" y="3"/>
                    <a:pt x="13" y="1"/>
                    <a:pt x="9" y="1"/>
                  </a:cubicBezTo>
                  <a:cubicBezTo>
                    <a:pt x="4" y="2"/>
                    <a:pt x="4" y="4"/>
                    <a:pt x="2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7" name="Google Shape;1147;gad815e67f5_3_16217"/>
            <p:cNvSpPr/>
            <p:nvPr/>
          </p:nvSpPr>
          <p:spPr>
            <a:xfrm>
              <a:off x="6062663" y="2166938"/>
              <a:ext cx="42863" cy="44450"/>
            </a:xfrm>
            <a:custGeom>
              <a:rect b="b" l="l" r="r" t="t"/>
              <a:pathLst>
                <a:path extrusionOk="0" h="11" w="12">
                  <a:moveTo>
                    <a:pt x="0" y="7"/>
                  </a:moveTo>
                  <a:cubicBezTo>
                    <a:pt x="1" y="7"/>
                    <a:pt x="3" y="11"/>
                    <a:pt x="7" y="11"/>
                  </a:cubicBezTo>
                  <a:cubicBezTo>
                    <a:pt x="9" y="11"/>
                    <a:pt x="12" y="7"/>
                    <a:pt x="12" y="4"/>
                  </a:cubicBezTo>
                  <a:cubicBezTo>
                    <a:pt x="12" y="1"/>
                    <a:pt x="11" y="0"/>
                    <a:pt x="7" y="1"/>
                  </a:cubicBezTo>
                  <a:cubicBezTo>
                    <a:pt x="5" y="1"/>
                    <a:pt x="2" y="2"/>
                    <a:pt x="2" y="5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8" name="Google Shape;1148;gad815e67f5_3_16217"/>
            <p:cNvSpPr/>
            <p:nvPr/>
          </p:nvSpPr>
          <p:spPr>
            <a:xfrm>
              <a:off x="6292850" y="2230438"/>
              <a:ext cx="69850" cy="31750"/>
            </a:xfrm>
            <a:custGeom>
              <a:rect b="b" l="l" r="r" t="t"/>
              <a:pathLst>
                <a:path extrusionOk="0" h="8" w="19">
                  <a:moveTo>
                    <a:pt x="1" y="5"/>
                  </a:moveTo>
                  <a:cubicBezTo>
                    <a:pt x="6" y="7"/>
                    <a:pt x="7" y="8"/>
                    <a:pt x="12" y="7"/>
                  </a:cubicBezTo>
                  <a:cubicBezTo>
                    <a:pt x="15" y="7"/>
                    <a:pt x="18" y="6"/>
                    <a:pt x="19" y="3"/>
                  </a:cubicBezTo>
                  <a:cubicBezTo>
                    <a:pt x="17" y="0"/>
                    <a:pt x="14" y="3"/>
                    <a:pt x="11" y="3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2"/>
                    <a:pt x="1" y="2"/>
                    <a:pt x="1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9" name="Google Shape;1149;gad815e67f5_3_16217"/>
            <p:cNvSpPr/>
            <p:nvPr/>
          </p:nvSpPr>
          <p:spPr>
            <a:xfrm>
              <a:off x="5886450" y="2454276"/>
              <a:ext cx="50800" cy="61913"/>
            </a:xfrm>
            <a:custGeom>
              <a:rect b="b" l="l" r="r" t="t"/>
              <a:pathLst>
                <a:path extrusionOk="0" h="16" w="14">
                  <a:moveTo>
                    <a:pt x="0" y="2"/>
                  </a:moveTo>
                  <a:cubicBezTo>
                    <a:pt x="3" y="3"/>
                    <a:pt x="8" y="0"/>
                    <a:pt x="10" y="2"/>
                  </a:cubicBezTo>
                  <a:cubicBezTo>
                    <a:pt x="12" y="3"/>
                    <a:pt x="14" y="8"/>
                    <a:pt x="14" y="11"/>
                  </a:cubicBezTo>
                  <a:cubicBezTo>
                    <a:pt x="12" y="16"/>
                    <a:pt x="11" y="14"/>
                    <a:pt x="9" y="10"/>
                  </a:cubicBezTo>
                  <a:cubicBezTo>
                    <a:pt x="7" y="6"/>
                    <a:pt x="7" y="5"/>
                    <a:pt x="2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0" name="Google Shape;1150;gad815e67f5_3_16217"/>
            <p:cNvSpPr/>
            <p:nvPr/>
          </p:nvSpPr>
          <p:spPr>
            <a:xfrm>
              <a:off x="6069013" y="24701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1" y="3"/>
                  </a:moveTo>
                  <a:cubicBezTo>
                    <a:pt x="5" y="1"/>
                    <a:pt x="6" y="0"/>
                    <a:pt x="9" y="4"/>
                  </a:cubicBezTo>
                  <a:cubicBezTo>
                    <a:pt x="12" y="6"/>
                    <a:pt x="15" y="10"/>
                    <a:pt x="15" y="13"/>
                  </a:cubicBezTo>
                  <a:cubicBezTo>
                    <a:pt x="11" y="13"/>
                    <a:pt x="11" y="8"/>
                    <a:pt x="8" y="6"/>
                  </a:cubicBezTo>
                  <a:cubicBezTo>
                    <a:pt x="6" y="4"/>
                    <a:pt x="1" y="6"/>
                    <a:pt x="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1" name="Google Shape;1151;gad815e67f5_3_16217"/>
            <p:cNvSpPr/>
            <p:nvPr/>
          </p:nvSpPr>
          <p:spPr>
            <a:xfrm>
              <a:off x="5967413" y="2500313"/>
              <a:ext cx="61913" cy="39688"/>
            </a:xfrm>
            <a:custGeom>
              <a:rect b="b" l="l" r="r" t="t"/>
              <a:pathLst>
                <a:path extrusionOk="0" h="10" w="17">
                  <a:moveTo>
                    <a:pt x="0" y="1"/>
                  </a:moveTo>
                  <a:cubicBezTo>
                    <a:pt x="3" y="4"/>
                    <a:pt x="17" y="0"/>
                    <a:pt x="14" y="6"/>
                  </a:cubicBezTo>
                  <a:cubicBezTo>
                    <a:pt x="12" y="10"/>
                    <a:pt x="0" y="10"/>
                    <a:pt x="1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2" name="Google Shape;1152;gad815e67f5_3_16217"/>
            <p:cNvSpPr/>
            <p:nvPr/>
          </p:nvSpPr>
          <p:spPr>
            <a:xfrm>
              <a:off x="5786438" y="2246313"/>
              <a:ext cx="44450" cy="61913"/>
            </a:xfrm>
            <a:custGeom>
              <a:rect b="b" l="l" r="r" t="t"/>
              <a:pathLst>
                <a:path extrusionOk="0" h="16" w="12">
                  <a:moveTo>
                    <a:pt x="5" y="0"/>
                  </a:moveTo>
                  <a:cubicBezTo>
                    <a:pt x="7" y="4"/>
                    <a:pt x="12" y="8"/>
                    <a:pt x="12" y="13"/>
                  </a:cubicBezTo>
                  <a:cubicBezTo>
                    <a:pt x="9" y="13"/>
                    <a:pt x="5" y="16"/>
                    <a:pt x="2" y="13"/>
                  </a:cubicBezTo>
                  <a:cubicBezTo>
                    <a:pt x="0" y="10"/>
                    <a:pt x="3" y="4"/>
                    <a:pt x="5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3" name="Google Shape;1153;gad815e67f5_3_16217"/>
            <p:cNvSpPr/>
            <p:nvPr/>
          </p:nvSpPr>
          <p:spPr>
            <a:xfrm>
              <a:off x="5794375" y="2382838"/>
              <a:ext cx="44450" cy="71438"/>
            </a:xfrm>
            <a:custGeom>
              <a:rect b="b" l="l" r="r" t="t"/>
              <a:pathLst>
                <a:path extrusionOk="0" h="18" w="12">
                  <a:moveTo>
                    <a:pt x="5" y="1"/>
                  </a:moveTo>
                  <a:cubicBezTo>
                    <a:pt x="6" y="0"/>
                    <a:pt x="8" y="1"/>
                    <a:pt x="9" y="1"/>
                  </a:cubicBezTo>
                  <a:cubicBezTo>
                    <a:pt x="9" y="6"/>
                    <a:pt x="8" y="12"/>
                    <a:pt x="12" y="16"/>
                  </a:cubicBezTo>
                  <a:cubicBezTo>
                    <a:pt x="6" y="18"/>
                    <a:pt x="0" y="3"/>
                    <a:pt x="5" y="0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4" name="Google Shape;1154;gad815e67f5_3_16217"/>
            <p:cNvSpPr/>
            <p:nvPr/>
          </p:nvSpPr>
          <p:spPr>
            <a:xfrm>
              <a:off x="6138863" y="2524126"/>
              <a:ext cx="85725" cy="50800"/>
            </a:xfrm>
            <a:custGeom>
              <a:rect b="b" l="l" r="r" t="t"/>
              <a:pathLst>
                <a:path extrusionOk="0" h="13" w="23">
                  <a:moveTo>
                    <a:pt x="3" y="2"/>
                  </a:moveTo>
                  <a:cubicBezTo>
                    <a:pt x="0" y="8"/>
                    <a:pt x="23" y="13"/>
                    <a:pt x="20" y="1"/>
                  </a:cubicBezTo>
                  <a:cubicBezTo>
                    <a:pt x="16" y="0"/>
                    <a:pt x="16" y="3"/>
                    <a:pt x="13" y="4"/>
                  </a:cubicBezTo>
                  <a:cubicBezTo>
                    <a:pt x="10" y="4"/>
                    <a:pt x="8" y="3"/>
                    <a:pt x="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5" name="Google Shape;1155;gad815e67f5_3_16217"/>
            <p:cNvSpPr/>
            <p:nvPr/>
          </p:nvSpPr>
          <p:spPr>
            <a:xfrm>
              <a:off x="6219825" y="2470151"/>
              <a:ext cx="36513" cy="46038"/>
            </a:xfrm>
            <a:custGeom>
              <a:rect b="b" l="l" r="r" t="t"/>
              <a:pathLst>
                <a:path extrusionOk="0" h="12" w="10">
                  <a:moveTo>
                    <a:pt x="0" y="8"/>
                  </a:moveTo>
                  <a:cubicBezTo>
                    <a:pt x="2" y="12"/>
                    <a:pt x="10" y="11"/>
                    <a:pt x="10" y="6"/>
                  </a:cubicBezTo>
                  <a:cubicBezTo>
                    <a:pt x="10" y="0"/>
                    <a:pt x="3" y="6"/>
                    <a:pt x="1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6" name="Google Shape;1156;gad815e67f5_3_16217"/>
            <p:cNvSpPr/>
            <p:nvPr/>
          </p:nvSpPr>
          <p:spPr>
            <a:xfrm>
              <a:off x="6308725" y="2422526"/>
              <a:ext cx="44450" cy="58738"/>
            </a:xfrm>
            <a:custGeom>
              <a:rect b="b" l="l" r="r" t="t"/>
              <a:pathLst>
                <a:path extrusionOk="0" h="15" w="12">
                  <a:moveTo>
                    <a:pt x="0" y="14"/>
                  </a:moveTo>
                  <a:cubicBezTo>
                    <a:pt x="0" y="10"/>
                    <a:pt x="5" y="0"/>
                    <a:pt x="9" y="7"/>
                  </a:cubicBezTo>
                  <a:cubicBezTo>
                    <a:pt x="12" y="13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7" name="Google Shape;1157;gad815e67f5_3_16217"/>
            <p:cNvSpPr/>
            <p:nvPr/>
          </p:nvSpPr>
          <p:spPr>
            <a:xfrm>
              <a:off x="6261100" y="2182813"/>
              <a:ext cx="47625" cy="55563"/>
            </a:xfrm>
            <a:custGeom>
              <a:rect b="b" l="l" r="r" t="t"/>
              <a:pathLst>
                <a:path extrusionOk="0" h="14" w="13">
                  <a:moveTo>
                    <a:pt x="0" y="5"/>
                  </a:moveTo>
                  <a:cubicBezTo>
                    <a:pt x="3" y="6"/>
                    <a:pt x="13" y="14"/>
                    <a:pt x="13" y="6"/>
                  </a:cubicBezTo>
                  <a:cubicBezTo>
                    <a:pt x="13" y="2"/>
                    <a:pt x="5" y="0"/>
                    <a:pt x="2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8" name="Google Shape;1158;gad815e67f5_3_16217"/>
            <p:cNvSpPr/>
            <p:nvPr/>
          </p:nvSpPr>
          <p:spPr>
            <a:xfrm>
              <a:off x="5845175" y="2238376"/>
              <a:ext cx="173038" cy="250825"/>
            </a:xfrm>
            <a:custGeom>
              <a:rect b="b" l="l" r="r" t="t"/>
              <a:pathLst>
                <a:path extrusionOk="0" h="64" w="47">
                  <a:moveTo>
                    <a:pt x="12" y="6"/>
                  </a:moveTo>
                  <a:cubicBezTo>
                    <a:pt x="10" y="4"/>
                    <a:pt x="3" y="0"/>
                    <a:pt x="2" y="5"/>
                  </a:cubicBezTo>
                  <a:cubicBezTo>
                    <a:pt x="1" y="9"/>
                    <a:pt x="6" y="12"/>
                    <a:pt x="8" y="14"/>
                  </a:cubicBezTo>
                  <a:cubicBezTo>
                    <a:pt x="11" y="19"/>
                    <a:pt x="2" y="21"/>
                    <a:pt x="1" y="24"/>
                  </a:cubicBezTo>
                  <a:cubicBezTo>
                    <a:pt x="0" y="27"/>
                    <a:pt x="2" y="31"/>
                    <a:pt x="3" y="34"/>
                  </a:cubicBezTo>
                  <a:cubicBezTo>
                    <a:pt x="4" y="37"/>
                    <a:pt x="4" y="40"/>
                    <a:pt x="3" y="43"/>
                  </a:cubicBezTo>
                  <a:cubicBezTo>
                    <a:pt x="3" y="47"/>
                    <a:pt x="5" y="50"/>
                    <a:pt x="9" y="49"/>
                  </a:cubicBezTo>
                  <a:cubicBezTo>
                    <a:pt x="13" y="49"/>
                    <a:pt x="17" y="45"/>
                    <a:pt x="21" y="46"/>
                  </a:cubicBezTo>
                  <a:cubicBezTo>
                    <a:pt x="27" y="47"/>
                    <a:pt x="29" y="52"/>
                    <a:pt x="31" y="57"/>
                  </a:cubicBezTo>
                  <a:cubicBezTo>
                    <a:pt x="34" y="64"/>
                    <a:pt x="41" y="63"/>
                    <a:pt x="47" y="62"/>
                  </a:cubicBezTo>
                  <a:cubicBezTo>
                    <a:pt x="43" y="61"/>
                    <a:pt x="39" y="60"/>
                    <a:pt x="36" y="57"/>
                  </a:cubicBezTo>
                  <a:cubicBezTo>
                    <a:pt x="34" y="55"/>
                    <a:pt x="33" y="52"/>
                    <a:pt x="32" y="49"/>
                  </a:cubicBezTo>
                  <a:cubicBezTo>
                    <a:pt x="31" y="46"/>
                    <a:pt x="30" y="43"/>
                    <a:pt x="28" y="41"/>
                  </a:cubicBezTo>
                  <a:cubicBezTo>
                    <a:pt x="23" y="37"/>
                    <a:pt x="17" y="40"/>
                    <a:pt x="12" y="40"/>
                  </a:cubicBezTo>
                  <a:cubicBezTo>
                    <a:pt x="6" y="40"/>
                    <a:pt x="5" y="35"/>
                    <a:pt x="5" y="30"/>
                  </a:cubicBezTo>
                  <a:cubicBezTo>
                    <a:pt x="5" y="25"/>
                    <a:pt x="7" y="25"/>
                    <a:pt x="10" y="22"/>
                  </a:cubicBezTo>
                  <a:cubicBezTo>
                    <a:pt x="12" y="20"/>
                    <a:pt x="12" y="17"/>
                    <a:pt x="11" y="14"/>
                  </a:cubicBezTo>
                  <a:cubicBezTo>
                    <a:pt x="10" y="12"/>
                    <a:pt x="9" y="10"/>
                    <a:pt x="9" y="8"/>
                  </a:cubicBezTo>
                  <a:cubicBezTo>
                    <a:pt x="10" y="7"/>
                    <a:pt x="11" y="5"/>
                    <a:pt x="12" y="6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9" name="Google Shape;1159;gad815e67f5_3_16217"/>
            <p:cNvSpPr/>
            <p:nvPr/>
          </p:nvSpPr>
          <p:spPr>
            <a:xfrm>
              <a:off x="6116638" y="2406651"/>
              <a:ext cx="192088" cy="106363"/>
            </a:xfrm>
            <a:custGeom>
              <a:rect b="b" l="l" r="r" t="t"/>
              <a:pathLst>
                <a:path extrusionOk="0" h="27" w="52">
                  <a:moveTo>
                    <a:pt x="0" y="15"/>
                  </a:moveTo>
                  <a:cubicBezTo>
                    <a:pt x="1" y="17"/>
                    <a:pt x="3" y="19"/>
                    <a:pt x="5" y="21"/>
                  </a:cubicBezTo>
                  <a:cubicBezTo>
                    <a:pt x="7" y="22"/>
                    <a:pt x="8" y="24"/>
                    <a:pt x="10" y="25"/>
                  </a:cubicBezTo>
                  <a:cubicBezTo>
                    <a:pt x="14" y="27"/>
                    <a:pt x="17" y="26"/>
                    <a:pt x="20" y="23"/>
                  </a:cubicBezTo>
                  <a:cubicBezTo>
                    <a:pt x="22" y="21"/>
                    <a:pt x="23" y="19"/>
                    <a:pt x="25" y="17"/>
                  </a:cubicBezTo>
                  <a:cubicBezTo>
                    <a:pt x="28" y="15"/>
                    <a:pt x="32" y="14"/>
                    <a:pt x="35" y="13"/>
                  </a:cubicBezTo>
                  <a:cubicBezTo>
                    <a:pt x="41" y="10"/>
                    <a:pt x="47" y="6"/>
                    <a:pt x="52" y="0"/>
                  </a:cubicBezTo>
                  <a:cubicBezTo>
                    <a:pt x="50" y="1"/>
                    <a:pt x="48" y="3"/>
                    <a:pt x="46" y="4"/>
                  </a:cubicBezTo>
                  <a:cubicBezTo>
                    <a:pt x="43" y="5"/>
                    <a:pt x="41" y="6"/>
                    <a:pt x="38" y="7"/>
                  </a:cubicBezTo>
                  <a:cubicBezTo>
                    <a:pt x="33" y="9"/>
                    <a:pt x="28" y="11"/>
                    <a:pt x="23" y="14"/>
                  </a:cubicBezTo>
                  <a:cubicBezTo>
                    <a:pt x="21" y="16"/>
                    <a:pt x="19" y="18"/>
                    <a:pt x="16" y="19"/>
                  </a:cubicBezTo>
                  <a:cubicBezTo>
                    <a:pt x="14" y="19"/>
                    <a:pt x="12" y="19"/>
                    <a:pt x="10" y="19"/>
                  </a:cubicBezTo>
                  <a:cubicBezTo>
                    <a:pt x="6" y="18"/>
                    <a:pt x="3" y="17"/>
                    <a:pt x="0" y="15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gad815e67f5_3_16217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40" y="75"/>
                  </a:moveTo>
                  <a:cubicBezTo>
                    <a:pt x="240" y="75"/>
                    <a:pt x="227" y="67"/>
                    <a:pt x="204" y="68"/>
                  </a:cubicBezTo>
                  <a:cubicBezTo>
                    <a:pt x="181" y="69"/>
                    <a:pt x="132" y="58"/>
                    <a:pt x="103" y="35"/>
                  </a:cubicBezTo>
                  <a:cubicBezTo>
                    <a:pt x="73" y="13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73" y="0"/>
                    <a:pt x="103" y="23"/>
                  </a:cubicBezTo>
                  <a:cubicBezTo>
                    <a:pt x="132" y="45"/>
                    <a:pt x="181" y="59"/>
                    <a:pt x="204" y="58"/>
                  </a:cubicBezTo>
                  <a:cubicBezTo>
                    <a:pt x="226" y="57"/>
                    <a:pt x="249" y="70"/>
                    <a:pt x="249" y="70"/>
                  </a:cubicBezTo>
                  <a:cubicBezTo>
                    <a:pt x="249" y="70"/>
                    <a:pt x="252" y="72"/>
                    <a:pt x="261" y="68"/>
                  </a:cubicBezTo>
                  <a:cubicBezTo>
                    <a:pt x="269" y="64"/>
                    <a:pt x="278" y="64"/>
                    <a:pt x="280" y="69"/>
                  </a:cubicBezTo>
                  <a:cubicBezTo>
                    <a:pt x="280" y="69"/>
                    <a:pt x="273" y="65"/>
                    <a:pt x="265" y="69"/>
                  </a:cubicBezTo>
                  <a:cubicBezTo>
                    <a:pt x="258" y="73"/>
                    <a:pt x="249" y="74"/>
                    <a:pt x="249" y="74"/>
                  </a:cubicBezTo>
                  <a:cubicBezTo>
                    <a:pt x="249" y="74"/>
                    <a:pt x="255" y="78"/>
                    <a:pt x="262" y="78"/>
                  </a:cubicBezTo>
                  <a:cubicBezTo>
                    <a:pt x="269" y="79"/>
                    <a:pt x="283" y="78"/>
                    <a:pt x="288" y="91"/>
                  </a:cubicBezTo>
                  <a:cubicBezTo>
                    <a:pt x="288" y="91"/>
                    <a:pt x="284" y="81"/>
                    <a:pt x="269" y="81"/>
                  </a:cubicBezTo>
                  <a:cubicBezTo>
                    <a:pt x="258" y="81"/>
                    <a:pt x="251" y="80"/>
                    <a:pt x="251" y="80"/>
                  </a:cubicBezTo>
                  <a:cubicBezTo>
                    <a:pt x="251" y="80"/>
                    <a:pt x="256" y="83"/>
                    <a:pt x="253" y="89"/>
                  </a:cubicBezTo>
                  <a:cubicBezTo>
                    <a:pt x="253" y="89"/>
                    <a:pt x="255" y="79"/>
                    <a:pt x="240" y="7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gad815e67f5_3_16217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62" y="78"/>
                  </a:moveTo>
                  <a:cubicBezTo>
                    <a:pt x="259" y="78"/>
                    <a:pt x="257" y="77"/>
                    <a:pt x="255" y="77"/>
                  </a:cubicBezTo>
                  <a:cubicBezTo>
                    <a:pt x="251" y="78"/>
                    <a:pt x="249" y="78"/>
                    <a:pt x="249" y="78"/>
                  </a:cubicBezTo>
                  <a:cubicBezTo>
                    <a:pt x="249" y="78"/>
                    <a:pt x="250" y="79"/>
                    <a:pt x="253" y="80"/>
                  </a:cubicBezTo>
                  <a:cubicBezTo>
                    <a:pt x="255" y="80"/>
                    <a:pt x="261" y="81"/>
                    <a:pt x="269" y="81"/>
                  </a:cubicBezTo>
                  <a:cubicBezTo>
                    <a:pt x="284" y="81"/>
                    <a:pt x="288" y="91"/>
                    <a:pt x="288" y="91"/>
                  </a:cubicBezTo>
                  <a:cubicBezTo>
                    <a:pt x="283" y="78"/>
                    <a:pt x="269" y="79"/>
                    <a:pt x="262" y="78"/>
                  </a:cubicBezTo>
                  <a:close/>
                  <a:moveTo>
                    <a:pt x="250" y="74"/>
                  </a:moveTo>
                  <a:cubicBezTo>
                    <a:pt x="252" y="74"/>
                    <a:pt x="260" y="72"/>
                    <a:pt x="265" y="69"/>
                  </a:cubicBezTo>
                  <a:cubicBezTo>
                    <a:pt x="273" y="65"/>
                    <a:pt x="280" y="69"/>
                    <a:pt x="280" y="69"/>
                  </a:cubicBezTo>
                  <a:cubicBezTo>
                    <a:pt x="278" y="64"/>
                    <a:pt x="269" y="64"/>
                    <a:pt x="261" y="68"/>
                  </a:cubicBezTo>
                  <a:cubicBezTo>
                    <a:pt x="252" y="72"/>
                    <a:pt x="249" y="70"/>
                    <a:pt x="249" y="70"/>
                  </a:cubicBezTo>
                  <a:cubicBezTo>
                    <a:pt x="249" y="70"/>
                    <a:pt x="226" y="57"/>
                    <a:pt x="204" y="58"/>
                  </a:cubicBezTo>
                  <a:cubicBezTo>
                    <a:pt x="181" y="59"/>
                    <a:pt x="132" y="45"/>
                    <a:pt x="103" y="23"/>
                  </a:cubicBezTo>
                  <a:cubicBezTo>
                    <a:pt x="73" y="0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73" y="4"/>
                    <a:pt x="103" y="27"/>
                  </a:cubicBezTo>
                  <a:cubicBezTo>
                    <a:pt x="132" y="49"/>
                    <a:pt x="181" y="63"/>
                    <a:pt x="204" y="62"/>
                  </a:cubicBezTo>
                  <a:cubicBezTo>
                    <a:pt x="226" y="61"/>
                    <a:pt x="249" y="74"/>
                    <a:pt x="249" y="74"/>
                  </a:cubicBezTo>
                  <a:cubicBezTo>
                    <a:pt x="249" y="74"/>
                    <a:pt x="249" y="74"/>
                    <a:pt x="250" y="74"/>
                  </a:cubicBezTo>
                  <a:close/>
                  <a:moveTo>
                    <a:pt x="252" y="84"/>
                  </a:moveTo>
                  <a:cubicBezTo>
                    <a:pt x="252" y="84"/>
                    <a:pt x="253" y="85"/>
                    <a:pt x="253" y="85"/>
                  </a:cubicBezTo>
                  <a:cubicBezTo>
                    <a:pt x="253" y="86"/>
                    <a:pt x="254" y="87"/>
                    <a:pt x="254" y="88"/>
                  </a:cubicBezTo>
                  <a:cubicBezTo>
                    <a:pt x="254" y="86"/>
                    <a:pt x="254" y="85"/>
                    <a:pt x="254" y="84"/>
                  </a:cubicBezTo>
                  <a:cubicBezTo>
                    <a:pt x="253" y="84"/>
                    <a:pt x="253" y="84"/>
                    <a:pt x="252" y="84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1162;gad815e67f5_3_16217"/>
            <p:cNvSpPr/>
            <p:nvPr/>
          </p:nvSpPr>
          <p:spPr>
            <a:xfrm>
              <a:off x="5051425" y="2108201"/>
              <a:ext cx="22200" cy="47700"/>
            </a:xfrm>
            <a:prstGeom prst="ellipse">
              <a:avLst/>
            </a:pr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gad815e67f5_3_16217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45" y="101"/>
                  </a:moveTo>
                  <a:cubicBezTo>
                    <a:pt x="45" y="101"/>
                    <a:pt x="57" y="92"/>
                    <a:pt x="80" y="90"/>
                  </a:cubicBezTo>
                  <a:cubicBezTo>
                    <a:pt x="103" y="88"/>
                    <a:pt x="150" y="71"/>
                    <a:pt x="177" y="45"/>
                  </a:cubicBezTo>
                  <a:cubicBezTo>
                    <a:pt x="203" y="19"/>
                    <a:pt x="276" y="13"/>
                    <a:pt x="276" y="13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0" y="105"/>
                    <a:pt x="23" y="107"/>
                  </a:cubicBez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0" y="120"/>
                    <a:pt x="20" y="137"/>
                  </a:cubicBezTo>
                  <a:cubicBezTo>
                    <a:pt x="20" y="137"/>
                    <a:pt x="20" y="114"/>
                    <a:pt x="45" y="101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gad815e67f5_3_16217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20" y="137"/>
                  </a:moveTo>
                  <a:cubicBezTo>
                    <a:pt x="20" y="137"/>
                    <a:pt x="20" y="128"/>
                    <a:pt x="26" y="118"/>
                  </a:cubicBezTo>
                  <a:cubicBezTo>
                    <a:pt x="28" y="115"/>
                    <a:pt x="30" y="113"/>
                    <a:pt x="30" y="113"/>
                  </a:cubicBezTo>
                  <a:cubicBezTo>
                    <a:pt x="30" y="113"/>
                    <a:pt x="29" y="113"/>
                    <a:pt x="26" y="114"/>
                  </a:cubicBezTo>
                  <a:cubicBezTo>
                    <a:pt x="23" y="119"/>
                    <a:pt x="20" y="127"/>
                    <a:pt x="20" y="137"/>
                  </a:cubicBezTo>
                  <a:close/>
                  <a:moveTo>
                    <a:pt x="274" y="0"/>
                  </a:move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4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56" y="87"/>
                    <a:pt x="79" y="85"/>
                  </a:cubicBezTo>
                  <a:cubicBezTo>
                    <a:pt x="102" y="83"/>
                    <a:pt x="148" y="64"/>
                    <a:pt x="175" y="38"/>
                  </a:cubicBezTo>
                  <a:cubicBezTo>
                    <a:pt x="202" y="12"/>
                    <a:pt x="274" y="5"/>
                    <a:pt x="274" y="5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6" y="13"/>
                    <a:pt x="276" y="13"/>
                    <a:pt x="276" y="13"/>
                  </a:cubicBezTo>
                  <a:lnTo>
                    <a:pt x="274" y="0"/>
                  </a:lnTo>
                  <a:close/>
                  <a:moveTo>
                    <a:pt x="23" y="107"/>
                  </a:move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32" y="109"/>
                    <a:pt x="34" y="106"/>
                    <a:pt x="34" y="106"/>
                  </a:cubicBezTo>
                  <a:cubicBezTo>
                    <a:pt x="34" y="106"/>
                    <a:pt x="33" y="105"/>
                    <a:pt x="31" y="104"/>
                  </a:cubicBezTo>
                  <a:cubicBezTo>
                    <a:pt x="29" y="105"/>
                    <a:pt x="26" y="106"/>
                    <a:pt x="23" y="107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gad815e67f5_3_16217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gad815e67f5_3_16217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gad815e67f5_3_16217"/>
            <p:cNvSpPr/>
            <p:nvPr/>
          </p:nvSpPr>
          <p:spPr>
            <a:xfrm>
              <a:off x="5889625" y="2806701"/>
              <a:ext cx="150813" cy="104775"/>
            </a:xfrm>
            <a:custGeom>
              <a:rect b="b" l="l" r="r" t="t"/>
              <a:pathLst>
                <a:path extrusionOk="0" h="27" w="41">
                  <a:moveTo>
                    <a:pt x="0" y="21"/>
                  </a:move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4"/>
                    <a:pt x="4" y="25"/>
                  </a:cubicBezTo>
                  <a:cubicBezTo>
                    <a:pt x="7" y="27"/>
                    <a:pt x="9" y="27"/>
                    <a:pt x="12" y="26"/>
                  </a:cubicBezTo>
                  <a:cubicBezTo>
                    <a:pt x="17" y="23"/>
                    <a:pt x="19" y="19"/>
                    <a:pt x="24" y="16"/>
                  </a:cubicBezTo>
                  <a:cubicBezTo>
                    <a:pt x="28" y="14"/>
                    <a:pt x="32" y="12"/>
                    <a:pt x="35" y="8"/>
                  </a:cubicBezTo>
                  <a:cubicBezTo>
                    <a:pt x="37" y="6"/>
                    <a:pt x="39" y="5"/>
                    <a:pt x="41" y="3"/>
                  </a:cubicBezTo>
                  <a:cubicBezTo>
                    <a:pt x="39" y="0"/>
                    <a:pt x="32" y="5"/>
                    <a:pt x="30" y="5"/>
                  </a:cubicBezTo>
                  <a:cubicBezTo>
                    <a:pt x="26" y="6"/>
                    <a:pt x="22" y="6"/>
                    <a:pt x="18" y="8"/>
                  </a:cubicBezTo>
                  <a:cubicBezTo>
                    <a:pt x="14" y="10"/>
                    <a:pt x="14" y="15"/>
                    <a:pt x="12" y="19"/>
                  </a:cubicBezTo>
                  <a:cubicBezTo>
                    <a:pt x="9" y="22"/>
                    <a:pt x="5" y="23"/>
                    <a:pt x="1" y="22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gad815e67f5_3_16217"/>
            <p:cNvSpPr/>
            <p:nvPr/>
          </p:nvSpPr>
          <p:spPr>
            <a:xfrm>
              <a:off x="5870575" y="2617788"/>
              <a:ext cx="1243013" cy="1352550"/>
            </a:xfrm>
            <a:custGeom>
              <a:rect b="b" l="l" r="r" t="t"/>
              <a:pathLst>
                <a:path extrusionOk="0" h="345" w="338">
                  <a:moveTo>
                    <a:pt x="105" y="225"/>
                  </a:moveTo>
                  <a:cubicBezTo>
                    <a:pt x="196" y="233"/>
                    <a:pt x="233" y="213"/>
                    <a:pt x="259" y="134"/>
                  </a:cubicBezTo>
                  <a:cubicBezTo>
                    <a:pt x="284" y="56"/>
                    <a:pt x="338" y="32"/>
                    <a:pt x="338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83" y="204"/>
                    <a:pt x="80" y="182"/>
                  </a:cubicBezTo>
                  <a:cubicBezTo>
                    <a:pt x="77" y="159"/>
                    <a:pt x="88" y="110"/>
                    <a:pt x="47" y="84"/>
                  </a:cubicBezTo>
                  <a:cubicBezTo>
                    <a:pt x="47" y="84"/>
                    <a:pt x="69" y="103"/>
                    <a:pt x="69" y="132"/>
                  </a:cubicBezTo>
                  <a:cubicBezTo>
                    <a:pt x="69" y="152"/>
                    <a:pt x="60" y="100"/>
                    <a:pt x="12" y="113"/>
                  </a:cubicBezTo>
                  <a:cubicBezTo>
                    <a:pt x="12" y="113"/>
                    <a:pt x="43" y="101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58" y="206"/>
                    <a:pt x="43" y="209"/>
                    <a:pt x="38" y="195"/>
                  </a:cubicBezTo>
                  <a:cubicBezTo>
                    <a:pt x="34" y="180"/>
                    <a:pt x="25" y="149"/>
                    <a:pt x="0" y="149"/>
                  </a:cubicBezTo>
                  <a:cubicBezTo>
                    <a:pt x="0" y="149"/>
                    <a:pt x="20" y="149"/>
                    <a:pt x="30" y="187"/>
                  </a:cubicBezTo>
                  <a:cubicBezTo>
                    <a:pt x="35" y="207"/>
                    <a:pt x="44" y="214"/>
                    <a:pt x="32" y="219"/>
                  </a:cubicBezTo>
                  <a:cubicBezTo>
                    <a:pt x="20" y="223"/>
                    <a:pt x="9" y="240"/>
                    <a:pt x="9" y="253"/>
                  </a:cubicBezTo>
                  <a:cubicBezTo>
                    <a:pt x="9" y="253"/>
                    <a:pt x="14" y="232"/>
                    <a:pt x="30" y="227"/>
                  </a:cubicBezTo>
                  <a:cubicBezTo>
                    <a:pt x="46" y="221"/>
                    <a:pt x="58" y="206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43" y="302"/>
                    <a:pt x="63" y="292"/>
                  </a:cubicBezTo>
                  <a:cubicBezTo>
                    <a:pt x="83" y="283"/>
                    <a:pt x="59" y="324"/>
                    <a:pt x="36" y="345"/>
                  </a:cubicBezTo>
                  <a:cubicBezTo>
                    <a:pt x="36" y="345"/>
                    <a:pt x="66" y="328"/>
                    <a:pt x="74" y="300"/>
                  </a:cubicBezTo>
                  <a:cubicBezTo>
                    <a:pt x="82" y="273"/>
                    <a:pt x="64" y="222"/>
                    <a:pt x="105" y="22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gad815e67f5_3_16217"/>
            <p:cNvSpPr/>
            <p:nvPr/>
          </p:nvSpPr>
          <p:spPr>
            <a:xfrm>
              <a:off x="5870575" y="2617788"/>
              <a:ext cx="1209675" cy="1176338"/>
            </a:xfrm>
            <a:custGeom>
              <a:rect b="b" l="l" r="r" t="t"/>
              <a:pathLst>
                <a:path extrusionOk="0" h="300" w="329">
                  <a:moveTo>
                    <a:pt x="326" y="0"/>
                  </a:move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94" y="206"/>
                    <a:pt x="86" y="195"/>
                  </a:cubicBezTo>
                  <a:cubicBezTo>
                    <a:pt x="93" y="211"/>
                    <a:pt x="113" y="214"/>
                    <a:pt x="113" y="214"/>
                  </a:cubicBezTo>
                  <a:cubicBezTo>
                    <a:pt x="203" y="229"/>
                    <a:pt x="224" y="186"/>
                    <a:pt x="250" y="108"/>
                  </a:cubicBezTo>
                  <a:cubicBezTo>
                    <a:pt x="274" y="36"/>
                    <a:pt x="321" y="10"/>
                    <a:pt x="329" y="7"/>
                  </a:cubicBezTo>
                  <a:lnTo>
                    <a:pt x="326" y="0"/>
                  </a:lnTo>
                  <a:close/>
                  <a:moveTo>
                    <a:pt x="54" y="92"/>
                  </a:moveTo>
                  <a:cubicBezTo>
                    <a:pt x="61" y="97"/>
                    <a:pt x="66" y="102"/>
                    <a:pt x="70" y="108"/>
                  </a:cubicBezTo>
                  <a:cubicBezTo>
                    <a:pt x="65" y="99"/>
                    <a:pt x="58" y="90"/>
                    <a:pt x="47" y="84"/>
                  </a:cubicBezTo>
                  <a:cubicBezTo>
                    <a:pt x="47" y="84"/>
                    <a:pt x="50" y="87"/>
                    <a:pt x="54" y="92"/>
                  </a:cubicBezTo>
                  <a:close/>
                  <a:moveTo>
                    <a:pt x="72" y="157"/>
                  </a:moveTo>
                  <a:cubicBezTo>
                    <a:pt x="70" y="153"/>
                    <a:pt x="68" y="149"/>
                    <a:pt x="66" y="146"/>
                  </a:cubicBezTo>
                  <a:cubicBezTo>
                    <a:pt x="67" y="148"/>
                    <a:pt x="68" y="149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60" y="207"/>
                    <a:pt x="49" y="208"/>
                    <a:pt x="42" y="202"/>
                  </a:cubicBezTo>
                  <a:cubicBezTo>
                    <a:pt x="47" y="215"/>
                    <a:pt x="62" y="212"/>
                    <a:pt x="73" y="217"/>
                  </a:cubicBezTo>
                  <a:cubicBezTo>
                    <a:pt x="84" y="222"/>
                    <a:pt x="84" y="208"/>
                    <a:pt x="75" y="193"/>
                  </a:cubicBezTo>
                  <a:cubicBezTo>
                    <a:pt x="66" y="178"/>
                    <a:pt x="78" y="169"/>
                    <a:pt x="72" y="157"/>
                  </a:cubicBezTo>
                  <a:close/>
                  <a:moveTo>
                    <a:pt x="41" y="118"/>
                  </a:moveTo>
                  <a:cubicBezTo>
                    <a:pt x="67" y="125"/>
                    <a:pt x="72" y="153"/>
                    <a:pt x="72" y="138"/>
                  </a:cubicBezTo>
                  <a:cubicBezTo>
                    <a:pt x="72" y="123"/>
                    <a:pt x="66" y="110"/>
                    <a:pt x="60" y="102"/>
                  </a:cubicBezTo>
                  <a:cubicBezTo>
                    <a:pt x="65" y="110"/>
                    <a:pt x="69" y="120"/>
                    <a:pt x="69" y="132"/>
                  </a:cubicBezTo>
                  <a:cubicBezTo>
                    <a:pt x="69" y="151"/>
                    <a:pt x="60" y="103"/>
                    <a:pt x="16" y="112"/>
                  </a:cubicBezTo>
                  <a:cubicBezTo>
                    <a:pt x="21" y="111"/>
                    <a:pt x="30" y="111"/>
                    <a:pt x="41" y="118"/>
                  </a:cubicBezTo>
                  <a:close/>
                  <a:moveTo>
                    <a:pt x="68" y="279"/>
                  </a:moveTo>
                  <a:cubicBezTo>
                    <a:pt x="66" y="255"/>
                    <a:pt x="73" y="250"/>
                    <a:pt x="67" y="231"/>
                  </a:cubicBezTo>
                  <a:cubicBezTo>
                    <a:pt x="66" y="227"/>
                    <a:pt x="64" y="224"/>
                    <a:pt x="63" y="223"/>
                  </a:cubicBezTo>
                  <a:cubicBezTo>
                    <a:pt x="63" y="224"/>
                    <a:pt x="63" y="224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34" y="300"/>
                    <a:pt x="54" y="295"/>
                  </a:cubicBezTo>
                  <a:cubicBezTo>
                    <a:pt x="62" y="292"/>
                    <a:pt x="68" y="287"/>
                    <a:pt x="68" y="279"/>
                  </a:cubicBezTo>
                  <a:close/>
                  <a:moveTo>
                    <a:pt x="29" y="170"/>
                  </a:moveTo>
                  <a:cubicBezTo>
                    <a:pt x="23" y="159"/>
                    <a:pt x="14" y="149"/>
                    <a:pt x="0" y="149"/>
                  </a:cubicBezTo>
                  <a:cubicBezTo>
                    <a:pt x="2" y="149"/>
                    <a:pt x="8" y="150"/>
                    <a:pt x="15" y="157"/>
                  </a:cubicBezTo>
                  <a:cubicBezTo>
                    <a:pt x="21" y="160"/>
                    <a:pt x="25" y="165"/>
                    <a:pt x="29" y="170"/>
                  </a:cubicBezTo>
                  <a:close/>
                  <a:moveTo>
                    <a:pt x="12" y="113"/>
                  </a:moveTo>
                  <a:cubicBezTo>
                    <a:pt x="13" y="112"/>
                    <a:pt x="15" y="112"/>
                    <a:pt x="16" y="112"/>
                  </a:cubicBezTo>
                  <a:cubicBezTo>
                    <a:pt x="13" y="112"/>
                    <a:pt x="12" y="113"/>
                    <a:pt x="12" y="113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0" name="Google Shape;1170;gad815e67f5_3_16217"/>
            <p:cNvSpPr/>
            <p:nvPr/>
          </p:nvSpPr>
          <p:spPr>
            <a:xfrm>
              <a:off x="7046913" y="2609851"/>
              <a:ext cx="92075" cy="141288"/>
            </a:xfrm>
            <a:custGeom>
              <a:rect b="b" l="l" r="r" t="t"/>
              <a:pathLst>
                <a:path extrusionOk="0" h="36" w="25">
                  <a:moveTo>
                    <a:pt x="22" y="15"/>
                  </a:moveTo>
                  <a:cubicBezTo>
                    <a:pt x="25" y="24"/>
                    <a:pt x="23" y="33"/>
                    <a:pt x="18" y="34"/>
                  </a:cubicBezTo>
                  <a:cubicBezTo>
                    <a:pt x="13" y="36"/>
                    <a:pt x="6" y="30"/>
                    <a:pt x="3" y="21"/>
                  </a:cubicBezTo>
                  <a:cubicBezTo>
                    <a:pt x="0" y="12"/>
                    <a:pt x="2" y="3"/>
                    <a:pt x="7" y="2"/>
                  </a:cubicBezTo>
                  <a:cubicBezTo>
                    <a:pt x="12" y="0"/>
                    <a:pt x="19" y="6"/>
                    <a:pt x="22" y="15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1" name="Google Shape;1171;gad815e67f5_3_16217"/>
            <p:cNvSpPr/>
            <p:nvPr/>
          </p:nvSpPr>
          <p:spPr>
            <a:xfrm>
              <a:off x="6400800" y="2751138"/>
              <a:ext cx="69850" cy="82550"/>
            </a:xfrm>
            <a:custGeom>
              <a:rect b="b" l="l" r="r" t="t"/>
              <a:pathLst>
                <a:path extrusionOk="0" h="21" w="19">
                  <a:moveTo>
                    <a:pt x="0" y="4"/>
                  </a:moveTo>
                  <a:cubicBezTo>
                    <a:pt x="2" y="6"/>
                    <a:pt x="5" y="10"/>
                    <a:pt x="8" y="10"/>
                  </a:cubicBezTo>
                  <a:cubicBezTo>
                    <a:pt x="13" y="11"/>
                    <a:pt x="18" y="5"/>
                    <a:pt x="18" y="0"/>
                  </a:cubicBezTo>
                  <a:cubicBezTo>
                    <a:pt x="19" y="6"/>
                    <a:pt x="16" y="11"/>
                    <a:pt x="11" y="13"/>
                  </a:cubicBezTo>
                  <a:cubicBezTo>
                    <a:pt x="6" y="15"/>
                    <a:pt x="3" y="16"/>
                    <a:pt x="3" y="21"/>
                  </a:cubicBezTo>
                  <a:cubicBezTo>
                    <a:pt x="2" y="19"/>
                    <a:pt x="3" y="15"/>
                    <a:pt x="3" y="13"/>
                  </a:cubicBezTo>
                  <a:cubicBezTo>
                    <a:pt x="2" y="10"/>
                    <a:pt x="2" y="8"/>
                    <a:pt x="1" y="6"/>
                  </a:cubicBezTo>
                </a:path>
              </a:pathLst>
            </a:custGeom>
            <a:solidFill>
              <a:srgbClr val="F9ED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2" name="Google Shape;1172;gad815e67f5_3_16217"/>
            <p:cNvSpPr/>
            <p:nvPr/>
          </p:nvSpPr>
          <p:spPr>
            <a:xfrm>
              <a:off x="5724525" y="4373563"/>
              <a:ext cx="161925" cy="117475"/>
            </a:xfrm>
            <a:custGeom>
              <a:rect b="b" l="l" r="r" t="t"/>
              <a:pathLst>
                <a:path extrusionOk="0" h="30" w="44">
                  <a:moveTo>
                    <a:pt x="39" y="6"/>
                  </a:moveTo>
                  <a:cubicBezTo>
                    <a:pt x="35" y="0"/>
                    <a:pt x="24" y="0"/>
                    <a:pt x="19" y="2"/>
                  </a:cubicBezTo>
                  <a:cubicBezTo>
                    <a:pt x="14" y="4"/>
                    <a:pt x="0" y="16"/>
                    <a:pt x="3" y="23"/>
                  </a:cubicBezTo>
                  <a:cubicBezTo>
                    <a:pt x="7" y="30"/>
                    <a:pt x="13" y="20"/>
                    <a:pt x="17" y="19"/>
                  </a:cubicBezTo>
                  <a:cubicBezTo>
                    <a:pt x="22" y="17"/>
                    <a:pt x="25" y="18"/>
                    <a:pt x="30" y="18"/>
                  </a:cubicBezTo>
                  <a:cubicBezTo>
                    <a:pt x="38" y="18"/>
                    <a:pt x="44" y="12"/>
                    <a:pt x="37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3" name="Google Shape;1173;gad815e67f5_3_16217"/>
            <p:cNvSpPr/>
            <p:nvPr/>
          </p:nvSpPr>
          <p:spPr>
            <a:xfrm>
              <a:off x="5867400" y="4440238"/>
              <a:ext cx="142875" cy="79375"/>
            </a:xfrm>
            <a:custGeom>
              <a:rect b="b" l="l" r="r" t="t"/>
              <a:pathLst>
                <a:path extrusionOk="0" h="20" w="39">
                  <a:moveTo>
                    <a:pt x="8" y="0"/>
                  </a:moveTo>
                  <a:cubicBezTo>
                    <a:pt x="12" y="3"/>
                    <a:pt x="39" y="20"/>
                    <a:pt x="19" y="20"/>
                  </a:cubicBezTo>
                  <a:cubicBezTo>
                    <a:pt x="12" y="20"/>
                    <a:pt x="0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4" name="Google Shape;1174;gad815e67f5_3_16217"/>
            <p:cNvSpPr/>
            <p:nvPr/>
          </p:nvSpPr>
          <p:spPr>
            <a:xfrm>
              <a:off x="6051550" y="4421188"/>
              <a:ext cx="84138" cy="74613"/>
            </a:xfrm>
            <a:custGeom>
              <a:rect b="b" l="l" r="r" t="t"/>
              <a:pathLst>
                <a:path extrusionOk="0" h="19" w="23">
                  <a:moveTo>
                    <a:pt x="2" y="6"/>
                  </a:moveTo>
                  <a:cubicBezTo>
                    <a:pt x="7" y="2"/>
                    <a:pt x="9" y="0"/>
                    <a:pt x="15" y="4"/>
                  </a:cubicBezTo>
                  <a:cubicBezTo>
                    <a:pt x="19" y="7"/>
                    <a:pt x="23" y="12"/>
                    <a:pt x="23" y="16"/>
                  </a:cubicBezTo>
                  <a:cubicBezTo>
                    <a:pt x="17" y="19"/>
                    <a:pt x="0" y="9"/>
                    <a:pt x="4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5" name="Google Shape;1175;gad815e67f5_3_16217"/>
            <p:cNvSpPr/>
            <p:nvPr/>
          </p:nvSpPr>
          <p:spPr>
            <a:xfrm>
              <a:off x="5976938" y="4479926"/>
              <a:ext cx="66675" cy="66675"/>
            </a:xfrm>
            <a:custGeom>
              <a:rect b="b" l="l" r="r" t="t"/>
              <a:pathLst>
                <a:path extrusionOk="0" h="17" w="18">
                  <a:moveTo>
                    <a:pt x="5" y="0"/>
                  </a:moveTo>
                  <a:cubicBezTo>
                    <a:pt x="0" y="4"/>
                    <a:pt x="4" y="17"/>
                    <a:pt x="10" y="15"/>
                  </a:cubicBezTo>
                  <a:cubicBezTo>
                    <a:pt x="18" y="12"/>
                    <a:pt x="13" y="1"/>
                    <a:pt x="5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6" name="Google Shape;1176;gad815e67f5_3_16217"/>
            <p:cNvSpPr/>
            <p:nvPr/>
          </p:nvSpPr>
          <p:spPr>
            <a:xfrm>
              <a:off x="5668963" y="4506913"/>
              <a:ext cx="50800" cy="74613"/>
            </a:xfrm>
            <a:custGeom>
              <a:rect b="b" l="l" r="r" t="t"/>
              <a:pathLst>
                <a:path extrusionOk="0" h="19" w="14">
                  <a:moveTo>
                    <a:pt x="10" y="0"/>
                  </a:moveTo>
                  <a:cubicBezTo>
                    <a:pt x="5" y="3"/>
                    <a:pt x="0" y="5"/>
                    <a:pt x="0" y="11"/>
                  </a:cubicBezTo>
                  <a:cubicBezTo>
                    <a:pt x="0" y="15"/>
                    <a:pt x="2" y="19"/>
                    <a:pt x="6" y="19"/>
                  </a:cubicBezTo>
                  <a:cubicBezTo>
                    <a:pt x="13" y="18"/>
                    <a:pt x="14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7" name="Google Shape;1177;gad815e67f5_3_16217"/>
            <p:cNvSpPr/>
            <p:nvPr/>
          </p:nvSpPr>
          <p:spPr>
            <a:xfrm>
              <a:off x="5719763" y="4498976"/>
              <a:ext cx="74613" cy="55563"/>
            </a:xfrm>
            <a:custGeom>
              <a:rect b="b" l="l" r="r" t="t"/>
              <a:pathLst>
                <a:path extrusionOk="0" h="14" w="20">
                  <a:moveTo>
                    <a:pt x="18" y="0"/>
                  </a:moveTo>
                  <a:cubicBezTo>
                    <a:pt x="13" y="1"/>
                    <a:pt x="0" y="13"/>
                    <a:pt x="11" y="14"/>
                  </a:cubicBezTo>
                  <a:cubicBezTo>
                    <a:pt x="10" y="14"/>
                    <a:pt x="19" y="9"/>
                    <a:pt x="19" y="9"/>
                  </a:cubicBezTo>
                  <a:cubicBezTo>
                    <a:pt x="20" y="6"/>
                    <a:pt x="19" y="3"/>
                    <a:pt x="1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8" name="Google Shape;1178;gad815e67f5_3_16217"/>
            <p:cNvSpPr/>
            <p:nvPr/>
          </p:nvSpPr>
          <p:spPr>
            <a:xfrm>
              <a:off x="5640388" y="4808538"/>
              <a:ext cx="120650" cy="192088"/>
            </a:xfrm>
            <a:custGeom>
              <a:rect b="b" l="l" r="r" t="t"/>
              <a:pathLst>
                <a:path extrusionOk="0" h="49" w="33">
                  <a:moveTo>
                    <a:pt x="19" y="5"/>
                  </a:moveTo>
                  <a:cubicBezTo>
                    <a:pt x="15" y="6"/>
                    <a:pt x="11" y="3"/>
                    <a:pt x="8" y="2"/>
                  </a:cubicBezTo>
                  <a:cubicBezTo>
                    <a:pt x="4" y="0"/>
                    <a:pt x="3" y="2"/>
                    <a:pt x="5" y="6"/>
                  </a:cubicBezTo>
                  <a:cubicBezTo>
                    <a:pt x="6" y="10"/>
                    <a:pt x="7" y="12"/>
                    <a:pt x="8" y="17"/>
                  </a:cubicBezTo>
                  <a:cubicBezTo>
                    <a:pt x="8" y="20"/>
                    <a:pt x="10" y="24"/>
                    <a:pt x="9" y="27"/>
                  </a:cubicBezTo>
                  <a:cubicBezTo>
                    <a:pt x="9" y="31"/>
                    <a:pt x="7" y="35"/>
                    <a:pt x="4" y="37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1" y="46"/>
                    <a:pt x="6" y="48"/>
                    <a:pt x="9" y="48"/>
                  </a:cubicBezTo>
                  <a:cubicBezTo>
                    <a:pt x="13" y="49"/>
                    <a:pt x="19" y="48"/>
                    <a:pt x="24" y="46"/>
                  </a:cubicBezTo>
                  <a:cubicBezTo>
                    <a:pt x="26" y="45"/>
                    <a:pt x="28" y="44"/>
                    <a:pt x="29" y="43"/>
                  </a:cubicBezTo>
                  <a:cubicBezTo>
                    <a:pt x="31" y="42"/>
                    <a:pt x="32" y="40"/>
                    <a:pt x="33" y="40"/>
                  </a:cubicBezTo>
                  <a:cubicBezTo>
                    <a:pt x="27" y="40"/>
                    <a:pt x="20" y="44"/>
                    <a:pt x="13" y="43"/>
                  </a:cubicBezTo>
                  <a:cubicBezTo>
                    <a:pt x="4" y="41"/>
                    <a:pt x="16" y="28"/>
                    <a:pt x="15" y="23"/>
                  </a:cubicBezTo>
                  <a:cubicBezTo>
                    <a:pt x="15" y="20"/>
                    <a:pt x="12" y="17"/>
                    <a:pt x="12" y="14"/>
                  </a:cubicBezTo>
                  <a:cubicBezTo>
                    <a:pt x="13" y="12"/>
                    <a:pt x="14" y="10"/>
                    <a:pt x="13" y="8"/>
                  </a:cubicBezTo>
                  <a:cubicBezTo>
                    <a:pt x="12" y="7"/>
                    <a:pt x="11" y="6"/>
                    <a:pt x="13" y="5"/>
                  </a:cubicBezTo>
                  <a:cubicBezTo>
                    <a:pt x="15" y="5"/>
                    <a:pt x="17" y="6"/>
                    <a:pt x="18" y="7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gad815e67f5_3_16217"/>
            <p:cNvSpPr/>
            <p:nvPr/>
          </p:nvSpPr>
          <p:spPr>
            <a:xfrm>
              <a:off x="6040438" y="4872038"/>
              <a:ext cx="131763" cy="77788"/>
            </a:xfrm>
            <a:custGeom>
              <a:rect b="b" l="l" r="r" t="t"/>
              <a:pathLst>
                <a:path extrusionOk="0" h="20" w="36">
                  <a:moveTo>
                    <a:pt x="0" y="1"/>
                  </a:moveTo>
                  <a:cubicBezTo>
                    <a:pt x="0" y="1"/>
                    <a:pt x="3" y="3"/>
                    <a:pt x="4" y="3"/>
                  </a:cubicBezTo>
                  <a:cubicBezTo>
                    <a:pt x="6" y="5"/>
                    <a:pt x="8" y="8"/>
                    <a:pt x="10" y="10"/>
                  </a:cubicBezTo>
                  <a:cubicBezTo>
                    <a:pt x="12" y="13"/>
                    <a:pt x="15" y="17"/>
                    <a:pt x="18" y="18"/>
                  </a:cubicBezTo>
                  <a:cubicBezTo>
                    <a:pt x="21" y="20"/>
                    <a:pt x="25" y="17"/>
                    <a:pt x="28" y="16"/>
                  </a:cubicBezTo>
                  <a:cubicBezTo>
                    <a:pt x="30" y="16"/>
                    <a:pt x="35" y="15"/>
                    <a:pt x="36" y="12"/>
                  </a:cubicBezTo>
                  <a:cubicBezTo>
                    <a:pt x="30" y="10"/>
                    <a:pt x="23" y="17"/>
                    <a:pt x="17" y="11"/>
                  </a:cubicBez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gad815e67f5_3_16217"/>
            <p:cNvSpPr/>
            <p:nvPr/>
          </p:nvSpPr>
          <p:spPr>
            <a:xfrm>
              <a:off x="6202363" y="4867276"/>
              <a:ext cx="128588" cy="90488"/>
            </a:xfrm>
            <a:custGeom>
              <a:rect b="b" l="l" r="r" t="t"/>
              <a:pathLst>
                <a:path extrusionOk="0" h="23" w="35">
                  <a:moveTo>
                    <a:pt x="0" y="0"/>
                  </a:moveTo>
                  <a:cubicBezTo>
                    <a:pt x="4" y="3"/>
                    <a:pt x="5" y="7"/>
                    <a:pt x="8" y="10"/>
                  </a:cubicBezTo>
                  <a:cubicBezTo>
                    <a:pt x="10" y="12"/>
                    <a:pt x="15" y="12"/>
                    <a:pt x="17" y="13"/>
                  </a:cubicBezTo>
                  <a:cubicBezTo>
                    <a:pt x="22" y="14"/>
                    <a:pt x="23" y="16"/>
                    <a:pt x="27" y="18"/>
                  </a:cubicBezTo>
                  <a:cubicBezTo>
                    <a:pt x="29" y="20"/>
                    <a:pt x="32" y="23"/>
                    <a:pt x="34" y="19"/>
                  </a:cubicBezTo>
                  <a:cubicBezTo>
                    <a:pt x="35" y="18"/>
                    <a:pt x="35" y="15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26" y="12"/>
                    <a:pt x="22" y="10"/>
                    <a:pt x="18" y="8"/>
                  </a:cubicBezTo>
                  <a:cubicBezTo>
                    <a:pt x="16" y="7"/>
                    <a:pt x="14" y="6"/>
                    <a:pt x="13" y="6"/>
                  </a:cubicBezTo>
                  <a:cubicBezTo>
                    <a:pt x="11" y="6"/>
                    <a:pt x="10" y="6"/>
                    <a:pt x="8" y="5"/>
                  </a:cubicBezTo>
                  <a:cubicBezTo>
                    <a:pt x="6" y="4"/>
                    <a:pt x="5" y="2"/>
                    <a:pt x="3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gad815e67f5_3_16217"/>
            <p:cNvSpPr/>
            <p:nvPr/>
          </p:nvSpPr>
          <p:spPr>
            <a:xfrm>
              <a:off x="5121275" y="4699001"/>
              <a:ext cx="952500" cy="623888"/>
            </a:xfrm>
            <a:custGeom>
              <a:rect b="b" l="l" r="r" t="t"/>
              <a:pathLst>
                <a:path extrusionOk="0" h="159" w="259">
                  <a:moveTo>
                    <a:pt x="217" y="28"/>
                  </a:moveTo>
                  <a:cubicBezTo>
                    <a:pt x="217" y="28"/>
                    <a:pt x="206" y="39"/>
                    <a:pt x="184" y="44"/>
                  </a:cubicBezTo>
                  <a:cubicBezTo>
                    <a:pt x="162" y="49"/>
                    <a:pt x="117" y="72"/>
                    <a:pt x="95" y="101"/>
                  </a:cubicBezTo>
                  <a:cubicBezTo>
                    <a:pt x="72" y="131"/>
                    <a:pt x="0" y="147"/>
                    <a:pt x="0" y="14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9"/>
                    <a:pt x="75" y="143"/>
                    <a:pt x="98" y="114"/>
                  </a:cubicBezTo>
                  <a:cubicBezTo>
                    <a:pt x="120" y="84"/>
                    <a:pt x="164" y="59"/>
                    <a:pt x="186" y="54"/>
                  </a:cubicBezTo>
                  <a:cubicBezTo>
                    <a:pt x="209" y="49"/>
                    <a:pt x="227" y="31"/>
                    <a:pt x="227" y="31"/>
                  </a:cubicBezTo>
                  <a:cubicBezTo>
                    <a:pt x="227" y="31"/>
                    <a:pt x="230" y="28"/>
                    <a:pt x="239" y="30"/>
                  </a:cubicBezTo>
                  <a:cubicBezTo>
                    <a:pt x="248" y="31"/>
                    <a:pt x="256" y="29"/>
                    <a:pt x="258" y="24"/>
                  </a:cubicBezTo>
                  <a:cubicBezTo>
                    <a:pt x="258" y="24"/>
                    <a:pt x="252" y="30"/>
                    <a:pt x="243" y="28"/>
                  </a:cubicBezTo>
                  <a:cubicBezTo>
                    <a:pt x="236" y="26"/>
                    <a:pt x="226" y="27"/>
                    <a:pt x="226" y="27"/>
                  </a:cubicBezTo>
                  <a:cubicBezTo>
                    <a:pt x="226" y="27"/>
                    <a:pt x="231" y="22"/>
                    <a:pt x="238" y="19"/>
                  </a:cubicBezTo>
                  <a:cubicBezTo>
                    <a:pt x="245" y="17"/>
                    <a:pt x="258" y="15"/>
                    <a:pt x="259" y="0"/>
                  </a:cubicBezTo>
                  <a:cubicBezTo>
                    <a:pt x="259" y="0"/>
                    <a:pt x="258" y="11"/>
                    <a:pt x="244" y="15"/>
                  </a:cubicBezTo>
                  <a:cubicBezTo>
                    <a:pt x="233" y="18"/>
                    <a:pt x="227" y="21"/>
                    <a:pt x="227" y="21"/>
                  </a:cubicBezTo>
                  <a:cubicBezTo>
                    <a:pt x="227" y="21"/>
                    <a:pt x="231" y="16"/>
                    <a:pt x="227" y="11"/>
                  </a:cubicBezTo>
                  <a:cubicBezTo>
                    <a:pt x="227" y="11"/>
                    <a:pt x="231" y="21"/>
                    <a:pt x="217" y="28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gad815e67f5_3_16217"/>
            <p:cNvSpPr/>
            <p:nvPr/>
          </p:nvSpPr>
          <p:spPr>
            <a:xfrm>
              <a:off x="5132388" y="4699001"/>
              <a:ext cx="941388" cy="623888"/>
            </a:xfrm>
            <a:custGeom>
              <a:rect b="b" l="l" r="r" t="t"/>
              <a:pathLst>
                <a:path extrusionOk="0" h="159" w="256">
                  <a:moveTo>
                    <a:pt x="256" y="0"/>
                  </a:moveTo>
                  <a:cubicBezTo>
                    <a:pt x="256" y="0"/>
                    <a:pt x="255" y="11"/>
                    <a:pt x="241" y="15"/>
                  </a:cubicBezTo>
                  <a:cubicBezTo>
                    <a:pt x="233" y="17"/>
                    <a:pt x="228" y="19"/>
                    <a:pt x="225" y="20"/>
                  </a:cubicBezTo>
                  <a:cubicBezTo>
                    <a:pt x="223" y="22"/>
                    <a:pt x="222" y="23"/>
                    <a:pt x="222" y="23"/>
                  </a:cubicBezTo>
                  <a:cubicBezTo>
                    <a:pt x="222" y="23"/>
                    <a:pt x="225" y="23"/>
                    <a:pt x="228" y="23"/>
                  </a:cubicBezTo>
                  <a:cubicBezTo>
                    <a:pt x="230" y="22"/>
                    <a:pt x="232" y="20"/>
                    <a:pt x="235" y="19"/>
                  </a:cubicBezTo>
                  <a:cubicBezTo>
                    <a:pt x="242" y="17"/>
                    <a:pt x="255" y="15"/>
                    <a:pt x="256" y="0"/>
                  </a:cubicBezTo>
                  <a:close/>
                  <a:moveTo>
                    <a:pt x="223" y="27"/>
                  </a:moveTo>
                  <a:cubicBezTo>
                    <a:pt x="223" y="27"/>
                    <a:pt x="205" y="45"/>
                    <a:pt x="182" y="50"/>
                  </a:cubicBezTo>
                  <a:cubicBezTo>
                    <a:pt x="160" y="55"/>
                    <a:pt x="116" y="80"/>
                    <a:pt x="94" y="110"/>
                  </a:cubicBezTo>
                  <a:cubicBezTo>
                    <a:pt x="71" y="139"/>
                    <a:pt x="0" y="155"/>
                    <a:pt x="0" y="155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" y="159"/>
                    <a:pt x="72" y="143"/>
                    <a:pt x="95" y="114"/>
                  </a:cubicBezTo>
                  <a:cubicBezTo>
                    <a:pt x="117" y="84"/>
                    <a:pt x="161" y="59"/>
                    <a:pt x="183" y="54"/>
                  </a:cubicBezTo>
                  <a:cubicBezTo>
                    <a:pt x="206" y="49"/>
                    <a:pt x="224" y="31"/>
                    <a:pt x="224" y="31"/>
                  </a:cubicBezTo>
                  <a:cubicBezTo>
                    <a:pt x="224" y="31"/>
                    <a:pt x="227" y="28"/>
                    <a:pt x="236" y="30"/>
                  </a:cubicBezTo>
                  <a:cubicBezTo>
                    <a:pt x="245" y="31"/>
                    <a:pt x="253" y="29"/>
                    <a:pt x="255" y="24"/>
                  </a:cubicBezTo>
                  <a:cubicBezTo>
                    <a:pt x="255" y="24"/>
                    <a:pt x="249" y="30"/>
                    <a:pt x="240" y="28"/>
                  </a:cubicBezTo>
                  <a:cubicBezTo>
                    <a:pt x="234" y="26"/>
                    <a:pt x="226" y="27"/>
                    <a:pt x="224" y="27"/>
                  </a:cubicBezTo>
                  <a:cubicBezTo>
                    <a:pt x="224" y="27"/>
                    <a:pt x="223" y="27"/>
                    <a:pt x="223" y="27"/>
                  </a:cubicBezTo>
                  <a:close/>
                  <a:moveTo>
                    <a:pt x="226" y="16"/>
                  </a:moveTo>
                  <a:cubicBezTo>
                    <a:pt x="226" y="15"/>
                    <a:pt x="225" y="14"/>
                    <a:pt x="225" y="12"/>
                  </a:cubicBezTo>
                  <a:cubicBezTo>
                    <a:pt x="225" y="14"/>
                    <a:pt x="224" y="15"/>
                    <a:pt x="224" y="15"/>
                  </a:cubicBezTo>
                  <a:cubicBezTo>
                    <a:pt x="224" y="16"/>
                    <a:pt x="224" y="16"/>
                    <a:pt x="224" y="17"/>
                  </a:cubicBezTo>
                  <a:cubicBezTo>
                    <a:pt x="224" y="17"/>
                    <a:pt x="225" y="16"/>
                    <a:pt x="226" y="16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gad815e67f5_3_16217"/>
            <p:cNvSpPr/>
            <p:nvPr/>
          </p:nvSpPr>
          <p:spPr>
            <a:xfrm>
              <a:off x="5114925" y="5270501"/>
              <a:ext cx="25400" cy="55563"/>
            </a:xfrm>
            <a:custGeom>
              <a:rect b="b" l="l" r="r" t="t"/>
              <a:pathLst>
                <a:path extrusionOk="0" h="14" w="7">
                  <a:moveTo>
                    <a:pt x="7" y="6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1"/>
                    <a:pt x="0" y="4"/>
                    <a:pt x="1" y="8"/>
                  </a:cubicBezTo>
                  <a:cubicBezTo>
                    <a:pt x="2" y="11"/>
                    <a:pt x="4" y="14"/>
                    <a:pt x="5" y="13"/>
                  </a:cubicBezTo>
                  <a:cubicBezTo>
                    <a:pt x="7" y="13"/>
                    <a:pt x="7" y="10"/>
                    <a:pt x="7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gad815e67f5_3_16217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46" y="35"/>
                  </a:moveTo>
                  <a:cubicBezTo>
                    <a:pt x="46" y="35"/>
                    <a:pt x="59" y="44"/>
                    <a:pt x="82" y="45"/>
                  </a:cubicBezTo>
                  <a:cubicBezTo>
                    <a:pt x="104" y="45"/>
                    <a:pt x="153" y="60"/>
                    <a:pt x="180" y="84"/>
                  </a:cubicBezTo>
                  <a:cubicBezTo>
                    <a:pt x="208" y="109"/>
                    <a:pt x="281" y="112"/>
                    <a:pt x="281" y="112"/>
                  </a:cubicBezTo>
                  <a:cubicBezTo>
                    <a:pt x="280" y="124"/>
                    <a:pt x="280" y="124"/>
                    <a:pt x="280" y="124"/>
                  </a:cubicBezTo>
                  <a:cubicBezTo>
                    <a:pt x="280" y="124"/>
                    <a:pt x="207" y="122"/>
                    <a:pt x="179" y="97"/>
                  </a:cubicBezTo>
                  <a:cubicBezTo>
                    <a:pt x="152" y="72"/>
                    <a:pt x="104" y="55"/>
                    <a:pt x="81" y="55"/>
                  </a:cubicBezTo>
                  <a:cubicBezTo>
                    <a:pt x="58" y="54"/>
                    <a:pt x="37" y="40"/>
                    <a:pt x="37" y="40"/>
                  </a:cubicBezTo>
                  <a:cubicBezTo>
                    <a:pt x="37" y="40"/>
                    <a:pt x="34" y="40"/>
                    <a:pt x="28" y="42"/>
                  </a:cubicBezTo>
                  <a:cubicBezTo>
                    <a:pt x="20" y="45"/>
                    <a:pt x="13" y="36"/>
                    <a:pt x="5" y="38"/>
                  </a:cubicBezTo>
                  <a:cubicBezTo>
                    <a:pt x="5" y="38"/>
                    <a:pt x="10" y="34"/>
                    <a:pt x="21" y="39"/>
                  </a:cubicBezTo>
                  <a:cubicBezTo>
                    <a:pt x="27" y="43"/>
                    <a:pt x="36" y="35"/>
                    <a:pt x="36" y="35"/>
                  </a:cubicBezTo>
                  <a:cubicBezTo>
                    <a:pt x="36" y="35"/>
                    <a:pt x="31" y="31"/>
                    <a:pt x="24" y="30"/>
                  </a:cubicBezTo>
                  <a:cubicBezTo>
                    <a:pt x="17" y="29"/>
                    <a:pt x="3" y="29"/>
                    <a:pt x="0" y="15"/>
                  </a:cubicBezTo>
                  <a:cubicBezTo>
                    <a:pt x="0" y="15"/>
                    <a:pt x="3" y="26"/>
                    <a:pt x="18" y="27"/>
                  </a:cubicBezTo>
                  <a:cubicBezTo>
                    <a:pt x="29" y="28"/>
                    <a:pt x="31" y="29"/>
                    <a:pt x="31" y="29"/>
                  </a:cubicBezTo>
                  <a:cubicBezTo>
                    <a:pt x="31" y="29"/>
                    <a:pt x="20" y="17"/>
                    <a:pt x="19" y="0"/>
                  </a:cubicBezTo>
                  <a:cubicBezTo>
                    <a:pt x="19" y="0"/>
                    <a:pt x="21" y="23"/>
                    <a:pt x="46" y="35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gad815e67f5_3_16217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26" y="23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29" y="22"/>
                    <a:pt x="27" y="19"/>
                  </a:cubicBezTo>
                  <a:cubicBezTo>
                    <a:pt x="20" y="9"/>
                    <a:pt x="19" y="0"/>
                    <a:pt x="19" y="0"/>
                  </a:cubicBezTo>
                  <a:cubicBezTo>
                    <a:pt x="20" y="10"/>
                    <a:pt x="23" y="18"/>
                    <a:pt x="26" y="23"/>
                  </a:cubicBezTo>
                  <a:close/>
                  <a:moveTo>
                    <a:pt x="281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9"/>
                    <a:pt x="207" y="117"/>
                    <a:pt x="179" y="92"/>
                  </a:cubicBezTo>
                  <a:cubicBezTo>
                    <a:pt x="151" y="67"/>
                    <a:pt x="104" y="50"/>
                    <a:pt x="81" y="50"/>
                  </a:cubicBezTo>
                  <a:cubicBezTo>
                    <a:pt x="58" y="49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5" y="35"/>
                    <a:pt x="36" y="35"/>
                    <a:pt x="36" y="35"/>
                  </a:cubicBezTo>
                  <a:cubicBezTo>
                    <a:pt x="36" y="35"/>
                    <a:pt x="27" y="43"/>
                    <a:pt x="21" y="39"/>
                  </a:cubicBezTo>
                  <a:cubicBezTo>
                    <a:pt x="10" y="34"/>
                    <a:pt x="5" y="38"/>
                    <a:pt x="5" y="38"/>
                  </a:cubicBezTo>
                  <a:cubicBezTo>
                    <a:pt x="13" y="36"/>
                    <a:pt x="20" y="45"/>
                    <a:pt x="28" y="42"/>
                  </a:cubicBezTo>
                  <a:cubicBezTo>
                    <a:pt x="34" y="40"/>
                    <a:pt x="37" y="40"/>
                    <a:pt x="37" y="40"/>
                  </a:cubicBezTo>
                  <a:cubicBezTo>
                    <a:pt x="37" y="40"/>
                    <a:pt x="58" y="54"/>
                    <a:pt x="81" y="55"/>
                  </a:cubicBezTo>
                  <a:cubicBezTo>
                    <a:pt x="104" y="55"/>
                    <a:pt x="152" y="72"/>
                    <a:pt x="179" y="97"/>
                  </a:cubicBezTo>
                  <a:cubicBezTo>
                    <a:pt x="207" y="122"/>
                    <a:pt x="280" y="124"/>
                    <a:pt x="280" y="124"/>
                  </a:cubicBezTo>
                  <a:lnTo>
                    <a:pt x="281" y="112"/>
                  </a:lnTo>
                  <a:close/>
                  <a:moveTo>
                    <a:pt x="32" y="33"/>
                  </a:moveTo>
                  <a:cubicBezTo>
                    <a:pt x="34" y="32"/>
                    <a:pt x="35" y="30"/>
                    <a:pt x="35" y="30"/>
                  </a:cubicBezTo>
                  <a:cubicBezTo>
                    <a:pt x="35" y="30"/>
                    <a:pt x="33" y="28"/>
                    <a:pt x="29" y="26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1" y="29"/>
                    <a:pt x="29" y="28"/>
                    <a:pt x="18" y="27"/>
                  </a:cubicBezTo>
                  <a:cubicBezTo>
                    <a:pt x="3" y="26"/>
                    <a:pt x="0" y="15"/>
                    <a:pt x="0" y="15"/>
                  </a:cubicBezTo>
                  <a:cubicBezTo>
                    <a:pt x="3" y="29"/>
                    <a:pt x="17" y="29"/>
                    <a:pt x="24" y="30"/>
                  </a:cubicBezTo>
                  <a:cubicBezTo>
                    <a:pt x="27" y="31"/>
                    <a:pt x="30" y="32"/>
                    <a:pt x="32" y="33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gad815e67f5_3_16217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gad815e67f5_3_16217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gad815e67f5_3_16217"/>
            <p:cNvSpPr/>
            <p:nvPr/>
          </p:nvSpPr>
          <p:spPr>
            <a:xfrm>
              <a:off x="6015038" y="4448176"/>
              <a:ext cx="50800" cy="47625"/>
            </a:xfrm>
            <a:custGeom>
              <a:rect b="b" l="l" r="r" t="t"/>
              <a:pathLst>
                <a:path extrusionOk="0" h="12" w="14">
                  <a:moveTo>
                    <a:pt x="8" y="0"/>
                  </a:moveTo>
                  <a:cubicBezTo>
                    <a:pt x="0" y="1"/>
                    <a:pt x="0" y="11"/>
                    <a:pt x="8" y="12"/>
                  </a:cubicBezTo>
                  <a:cubicBezTo>
                    <a:pt x="11" y="12"/>
                    <a:pt x="13" y="10"/>
                    <a:pt x="13" y="7"/>
                  </a:cubicBezTo>
                  <a:cubicBezTo>
                    <a:pt x="14" y="3"/>
                    <a:pt x="11" y="3"/>
                    <a:pt x="8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gad815e67f5_3_16217"/>
            <p:cNvSpPr/>
            <p:nvPr/>
          </p:nvSpPr>
          <p:spPr>
            <a:xfrm>
              <a:off x="6065838" y="4487863"/>
              <a:ext cx="55563" cy="38100"/>
            </a:xfrm>
            <a:custGeom>
              <a:rect b="b" l="l" r="r" t="t"/>
              <a:pathLst>
                <a:path extrusionOk="0" h="10" w="15">
                  <a:moveTo>
                    <a:pt x="3" y="5"/>
                  </a:moveTo>
                  <a:cubicBezTo>
                    <a:pt x="6" y="0"/>
                    <a:pt x="6" y="1"/>
                    <a:pt x="9" y="3"/>
                  </a:cubicBezTo>
                  <a:cubicBezTo>
                    <a:pt x="11" y="3"/>
                    <a:pt x="15" y="6"/>
                    <a:pt x="14" y="8"/>
                  </a:cubicBezTo>
                  <a:cubicBezTo>
                    <a:pt x="13" y="10"/>
                    <a:pt x="0" y="9"/>
                    <a:pt x="3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gad815e67f5_3_16217"/>
            <p:cNvSpPr/>
            <p:nvPr/>
          </p:nvSpPr>
          <p:spPr>
            <a:xfrm>
              <a:off x="5838825" y="4445001"/>
              <a:ext cx="39688" cy="74613"/>
            </a:xfrm>
            <a:custGeom>
              <a:rect b="b" l="l" r="r" t="t"/>
              <a:pathLst>
                <a:path extrusionOk="0" h="19" w="11">
                  <a:moveTo>
                    <a:pt x="11" y="2"/>
                  </a:moveTo>
                  <a:cubicBezTo>
                    <a:pt x="10" y="3"/>
                    <a:pt x="7" y="19"/>
                    <a:pt x="3" y="9"/>
                  </a:cubicBezTo>
                  <a:cubicBezTo>
                    <a:pt x="0" y="5"/>
                    <a:pt x="7" y="0"/>
                    <a:pt x="11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19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gad815e67f5_3_1629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3" name="Google Shape;1193;gad815e67f5_3_16292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4" name="Google Shape;1194;gad815e67f5_3_16292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5" name="Google Shape;1195;gad815e67f5_3_16292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6" name="Google Shape;1196;gad815e67f5_3_16292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7" name="Google Shape;1197;gad815e67f5_3_16292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98" name="Google Shape;1198;gad815e67f5_3_16292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199" name="Google Shape;1199;gad815e67f5_3_16292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200" name="Google Shape;1200;gad815e67f5_3_1629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1" name="Google Shape;1201;gad815e67f5_3_1629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02" name="Google Shape;1202;gad815e67f5_3_162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3" name="Google Shape;1203;gad815e67f5_3_16292"/>
          <p:cNvGrpSpPr/>
          <p:nvPr/>
        </p:nvGrpSpPr>
        <p:grpSpPr>
          <a:xfrm>
            <a:off x="1671560" y="-2"/>
            <a:ext cx="3905464" cy="4458505"/>
            <a:chOff x="230570" y="-1163119"/>
            <a:chExt cx="5851760" cy="6680410"/>
          </a:xfrm>
        </p:grpSpPr>
        <p:sp>
          <p:nvSpPr>
            <p:cNvPr id="1204" name="Google Shape;1204;gad815e67f5_3_16292"/>
            <p:cNvSpPr/>
            <p:nvPr/>
          </p:nvSpPr>
          <p:spPr>
            <a:xfrm>
              <a:off x="334358" y="-1163119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05" name="Google Shape;1205;gad815e67f5_3_16292"/>
            <p:cNvGrpSpPr/>
            <p:nvPr/>
          </p:nvGrpSpPr>
          <p:grpSpPr>
            <a:xfrm flipH="1">
              <a:off x="230570" y="157542"/>
              <a:ext cx="5851760" cy="3976106"/>
              <a:chOff x="3247" y="1493"/>
              <a:chExt cx="1962" cy="1601"/>
            </a:xfrm>
          </p:grpSpPr>
          <p:sp>
            <p:nvSpPr>
              <p:cNvPr id="1206" name="Google Shape;1206;gad815e67f5_3_16292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7" name="Google Shape;1207;gad815e67f5_3_16292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08" name="Google Shape;1208;gad815e67f5_3_16292"/>
            <p:cNvSpPr/>
            <p:nvPr/>
          </p:nvSpPr>
          <p:spPr>
            <a:xfrm flipH="1">
              <a:off x="233316" y="454233"/>
              <a:ext cx="5789807" cy="3577130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gad815e67f5_3_16292"/>
            <p:cNvSpPr/>
            <p:nvPr/>
          </p:nvSpPr>
          <p:spPr>
            <a:xfrm>
              <a:off x="4028407" y="-1052542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gad815e67f5_3_16292"/>
            <p:cNvSpPr/>
            <p:nvPr/>
          </p:nvSpPr>
          <p:spPr>
            <a:xfrm flipH="1">
              <a:off x="2881069" y="-57246"/>
              <a:ext cx="1377366" cy="749963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gad815e67f5_3_16292"/>
            <p:cNvSpPr/>
            <p:nvPr/>
          </p:nvSpPr>
          <p:spPr>
            <a:xfrm>
              <a:off x="2113252" y="3933380"/>
              <a:ext cx="46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40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212" name="Google Shape;1212;gad815e67f5_3_16292"/>
            <p:cNvSpPr/>
            <p:nvPr/>
          </p:nvSpPr>
          <p:spPr>
            <a:xfrm>
              <a:off x="2562827" y="4246150"/>
              <a:ext cx="5565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54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213" name="Google Shape;1213;gad815e67f5_3_16292"/>
            <p:cNvSpPr/>
            <p:nvPr/>
          </p:nvSpPr>
          <p:spPr>
            <a:xfrm rot="416904">
              <a:off x="3294298" y="4374715"/>
              <a:ext cx="639799" cy="1107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66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" type="obj">
  <p:cSld name="OBJEC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oogle Shape;52;p18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53" name="Google Shape;53;p18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8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spTree>
      <p:nvGrpSpPr>
        <p:cNvPr id="1214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ad815e67f5_3_1631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6" name="Google Shape;1216;gad815e67f5_3_16315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7" name="Google Shape;1217;gad815e67f5_3_16315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8" name="Google Shape;1218;gad815e67f5_3_16315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gad815e67f5_3_16315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0" name="Google Shape;1220;gad815e67f5_3_16315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21" name="Google Shape;1221;gad815e67f5_3_16315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222" name="Google Shape;1222;gad815e67f5_3_16315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223" name="Google Shape;1223;gad815e67f5_3_16315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gad815e67f5_3_16315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25" name="Google Shape;1225;gad815e67f5_3_163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6" name="Google Shape;1226;gad815e67f5_3_16315"/>
          <p:cNvGrpSpPr/>
          <p:nvPr/>
        </p:nvGrpSpPr>
        <p:grpSpPr>
          <a:xfrm>
            <a:off x="1522014" y="20"/>
            <a:ext cx="4279645" cy="4465457"/>
            <a:chOff x="3626006" y="-991813"/>
            <a:chExt cx="5942300" cy="6200301"/>
          </a:xfrm>
        </p:grpSpPr>
        <p:sp>
          <p:nvSpPr>
            <p:cNvPr id="1227" name="Google Shape;1227;gad815e67f5_3_16315"/>
            <p:cNvSpPr/>
            <p:nvPr/>
          </p:nvSpPr>
          <p:spPr>
            <a:xfrm>
              <a:off x="3685858" y="-991813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gad815e67f5_3_16315"/>
            <p:cNvSpPr/>
            <p:nvPr/>
          </p:nvSpPr>
          <p:spPr>
            <a:xfrm>
              <a:off x="4517223" y="3201870"/>
              <a:ext cx="864130" cy="1060707"/>
            </a:xfrm>
            <a:custGeom>
              <a:rect b="b" l="l" r="r" t="t"/>
              <a:pathLst>
                <a:path extrusionOk="0" h="85" w="74">
                  <a:moveTo>
                    <a:pt x="45" y="67"/>
                  </a:moveTo>
                  <a:cubicBezTo>
                    <a:pt x="47" y="61"/>
                    <a:pt x="74" y="55"/>
                    <a:pt x="67" y="25"/>
                  </a:cubicBezTo>
                  <a:cubicBezTo>
                    <a:pt x="61" y="8"/>
                    <a:pt x="43" y="0"/>
                    <a:pt x="26" y="6"/>
                  </a:cubicBezTo>
                  <a:cubicBezTo>
                    <a:pt x="0" y="15"/>
                    <a:pt x="9" y="41"/>
                    <a:pt x="8" y="46"/>
                  </a:cubicBezTo>
                  <a:cubicBezTo>
                    <a:pt x="7" y="49"/>
                    <a:pt x="6" y="53"/>
                    <a:pt x="4" y="55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7" y="52"/>
                    <a:pt x="10" y="50"/>
                    <a:pt x="13" y="49"/>
                  </a:cubicBezTo>
                  <a:cubicBezTo>
                    <a:pt x="24" y="45"/>
                    <a:pt x="36" y="51"/>
                    <a:pt x="40" y="62"/>
                  </a:cubicBezTo>
                  <a:cubicBezTo>
                    <a:pt x="41" y="64"/>
                    <a:pt x="41" y="67"/>
                    <a:pt x="41" y="70"/>
                  </a:cubicBezTo>
                  <a:cubicBezTo>
                    <a:pt x="40" y="74"/>
                    <a:pt x="45" y="82"/>
                    <a:pt x="53" y="85"/>
                  </a:cubicBezTo>
                  <a:cubicBezTo>
                    <a:pt x="41" y="79"/>
                    <a:pt x="43" y="73"/>
                    <a:pt x="45" y="67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gad815e67f5_3_16315"/>
            <p:cNvSpPr/>
            <p:nvPr/>
          </p:nvSpPr>
          <p:spPr>
            <a:xfrm>
              <a:off x="5921945" y="3349305"/>
              <a:ext cx="802698" cy="1072993"/>
            </a:xfrm>
            <a:custGeom>
              <a:rect b="b" l="l" r="r" t="t"/>
              <a:pathLst>
                <a:path extrusionOk="0" h="86" w="69">
                  <a:moveTo>
                    <a:pt x="60" y="56"/>
                  </a:moveTo>
                  <a:cubicBezTo>
                    <a:pt x="69" y="45"/>
                    <a:pt x="69" y="28"/>
                    <a:pt x="59" y="16"/>
                  </a:cubicBezTo>
                  <a:cubicBezTo>
                    <a:pt x="48" y="2"/>
                    <a:pt x="28" y="0"/>
                    <a:pt x="14" y="12"/>
                  </a:cubicBezTo>
                  <a:cubicBezTo>
                    <a:pt x="3" y="21"/>
                    <a:pt x="0" y="38"/>
                    <a:pt x="6" y="51"/>
                  </a:cubicBezTo>
                  <a:cubicBezTo>
                    <a:pt x="8" y="55"/>
                    <a:pt x="12" y="61"/>
                    <a:pt x="13" y="66"/>
                  </a:cubicBezTo>
                  <a:cubicBezTo>
                    <a:pt x="14" y="69"/>
                    <a:pt x="14" y="73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2"/>
                    <a:pt x="16" y="69"/>
                    <a:pt x="19" y="67"/>
                  </a:cubicBezTo>
                  <a:cubicBezTo>
                    <a:pt x="28" y="60"/>
                    <a:pt x="41" y="61"/>
                    <a:pt x="49" y="69"/>
                  </a:cubicBezTo>
                  <a:cubicBezTo>
                    <a:pt x="51" y="72"/>
                    <a:pt x="52" y="74"/>
                    <a:pt x="53" y="77"/>
                  </a:cubicBezTo>
                  <a:cubicBezTo>
                    <a:pt x="53" y="80"/>
                    <a:pt x="57" y="84"/>
                    <a:pt x="62" y="86"/>
                  </a:cubicBezTo>
                  <a:cubicBezTo>
                    <a:pt x="53" y="77"/>
                    <a:pt x="55" y="62"/>
                    <a:pt x="60" y="56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gad815e67f5_3_16315"/>
            <p:cNvSpPr/>
            <p:nvPr/>
          </p:nvSpPr>
          <p:spPr>
            <a:xfrm>
              <a:off x="7441338" y="3513122"/>
              <a:ext cx="868224" cy="610214"/>
            </a:xfrm>
            <a:custGeom>
              <a:rect b="b" l="l" r="r" t="t"/>
              <a:pathLst>
                <a:path extrusionOk="0" h="49" w="74">
                  <a:moveTo>
                    <a:pt x="67" y="25"/>
                  </a:moveTo>
                  <a:cubicBezTo>
                    <a:pt x="59" y="8"/>
                    <a:pt x="38" y="0"/>
                    <a:pt x="21" y="9"/>
                  </a:cubicBezTo>
                  <a:cubicBezTo>
                    <a:pt x="8" y="14"/>
                    <a:pt x="1" y="26"/>
                    <a:pt x="1" y="39"/>
                  </a:cubicBezTo>
                  <a:cubicBezTo>
                    <a:pt x="1" y="43"/>
                    <a:pt x="0" y="46"/>
                    <a:pt x="0" y="49"/>
                  </a:cubicBezTo>
                  <a:cubicBezTo>
                    <a:pt x="4" y="39"/>
                    <a:pt x="17" y="30"/>
                    <a:pt x="34" y="27"/>
                  </a:cubicBezTo>
                  <a:cubicBezTo>
                    <a:pt x="51" y="24"/>
                    <a:pt x="66" y="29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4"/>
                    <a:pt x="69" y="29"/>
                    <a:pt x="67" y="25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gad815e67f5_3_16315"/>
            <p:cNvSpPr/>
            <p:nvPr/>
          </p:nvSpPr>
          <p:spPr>
            <a:xfrm>
              <a:off x="3943867" y="-70350"/>
              <a:ext cx="5307637" cy="4595033"/>
            </a:xfrm>
            <a:custGeom>
              <a:rect b="b" l="l" r="r" t="t"/>
              <a:pathLst>
                <a:path extrusionOk="0" h="368" w="454">
                  <a:moveTo>
                    <a:pt x="45" y="212"/>
                  </a:moveTo>
                  <a:cubicBezTo>
                    <a:pt x="6" y="247"/>
                    <a:pt x="0" y="281"/>
                    <a:pt x="29" y="311"/>
                  </a:cubicBezTo>
                  <a:cubicBezTo>
                    <a:pt x="31" y="312"/>
                    <a:pt x="33" y="314"/>
                    <a:pt x="35" y="315"/>
                  </a:cubicBezTo>
                  <a:cubicBezTo>
                    <a:pt x="48" y="325"/>
                    <a:pt x="55" y="318"/>
                    <a:pt x="57" y="308"/>
                  </a:cubicBezTo>
                  <a:cubicBezTo>
                    <a:pt x="58" y="303"/>
                    <a:pt x="49" y="277"/>
                    <a:pt x="75" y="268"/>
                  </a:cubicBezTo>
                  <a:cubicBezTo>
                    <a:pt x="92" y="262"/>
                    <a:pt x="110" y="270"/>
                    <a:pt x="116" y="287"/>
                  </a:cubicBezTo>
                  <a:cubicBezTo>
                    <a:pt x="123" y="317"/>
                    <a:pt x="96" y="323"/>
                    <a:pt x="94" y="329"/>
                  </a:cubicBezTo>
                  <a:cubicBezTo>
                    <a:pt x="91" y="336"/>
                    <a:pt x="89" y="343"/>
                    <a:pt x="113" y="351"/>
                  </a:cubicBezTo>
                  <a:cubicBezTo>
                    <a:pt x="127" y="356"/>
                    <a:pt x="145" y="358"/>
                    <a:pt x="164" y="357"/>
                  </a:cubicBezTo>
                  <a:cubicBezTo>
                    <a:pt x="169" y="357"/>
                    <a:pt x="174" y="356"/>
                    <a:pt x="177" y="355"/>
                  </a:cubicBezTo>
                  <a:cubicBezTo>
                    <a:pt x="182" y="352"/>
                    <a:pt x="183" y="346"/>
                    <a:pt x="182" y="340"/>
                  </a:cubicBezTo>
                  <a:cubicBezTo>
                    <a:pt x="181" y="335"/>
                    <a:pt x="177" y="329"/>
                    <a:pt x="175" y="325"/>
                  </a:cubicBezTo>
                  <a:cubicBezTo>
                    <a:pt x="169" y="312"/>
                    <a:pt x="172" y="295"/>
                    <a:pt x="183" y="286"/>
                  </a:cubicBezTo>
                  <a:cubicBezTo>
                    <a:pt x="197" y="274"/>
                    <a:pt x="217" y="276"/>
                    <a:pt x="228" y="290"/>
                  </a:cubicBezTo>
                  <a:cubicBezTo>
                    <a:pt x="238" y="302"/>
                    <a:pt x="238" y="319"/>
                    <a:pt x="229" y="330"/>
                  </a:cubicBezTo>
                  <a:cubicBezTo>
                    <a:pt x="223" y="338"/>
                    <a:pt x="221" y="360"/>
                    <a:pt x="241" y="365"/>
                  </a:cubicBezTo>
                  <a:cubicBezTo>
                    <a:pt x="253" y="368"/>
                    <a:pt x="264" y="364"/>
                    <a:pt x="282" y="358"/>
                  </a:cubicBezTo>
                  <a:cubicBezTo>
                    <a:pt x="292" y="355"/>
                    <a:pt x="299" y="347"/>
                    <a:pt x="300" y="326"/>
                  </a:cubicBezTo>
                  <a:cubicBezTo>
                    <a:pt x="300" y="313"/>
                    <a:pt x="307" y="301"/>
                    <a:pt x="320" y="296"/>
                  </a:cubicBezTo>
                  <a:cubicBezTo>
                    <a:pt x="337" y="287"/>
                    <a:pt x="358" y="295"/>
                    <a:pt x="366" y="312"/>
                  </a:cubicBezTo>
                  <a:cubicBezTo>
                    <a:pt x="374" y="328"/>
                    <a:pt x="382" y="346"/>
                    <a:pt x="412" y="334"/>
                  </a:cubicBezTo>
                  <a:cubicBezTo>
                    <a:pt x="415" y="333"/>
                    <a:pt x="429" y="327"/>
                    <a:pt x="438" y="315"/>
                  </a:cubicBezTo>
                  <a:cubicBezTo>
                    <a:pt x="450" y="300"/>
                    <a:pt x="454" y="237"/>
                    <a:pt x="394" y="198"/>
                  </a:cubicBezTo>
                  <a:cubicBezTo>
                    <a:pt x="335" y="160"/>
                    <a:pt x="277" y="135"/>
                    <a:pt x="288" y="62"/>
                  </a:cubicBezTo>
                  <a:cubicBezTo>
                    <a:pt x="294" y="19"/>
                    <a:pt x="253" y="0"/>
                    <a:pt x="200" y="70"/>
                  </a:cubicBezTo>
                  <a:cubicBezTo>
                    <a:pt x="152" y="135"/>
                    <a:pt x="82" y="179"/>
                    <a:pt x="45" y="212"/>
                  </a:cubicBezTo>
                  <a:close/>
                </a:path>
              </a:pathLst>
            </a:custGeom>
            <a:solidFill>
              <a:srgbClr val="BBD6EE"/>
            </a:solidFill>
            <a:ln cap="flat" cmpd="sng" w="38100">
              <a:solidFill>
                <a:srgbClr val="BBD6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gad815e67f5_3_16315"/>
            <p:cNvSpPr/>
            <p:nvPr/>
          </p:nvSpPr>
          <p:spPr>
            <a:xfrm>
              <a:off x="7379907" y="-881236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33" name="Google Shape;1233;gad815e67f5_3_16315"/>
            <p:cNvGrpSpPr/>
            <p:nvPr/>
          </p:nvGrpSpPr>
          <p:grpSpPr>
            <a:xfrm>
              <a:off x="3626006" y="3373788"/>
              <a:ext cx="5942300" cy="1834700"/>
              <a:chOff x="4566036" y="2906717"/>
              <a:chExt cx="3956522" cy="1221586"/>
            </a:xfrm>
          </p:grpSpPr>
          <p:sp>
            <p:nvSpPr>
              <p:cNvPr id="1234" name="Google Shape;1234;gad815e67f5_3_16315"/>
              <p:cNvSpPr/>
              <p:nvPr/>
            </p:nvSpPr>
            <p:spPr>
              <a:xfrm>
                <a:off x="7322785" y="3364812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gad815e67f5_3_16315"/>
              <p:cNvSpPr/>
              <p:nvPr/>
            </p:nvSpPr>
            <p:spPr>
              <a:xfrm>
                <a:off x="7415495" y="3479336"/>
                <a:ext cx="381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gad815e67f5_3_16315"/>
              <p:cNvSpPr/>
              <p:nvPr/>
            </p:nvSpPr>
            <p:spPr>
              <a:xfrm>
                <a:off x="7688170" y="352841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gad815e67f5_3_16315"/>
              <p:cNvSpPr/>
              <p:nvPr/>
            </p:nvSpPr>
            <p:spPr>
              <a:xfrm>
                <a:off x="6810156" y="4046500"/>
                <a:ext cx="354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gad815e67f5_3_16315"/>
              <p:cNvSpPr/>
              <p:nvPr/>
            </p:nvSpPr>
            <p:spPr>
              <a:xfrm>
                <a:off x="7276431" y="3552958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gad815e67f5_3_16315"/>
              <p:cNvSpPr/>
              <p:nvPr/>
            </p:nvSpPr>
            <p:spPr>
              <a:xfrm>
                <a:off x="8459842" y="3547505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gad815e67f5_3_16315"/>
              <p:cNvSpPr/>
              <p:nvPr/>
            </p:nvSpPr>
            <p:spPr>
              <a:xfrm>
                <a:off x="8274423" y="3539324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gad815e67f5_3_16315"/>
              <p:cNvSpPr/>
              <p:nvPr/>
            </p:nvSpPr>
            <p:spPr>
              <a:xfrm>
                <a:off x="7742706" y="3727470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gad815e67f5_3_16315"/>
              <p:cNvSpPr/>
              <p:nvPr/>
            </p:nvSpPr>
            <p:spPr>
              <a:xfrm>
                <a:off x="6436590" y="3828360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gad815e67f5_3_16315"/>
              <p:cNvSpPr/>
              <p:nvPr/>
            </p:nvSpPr>
            <p:spPr>
              <a:xfrm>
                <a:off x="5220458" y="3503877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gad815e67f5_3_16315"/>
              <p:cNvSpPr/>
              <p:nvPr/>
            </p:nvSpPr>
            <p:spPr>
              <a:xfrm>
                <a:off x="5686733" y="3746558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gad815e67f5_3_16315"/>
              <p:cNvSpPr/>
              <p:nvPr/>
            </p:nvSpPr>
            <p:spPr>
              <a:xfrm>
                <a:off x="5471319" y="3945610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gad815e67f5_3_16315"/>
              <p:cNvSpPr/>
              <p:nvPr/>
            </p:nvSpPr>
            <p:spPr>
              <a:xfrm>
                <a:off x="5983949" y="4046500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gad815e67f5_3_16315"/>
              <p:cNvSpPr/>
              <p:nvPr/>
            </p:nvSpPr>
            <p:spPr>
              <a:xfrm>
                <a:off x="6139374" y="3863808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gad815e67f5_3_16315"/>
              <p:cNvSpPr/>
              <p:nvPr/>
            </p:nvSpPr>
            <p:spPr>
              <a:xfrm>
                <a:off x="4863252" y="336481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gad815e67f5_3_16315"/>
              <p:cNvSpPr/>
              <p:nvPr/>
            </p:nvSpPr>
            <p:spPr>
              <a:xfrm>
                <a:off x="4863252" y="3697476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gad815e67f5_3_16315"/>
              <p:cNvSpPr/>
              <p:nvPr/>
            </p:nvSpPr>
            <p:spPr>
              <a:xfrm>
                <a:off x="4634205" y="3422074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gad815e67f5_3_16315"/>
              <p:cNvSpPr/>
              <p:nvPr/>
            </p:nvSpPr>
            <p:spPr>
              <a:xfrm>
                <a:off x="4691467" y="324756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gad815e67f5_3_16315"/>
              <p:cNvSpPr/>
              <p:nvPr/>
            </p:nvSpPr>
            <p:spPr>
              <a:xfrm>
                <a:off x="4661472" y="3040329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gad815e67f5_3_16315"/>
              <p:cNvSpPr/>
              <p:nvPr/>
            </p:nvSpPr>
            <p:spPr>
              <a:xfrm>
                <a:off x="7281885" y="306486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4" name="Google Shape;1254;gad815e67f5_3_16315"/>
              <p:cNvSpPr/>
              <p:nvPr/>
            </p:nvSpPr>
            <p:spPr>
              <a:xfrm>
                <a:off x="7322785" y="3100318"/>
                <a:ext cx="38100" cy="38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gad815e67f5_3_16315"/>
              <p:cNvSpPr/>
              <p:nvPr/>
            </p:nvSpPr>
            <p:spPr>
              <a:xfrm>
                <a:off x="7251890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6" name="Google Shape;1256;gad815e67f5_3_16315"/>
              <p:cNvSpPr/>
              <p:nvPr/>
            </p:nvSpPr>
            <p:spPr>
              <a:xfrm>
                <a:off x="7292792" y="3332091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gad815e67f5_3_16315"/>
              <p:cNvSpPr/>
              <p:nvPr/>
            </p:nvSpPr>
            <p:spPr>
              <a:xfrm>
                <a:off x="7423675" y="32502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8" name="Google Shape;1258;gad815e67f5_3_16315"/>
              <p:cNvSpPr/>
              <p:nvPr/>
            </p:nvSpPr>
            <p:spPr>
              <a:xfrm>
                <a:off x="7464577" y="3280283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gad815e67f5_3_16315"/>
              <p:cNvSpPr/>
              <p:nvPr/>
            </p:nvSpPr>
            <p:spPr>
              <a:xfrm>
                <a:off x="7344600" y="3413894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0" name="Google Shape;1260;gad815e67f5_3_16315"/>
              <p:cNvSpPr/>
              <p:nvPr/>
            </p:nvSpPr>
            <p:spPr>
              <a:xfrm>
                <a:off x="7390954" y="3449341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gad815e67f5_3_16315"/>
              <p:cNvSpPr/>
              <p:nvPr/>
            </p:nvSpPr>
            <p:spPr>
              <a:xfrm>
                <a:off x="7620001" y="3465702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2" name="Google Shape;1262;gad815e67f5_3_16315"/>
              <p:cNvSpPr/>
              <p:nvPr/>
            </p:nvSpPr>
            <p:spPr>
              <a:xfrm>
                <a:off x="7655449" y="3498424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gad815e67f5_3_16315"/>
              <p:cNvSpPr/>
              <p:nvPr/>
            </p:nvSpPr>
            <p:spPr>
              <a:xfrm>
                <a:off x="6736533" y="3978332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4" name="Google Shape;1264;gad815e67f5_3_16315"/>
              <p:cNvSpPr/>
              <p:nvPr/>
            </p:nvSpPr>
            <p:spPr>
              <a:xfrm>
                <a:off x="6785615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gad815e67f5_3_16315"/>
              <p:cNvSpPr/>
              <p:nvPr/>
            </p:nvSpPr>
            <p:spPr>
              <a:xfrm>
                <a:off x="6894685" y="3653848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6" name="Google Shape;1266;gad815e67f5_3_16315"/>
              <p:cNvSpPr/>
              <p:nvPr/>
            </p:nvSpPr>
            <p:spPr>
              <a:xfrm>
                <a:off x="6932860" y="3689296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gad815e67f5_3_16315"/>
              <p:cNvSpPr/>
              <p:nvPr/>
            </p:nvSpPr>
            <p:spPr>
              <a:xfrm>
                <a:off x="7063744" y="3612947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8" name="Google Shape;1268;gad815e67f5_3_16315"/>
              <p:cNvSpPr/>
              <p:nvPr/>
            </p:nvSpPr>
            <p:spPr>
              <a:xfrm>
                <a:off x="7104645" y="3648395"/>
                <a:ext cx="381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gad815e67f5_3_16315"/>
              <p:cNvSpPr/>
              <p:nvPr/>
            </p:nvSpPr>
            <p:spPr>
              <a:xfrm>
                <a:off x="7205535" y="3490243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0" name="Google Shape;1270;gad815e67f5_3_16315"/>
              <p:cNvSpPr/>
              <p:nvPr/>
            </p:nvSpPr>
            <p:spPr>
              <a:xfrm>
                <a:off x="7251890" y="3522964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gad815e67f5_3_16315"/>
              <p:cNvSpPr/>
              <p:nvPr/>
            </p:nvSpPr>
            <p:spPr>
              <a:xfrm>
                <a:off x="8388947" y="3479336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2" name="Google Shape;1272;gad815e67f5_3_16315"/>
              <p:cNvSpPr/>
              <p:nvPr/>
            </p:nvSpPr>
            <p:spPr>
              <a:xfrm>
                <a:off x="8429848" y="3514784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gad815e67f5_3_16315"/>
              <p:cNvSpPr/>
              <p:nvPr/>
            </p:nvSpPr>
            <p:spPr>
              <a:xfrm>
                <a:off x="8200801" y="347388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4" name="Google Shape;1274;gad815e67f5_3_16315"/>
              <p:cNvSpPr/>
              <p:nvPr/>
            </p:nvSpPr>
            <p:spPr>
              <a:xfrm>
                <a:off x="8249882" y="350387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gad815e67f5_3_16315"/>
              <p:cNvSpPr/>
              <p:nvPr/>
            </p:nvSpPr>
            <p:spPr>
              <a:xfrm>
                <a:off x="7671810" y="3664755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6" name="Google Shape;1276;gad815e67f5_3_16315"/>
              <p:cNvSpPr/>
              <p:nvPr/>
            </p:nvSpPr>
            <p:spPr>
              <a:xfrm>
                <a:off x="7712712" y="3697476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gad815e67f5_3_16315"/>
              <p:cNvSpPr/>
              <p:nvPr/>
            </p:nvSpPr>
            <p:spPr>
              <a:xfrm>
                <a:off x="7797241" y="358022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8" name="Google Shape;1278;gad815e67f5_3_16315"/>
              <p:cNvSpPr/>
              <p:nvPr/>
            </p:nvSpPr>
            <p:spPr>
              <a:xfrm>
                <a:off x="7838143" y="3612947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gad815e67f5_3_16315"/>
              <p:cNvSpPr/>
              <p:nvPr/>
            </p:nvSpPr>
            <p:spPr>
              <a:xfrm>
                <a:off x="6362967" y="3762918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0" name="Google Shape;1280;gad815e67f5_3_16315"/>
              <p:cNvSpPr/>
              <p:nvPr/>
            </p:nvSpPr>
            <p:spPr>
              <a:xfrm>
                <a:off x="6409323" y="3798366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gad815e67f5_3_16315"/>
              <p:cNvSpPr/>
              <p:nvPr/>
            </p:nvSpPr>
            <p:spPr>
              <a:xfrm>
                <a:off x="6169077" y="3131543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2" name="Google Shape;1282;gad815e67f5_3_16315"/>
              <p:cNvSpPr/>
              <p:nvPr/>
            </p:nvSpPr>
            <p:spPr>
              <a:xfrm>
                <a:off x="6209979" y="3161538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gad815e67f5_3_16315"/>
              <p:cNvSpPr/>
              <p:nvPr/>
            </p:nvSpPr>
            <p:spPr>
              <a:xfrm>
                <a:off x="6349334" y="3149399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4" name="Google Shape;1284;gad815e67f5_3_16315"/>
              <p:cNvSpPr/>
              <p:nvPr/>
            </p:nvSpPr>
            <p:spPr>
              <a:xfrm>
                <a:off x="6395689" y="3182120"/>
                <a:ext cx="300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gad815e67f5_3_16315"/>
              <p:cNvSpPr/>
              <p:nvPr/>
            </p:nvSpPr>
            <p:spPr>
              <a:xfrm>
                <a:off x="6264805" y="2950346"/>
                <a:ext cx="130885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5"/>
                      <a:pt x="12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6" name="Google Shape;1286;gad815e67f5_3_16315"/>
              <p:cNvSpPr/>
              <p:nvPr/>
            </p:nvSpPr>
            <p:spPr>
              <a:xfrm>
                <a:off x="6300253" y="2983067"/>
                <a:ext cx="408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gad815e67f5_3_16315"/>
              <p:cNvSpPr/>
              <p:nvPr/>
            </p:nvSpPr>
            <p:spPr>
              <a:xfrm>
                <a:off x="5397696" y="2906717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8" name="Google Shape;1288;gad815e67f5_3_16315"/>
              <p:cNvSpPr/>
              <p:nvPr/>
            </p:nvSpPr>
            <p:spPr>
              <a:xfrm>
                <a:off x="5492527" y="3061772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9" name="Google Shape;1289;gad815e67f5_3_16315"/>
              <p:cNvSpPr/>
              <p:nvPr/>
            </p:nvSpPr>
            <p:spPr>
              <a:xfrm>
                <a:off x="5296806" y="3081228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0" name="Google Shape;1290;gad815e67f5_3_16315"/>
              <p:cNvSpPr/>
              <p:nvPr/>
            </p:nvSpPr>
            <p:spPr>
              <a:xfrm>
                <a:off x="5242272" y="3280283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1" name="Google Shape;1291;gad815e67f5_3_16315"/>
              <p:cNvSpPr/>
              <p:nvPr/>
            </p:nvSpPr>
            <p:spPr>
              <a:xfrm>
                <a:off x="5288627" y="3315731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gad815e67f5_3_16315"/>
              <p:cNvSpPr/>
              <p:nvPr/>
            </p:nvSpPr>
            <p:spPr>
              <a:xfrm>
                <a:off x="5149561" y="3441162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gad815e67f5_3_16315"/>
              <p:cNvSpPr/>
              <p:nvPr/>
            </p:nvSpPr>
            <p:spPr>
              <a:xfrm>
                <a:off x="5195916" y="3473883"/>
                <a:ext cx="300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gad815e67f5_3_16315"/>
              <p:cNvSpPr/>
              <p:nvPr/>
            </p:nvSpPr>
            <p:spPr>
              <a:xfrm>
                <a:off x="5615837" y="36783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5" name="Google Shape;1295;gad815e67f5_3_16315"/>
              <p:cNvSpPr/>
              <p:nvPr/>
            </p:nvSpPr>
            <p:spPr>
              <a:xfrm>
                <a:off x="5656738" y="3713837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gad815e67f5_3_16315"/>
              <p:cNvSpPr/>
              <p:nvPr/>
            </p:nvSpPr>
            <p:spPr>
              <a:xfrm>
                <a:off x="5397696" y="3880168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gad815e67f5_3_16315"/>
              <p:cNvSpPr/>
              <p:nvPr/>
            </p:nvSpPr>
            <p:spPr>
              <a:xfrm>
                <a:off x="5444051" y="3912889"/>
                <a:ext cx="327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gad815e67f5_3_16315"/>
              <p:cNvSpPr/>
              <p:nvPr/>
            </p:nvSpPr>
            <p:spPr>
              <a:xfrm>
                <a:off x="5913053" y="397833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gad815e67f5_3_16315"/>
              <p:cNvSpPr/>
              <p:nvPr/>
            </p:nvSpPr>
            <p:spPr>
              <a:xfrm>
                <a:off x="5959408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gad815e67f5_3_16315"/>
              <p:cNvSpPr/>
              <p:nvPr/>
            </p:nvSpPr>
            <p:spPr>
              <a:xfrm>
                <a:off x="6068478" y="3798366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gad815e67f5_3_16315"/>
              <p:cNvSpPr/>
              <p:nvPr/>
            </p:nvSpPr>
            <p:spPr>
              <a:xfrm>
                <a:off x="6109379" y="3828360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gad815e67f5_3_16315"/>
              <p:cNvSpPr/>
              <p:nvPr/>
            </p:nvSpPr>
            <p:spPr>
              <a:xfrm>
                <a:off x="6035758" y="3599313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gad815e67f5_3_16315"/>
              <p:cNvSpPr/>
              <p:nvPr/>
            </p:nvSpPr>
            <p:spPr>
              <a:xfrm>
                <a:off x="6082112" y="3629307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gad815e67f5_3_16315"/>
              <p:cNvSpPr/>
              <p:nvPr/>
            </p:nvSpPr>
            <p:spPr>
              <a:xfrm>
                <a:off x="6267531" y="358459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gad815e67f5_3_16315"/>
              <p:cNvSpPr/>
              <p:nvPr/>
            </p:nvSpPr>
            <p:spPr>
              <a:xfrm>
                <a:off x="6223903" y="338117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6" name="Google Shape;1306;gad815e67f5_3_16315"/>
              <p:cNvSpPr/>
              <p:nvPr/>
            </p:nvSpPr>
            <p:spPr>
              <a:xfrm>
                <a:off x="6270258" y="3413894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gad815e67f5_3_16315"/>
              <p:cNvSpPr/>
              <p:nvPr/>
            </p:nvSpPr>
            <p:spPr>
              <a:xfrm>
                <a:off x="4789631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8" name="Google Shape;1308;gad815e67f5_3_16315"/>
              <p:cNvSpPr/>
              <p:nvPr/>
            </p:nvSpPr>
            <p:spPr>
              <a:xfrm>
                <a:off x="4830531" y="3332091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gad815e67f5_3_16315"/>
              <p:cNvSpPr/>
              <p:nvPr/>
            </p:nvSpPr>
            <p:spPr>
              <a:xfrm>
                <a:off x="4789631" y="3629307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Google Shape;1310;gad815e67f5_3_16315"/>
              <p:cNvSpPr/>
              <p:nvPr/>
            </p:nvSpPr>
            <p:spPr>
              <a:xfrm>
                <a:off x="4830531" y="3664755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gad815e67f5_3_16315"/>
              <p:cNvSpPr/>
              <p:nvPr/>
            </p:nvSpPr>
            <p:spPr>
              <a:xfrm>
                <a:off x="4566036" y="3356632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2" name="Google Shape;1312;gad815e67f5_3_16315"/>
              <p:cNvSpPr/>
              <p:nvPr/>
            </p:nvSpPr>
            <p:spPr>
              <a:xfrm>
                <a:off x="4604211" y="3389353"/>
                <a:ext cx="408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gad815e67f5_3_16315"/>
              <p:cNvSpPr/>
              <p:nvPr/>
            </p:nvSpPr>
            <p:spPr>
              <a:xfrm>
                <a:off x="4617844" y="3182120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4" name="Google Shape;1314;gad815e67f5_3_16315"/>
              <p:cNvSpPr/>
              <p:nvPr/>
            </p:nvSpPr>
            <p:spPr>
              <a:xfrm>
                <a:off x="4658746" y="3214841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gad815e67f5_3_16315"/>
              <p:cNvSpPr/>
              <p:nvPr/>
            </p:nvSpPr>
            <p:spPr>
              <a:xfrm>
                <a:off x="5048671" y="3291190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6" name="Google Shape;1316;gad815e67f5_3_16315"/>
              <p:cNvSpPr/>
              <p:nvPr/>
            </p:nvSpPr>
            <p:spPr>
              <a:xfrm>
                <a:off x="5086847" y="3323911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gad815e67f5_3_16315"/>
              <p:cNvSpPr/>
              <p:nvPr/>
            </p:nvSpPr>
            <p:spPr>
              <a:xfrm>
                <a:off x="4587850" y="297488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8" name="Google Shape;1318;gad815e67f5_3_16315"/>
              <p:cNvSpPr/>
              <p:nvPr/>
            </p:nvSpPr>
            <p:spPr>
              <a:xfrm>
                <a:off x="4628751" y="3007607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4">
  <p:cSld name="TITLE_4">
    <p:spTree>
      <p:nvGrpSpPr>
        <p:cNvPr id="1319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" name="Google Shape;1320;gad815e67f5_3_16420"/>
          <p:cNvGrpSpPr/>
          <p:nvPr/>
        </p:nvGrpSpPr>
        <p:grpSpPr>
          <a:xfrm>
            <a:off x="-9286" y="2"/>
            <a:ext cx="8658028" cy="5894685"/>
            <a:chOff x="0" y="779139"/>
            <a:chExt cx="8919365" cy="6072613"/>
          </a:xfrm>
        </p:grpSpPr>
        <p:sp>
          <p:nvSpPr>
            <p:cNvPr id="1321" name="Google Shape;1321;gad815e67f5_3_16420"/>
            <p:cNvSpPr/>
            <p:nvPr/>
          </p:nvSpPr>
          <p:spPr>
            <a:xfrm>
              <a:off x="1497" y="3979808"/>
              <a:ext cx="8917868" cy="1506779"/>
            </a:xfrm>
            <a:custGeom>
              <a:rect b="b" l="l" r="r" t="t"/>
              <a:pathLst>
                <a:path extrusionOk="0" h="165" w="1042">
                  <a:moveTo>
                    <a:pt x="1001" y="120"/>
                  </a:moveTo>
                  <a:cubicBezTo>
                    <a:pt x="1001" y="121"/>
                    <a:pt x="1001" y="121"/>
                    <a:pt x="1001" y="121"/>
                  </a:cubicBezTo>
                  <a:cubicBezTo>
                    <a:pt x="994" y="126"/>
                    <a:pt x="987" y="128"/>
                    <a:pt x="980" y="117"/>
                  </a:cubicBezTo>
                  <a:cubicBezTo>
                    <a:pt x="981" y="116"/>
                    <a:pt x="981" y="116"/>
                    <a:pt x="981" y="116"/>
                  </a:cubicBezTo>
                  <a:cubicBezTo>
                    <a:pt x="956" y="110"/>
                    <a:pt x="931" y="95"/>
                    <a:pt x="908" y="81"/>
                  </a:cubicBezTo>
                  <a:cubicBezTo>
                    <a:pt x="896" y="74"/>
                    <a:pt x="885" y="68"/>
                    <a:pt x="876" y="63"/>
                  </a:cubicBezTo>
                  <a:cubicBezTo>
                    <a:pt x="867" y="57"/>
                    <a:pt x="845" y="48"/>
                    <a:pt x="832" y="52"/>
                  </a:cubicBezTo>
                  <a:cubicBezTo>
                    <a:pt x="827" y="54"/>
                    <a:pt x="823" y="57"/>
                    <a:pt x="821" y="62"/>
                  </a:cubicBezTo>
                  <a:cubicBezTo>
                    <a:pt x="818" y="71"/>
                    <a:pt x="820" y="76"/>
                    <a:pt x="821" y="80"/>
                  </a:cubicBezTo>
                  <a:cubicBezTo>
                    <a:pt x="822" y="83"/>
                    <a:pt x="823" y="84"/>
                    <a:pt x="820" y="88"/>
                  </a:cubicBezTo>
                  <a:cubicBezTo>
                    <a:pt x="818" y="91"/>
                    <a:pt x="816" y="91"/>
                    <a:pt x="810" y="88"/>
                  </a:cubicBezTo>
                  <a:cubicBezTo>
                    <a:pt x="807" y="87"/>
                    <a:pt x="802" y="85"/>
                    <a:pt x="799" y="87"/>
                  </a:cubicBezTo>
                  <a:cubicBezTo>
                    <a:pt x="795" y="89"/>
                    <a:pt x="795" y="94"/>
                    <a:pt x="794" y="95"/>
                  </a:cubicBezTo>
                  <a:cubicBezTo>
                    <a:pt x="794" y="95"/>
                    <a:pt x="794" y="96"/>
                    <a:pt x="794" y="96"/>
                  </a:cubicBezTo>
                  <a:cubicBezTo>
                    <a:pt x="793" y="95"/>
                    <a:pt x="790" y="93"/>
                    <a:pt x="788" y="92"/>
                  </a:cubicBezTo>
                  <a:cubicBezTo>
                    <a:pt x="781" y="87"/>
                    <a:pt x="773" y="81"/>
                    <a:pt x="765" y="84"/>
                  </a:cubicBezTo>
                  <a:cubicBezTo>
                    <a:pt x="759" y="86"/>
                    <a:pt x="752" y="92"/>
                    <a:pt x="753" y="103"/>
                  </a:cubicBezTo>
                  <a:cubicBezTo>
                    <a:pt x="754" y="109"/>
                    <a:pt x="758" y="112"/>
                    <a:pt x="761" y="115"/>
                  </a:cubicBezTo>
                  <a:cubicBezTo>
                    <a:pt x="765" y="118"/>
                    <a:pt x="767" y="119"/>
                    <a:pt x="765" y="124"/>
                  </a:cubicBezTo>
                  <a:cubicBezTo>
                    <a:pt x="764" y="125"/>
                    <a:pt x="763" y="129"/>
                    <a:pt x="761" y="129"/>
                  </a:cubicBezTo>
                  <a:cubicBezTo>
                    <a:pt x="759" y="129"/>
                    <a:pt x="755" y="124"/>
                    <a:pt x="754" y="119"/>
                  </a:cubicBezTo>
                  <a:cubicBezTo>
                    <a:pt x="753" y="110"/>
                    <a:pt x="750" y="104"/>
                    <a:pt x="745" y="101"/>
                  </a:cubicBezTo>
                  <a:cubicBezTo>
                    <a:pt x="743" y="100"/>
                    <a:pt x="739" y="99"/>
                    <a:pt x="734" y="101"/>
                  </a:cubicBezTo>
                  <a:cubicBezTo>
                    <a:pt x="727" y="103"/>
                    <a:pt x="726" y="109"/>
                    <a:pt x="726" y="112"/>
                  </a:cubicBezTo>
                  <a:cubicBezTo>
                    <a:pt x="725" y="116"/>
                    <a:pt x="725" y="117"/>
                    <a:pt x="720" y="118"/>
                  </a:cubicBezTo>
                  <a:cubicBezTo>
                    <a:pt x="715" y="118"/>
                    <a:pt x="710" y="108"/>
                    <a:pt x="707" y="101"/>
                  </a:cubicBezTo>
                  <a:cubicBezTo>
                    <a:pt x="703" y="92"/>
                    <a:pt x="699" y="85"/>
                    <a:pt x="693" y="87"/>
                  </a:cubicBezTo>
                  <a:cubicBezTo>
                    <a:pt x="687" y="89"/>
                    <a:pt x="685" y="95"/>
                    <a:pt x="685" y="100"/>
                  </a:cubicBezTo>
                  <a:cubicBezTo>
                    <a:pt x="685" y="102"/>
                    <a:pt x="685" y="104"/>
                    <a:pt x="686" y="106"/>
                  </a:cubicBezTo>
                  <a:cubicBezTo>
                    <a:pt x="686" y="109"/>
                    <a:pt x="686" y="111"/>
                    <a:pt x="686" y="112"/>
                  </a:cubicBezTo>
                  <a:cubicBezTo>
                    <a:pt x="686" y="114"/>
                    <a:pt x="686" y="115"/>
                    <a:pt x="685" y="116"/>
                  </a:cubicBezTo>
                  <a:cubicBezTo>
                    <a:pt x="684" y="116"/>
                    <a:pt x="684" y="116"/>
                    <a:pt x="683" y="116"/>
                  </a:cubicBezTo>
                  <a:cubicBezTo>
                    <a:pt x="683" y="115"/>
                    <a:pt x="683" y="113"/>
                    <a:pt x="682" y="112"/>
                  </a:cubicBezTo>
                  <a:cubicBezTo>
                    <a:pt x="682" y="106"/>
                    <a:pt x="680" y="99"/>
                    <a:pt x="673" y="95"/>
                  </a:cubicBezTo>
                  <a:cubicBezTo>
                    <a:pt x="671" y="94"/>
                    <a:pt x="668" y="94"/>
                    <a:pt x="667" y="95"/>
                  </a:cubicBezTo>
                  <a:cubicBezTo>
                    <a:pt x="662" y="97"/>
                    <a:pt x="660" y="105"/>
                    <a:pt x="658" y="115"/>
                  </a:cubicBezTo>
                  <a:cubicBezTo>
                    <a:pt x="657" y="121"/>
                    <a:pt x="655" y="131"/>
                    <a:pt x="652" y="132"/>
                  </a:cubicBezTo>
                  <a:cubicBezTo>
                    <a:pt x="648" y="130"/>
                    <a:pt x="648" y="128"/>
                    <a:pt x="650" y="123"/>
                  </a:cubicBezTo>
                  <a:cubicBezTo>
                    <a:pt x="651" y="120"/>
                    <a:pt x="652" y="118"/>
                    <a:pt x="652" y="115"/>
                  </a:cubicBezTo>
                  <a:cubicBezTo>
                    <a:pt x="650" y="108"/>
                    <a:pt x="646" y="105"/>
                    <a:pt x="643" y="104"/>
                  </a:cubicBezTo>
                  <a:cubicBezTo>
                    <a:pt x="638" y="102"/>
                    <a:pt x="630" y="104"/>
                    <a:pt x="621" y="111"/>
                  </a:cubicBezTo>
                  <a:cubicBezTo>
                    <a:pt x="606" y="123"/>
                    <a:pt x="605" y="125"/>
                    <a:pt x="606" y="140"/>
                  </a:cubicBezTo>
                  <a:cubicBezTo>
                    <a:pt x="606" y="144"/>
                    <a:pt x="606" y="144"/>
                    <a:pt x="606" y="144"/>
                  </a:cubicBezTo>
                  <a:cubicBezTo>
                    <a:pt x="607" y="147"/>
                    <a:pt x="605" y="147"/>
                    <a:pt x="604" y="148"/>
                  </a:cubicBezTo>
                  <a:cubicBezTo>
                    <a:pt x="598" y="148"/>
                    <a:pt x="589" y="143"/>
                    <a:pt x="588" y="140"/>
                  </a:cubicBezTo>
                  <a:cubicBezTo>
                    <a:pt x="588" y="137"/>
                    <a:pt x="590" y="134"/>
                    <a:pt x="592" y="130"/>
                  </a:cubicBezTo>
                  <a:cubicBezTo>
                    <a:pt x="595" y="126"/>
                    <a:pt x="598" y="122"/>
                    <a:pt x="597" y="117"/>
                  </a:cubicBezTo>
                  <a:cubicBezTo>
                    <a:pt x="596" y="111"/>
                    <a:pt x="589" y="102"/>
                    <a:pt x="581" y="100"/>
                  </a:cubicBezTo>
                  <a:cubicBezTo>
                    <a:pt x="575" y="98"/>
                    <a:pt x="570" y="100"/>
                    <a:pt x="565" y="104"/>
                  </a:cubicBezTo>
                  <a:cubicBezTo>
                    <a:pt x="559" y="110"/>
                    <a:pt x="560" y="117"/>
                    <a:pt x="560" y="123"/>
                  </a:cubicBezTo>
                  <a:cubicBezTo>
                    <a:pt x="560" y="131"/>
                    <a:pt x="559" y="132"/>
                    <a:pt x="554" y="133"/>
                  </a:cubicBezTo>
                  <a:cubicBezTo>
                    <a:pt x="549" y="133"/>
                    <a:pt x="547" y="130"/>
                    <a:pt x="544" y="121"/>
                  </a:cubicBezTo>
                  <a:cubicBezTo>
                    <a:pt x="542" y="116"/>
                    <a:pt x="540" y="111"/>
                    <a:pt x="536" y="110"/>
                  </a:cubicBezTo>
                  <a:cubicBezTo>
                    <a:pt x="532" y="109"/>
                    <a:pt x="528" y="112"/>
                    <a:pt x="527" y="113"/>
                  </a:cubicBezTo>
                  <a:cubicBezTo>
                    <a:pt x="517" y="122"/>
                    <a:pt x="523" y="130"/>
                    <a:pt x="527" y="133"/>
                  </a:cubicBezTo>
                  <a:cubicBezTo>
                    <a:pt x="530" y="136"/>
                    <a:pt x="529" y="137"/>
                    <a:pt x="529" y="138"/>
                  </a:cubicBezTo>
                  <a:cubicBezTo>
                    <a:pt x="527" y="138"/>
                    <a:pt x="523" y="135"/>
                    <a:pt x="521" y="133"/>
                  </a:cubicBezTo>
                  <a:cubicBezTo>
                    <a:pt x="516" y="129"/>
                    <a:pt x="512" y="125"/>
                    <a:pt x="508" y="127"/>
                  </a:cubicBezTo>
                  <a:cubicBezTo>
                    <a:pt x="505" y="128"/>
                    <a:pt x="504" y="130"/>
                    <a:pt x="503" y="134"/>
                  </a:cubicBezTo>
                  <a:cubicBezTo>
                    <a:pt x="502" y="143"/>
                    <a:pt x="505" y="148"/>
                    <a:pt x="507" y="152"/>
                  </a:cubicBezTo>
                  <a:cubicBezTo>
                    <a:pt x="508" y="154"/>
                    <a:pt x="508" y="154"/>
                    <a:pt x="507" y="156"/>
                  </a:cubicBezTo>
                  <a:cubicBezTo>
                    <a:pt x="507" y="156"/>
                    <a:pt x="507" y="157"/>
                    <a:pt x="507" y="157"/>
                  </a:cubicBezTo>
                  <a:cubicBezTo>
                    <a:pt x="505" y="157"/>
                    <a:pt x="500" y="153"/>
                    <a:pt x="497" y="150"/>
                  </a:cubicBezTo>
                  <a:cubicBezTo>
                    <a:pt x="494" y="147"/>
                    <a:pt x="490" y="144"/>
                    <a:pt x="487" y="143"/>
                  </a:cubicBezTo>
                  <a:cubicBezTo>
                    <a:pt x="481" y="140"/>
                    <a:pt x="480" y="138"/>
                    <a:pt x="480" y="137"/>
                  </a:cubicBezTo>
                  <a:cubicBezTo>
                    <a:pt x="479" y="135"/>
                    <a:pt x="483" y="131"/>
                    <a:pt x="487" y="127"/>
                  </a:cubicBezTo>
                  <a:cubicBezTo>
                    <a:pt x="491" y="123"/>
                    <a:pt x="495" y="119"/>
                    <a:pt x="496" y="113"/>
                  </a:cubicBezTo>
                  <a:cubicBezTo>
                    <a:pt x="498" y="102"/>
                    <a:pt x="488" y="89"/>
                    <a:pt x="478" y="86"/>
                  </a:cubicBezTo>
                  <a:cubicBezTo>
                    <a:pt x="472" y="85"/>
                    <a:pt x="467" y="87"/>
                    <a:pt x="465" y="92"/>
                  </a:cubicBezTo>
                  <a:cubicBezTo>
                    <a:pt x="461" y="99"/>
                    <a:pt x="464" y="106"/>
                    <a:pt x="466" y="111"/>
                  </a:cubicBezTo>
                  <a:cubicBezTo>
                    <a:pt x="466" y="112"/>
                    <a:pt x="467" y="115"/>
                    <a:pt x="467" y="116"/>
                  </a:cubicBezTo>
                  <a:cubicBezTo>
                    <a:pt x="467" y="116"/>
                    <a:pt x="466" y="117"/>
                    <a:pt x="465" y="117"/>
                  </a:cubicBezTo>
                  <a:cubicBezTo>
                    <a:pt x="464" y="118"/>
                    <a:pt x="460" y="116"/>
                    <a:pt x="457" y="114"/>
                  </a:cubicBezTo>
                  <a:cubicBezTo>
                    <a:pt x="452" y="110"/>
                    <a:pt x="443" y="104"/>
                    <a:pt x="436" y="113"/>
                  </a:cubicBezTo>
                  <a:cubicBezTo>
                    <a:pt x="431" y="119"/>
                    <a:pt x="435" y="125"/>
                    <a:pt x="438" y="129"/>
                  </a:cubicBezTo>
                  <a:cubicBezTo>
                    <a:pt x="439" y="131"/>
                    <a:pt x="441" y="134"/>
                    <a:pt x="441" y="135"/>
                  </a:cubicBezTo>
                  <a:cubicBezTo>
                    <a:pt x="439" y="139"/>
                    <a:pt x="436" y="143"/>
                    <a:pt x="433" y="143"/>
                  </a:cubicBezTo>
                  <a:cubicBezTo>
                    <a:pt x="429" y="143"/>
                    <a:pt x="423" y="138"/>
                    <a:pt x="419" y="130"/>
                  </a:cubicBezTo>
                  <a:cubicBezTo>
                    <a:pt x="414" y="121"/>
                    <a:pt x="415" y="120"/>
                    <a:pt x="417" y="118"/>
                  </a:cubicBezTo>
                  <a:cubicBezTo>
                    <a:pt x="420" y="116"/>
                    <a:pt x="424" y="112"/>
                    <a:pt x="426" y="104"/>
                  </a:cubicBezTo>
                  <a:cubicBezTo>
                    <a:pt x="430" y="88"/>
                    <a:pt x="426" y="81"/>
                    <a:pt x="421" y="78"/>
                  </a:cubicBezTo>
                  <a:cubicBezTo>
                    <a:pt x="415" y="74"/>
                    <a:pt x="408" y="75"/>
                    <a:pt x="403" y="79"/>
                  </a:cubicBezTo>
                  <a:cubicBezTo>
                    <a:pt x="398" y="82"/>
                    <a:pt x="398" y="87"/>
                    <a:pt x="397" y="90"/>
                  </a:cubicBezTo>
                  <a:cubicBezTo>
                    <a:pt x="397" y="91"/>
                    <a:pt x="396" y="93"/>
                    <a:pt x="396" y="93"/>
                  </a:cubicBezTo>
                  <a:cubicBezTo>
                    <a:pt x="396" y="93"/>
                    <a:pt x="394" y="93"/>
                    <a:pt x="392" y="91"/>
                  </a:cubicBezTo>
                  <a:cubicBezTo>
                    <a:pt x="391" y="91"/>
                    <a:pt x="390" y="87"/>
                    <a:pt x="389" y="84"/>
                  </a:cubicBezTo>
                  <a:cubicBezTo>
                    <a:pt x="388" y="77"/>
                    <a:pt x="387" y="68"/>
                    <a:pt x="378" y="64"/>
                  </a:cubicBezTo>
                  <a:cubicBezTo>
                    <a:pt x="369" y="60"/>
                    <a:pt x="363" y="60"/>
                    <a:pt x="358" y="64"/>
                  </a:cubicBezTo>
                  <a:cubicBezTo>
                    <a:pt x="351" y="71"/>
                    <a:pt x="356" y="87"/>
                    <a:pt x="358" y="92"/>
                  </a:cubicBezTo>
                  <a:cubicBezTo>
                    <a:pt x="360" y="95"/>
                    <a:pt x="363" y="98"/>
                    <a:pt x="367" y="102"/>
                  </a:cubicBezTo>
                  <a:cubicBezTo>
                    <a:pt x="375" y="107"/>
                    <a:pt x="378" y="111"/>
                    <a:pt x="376" y="114"/>
                  </a:cubicBezTo>
                  <a:cubicBezTo>
                    <a:pt x="374" y="118"/>
                    <a:pt x="368" y="117"/>
                    <a:pt x="359" y="112"/>
                  </a:cubicBezTo>
                  <a:cubicBezTo>
                    <a:pt x="354" y="110"/>
                    <a:pt x="354" y="110"/>
                    <a:pt x="354" y="110"/>
                  </a:cubicBezTo>
                  <a:cubicBezTo>
                    <a:pt x="351" y="109"/>
                    <a:pt x="351" y="109"/>
                    <a:pt x="351" y="109"/>
                  </a:cubicBezTo>
                  <a:cubicBezTo>
                    <a:pt x="341" y="105"/>
                    <a:pt x="335" y="103"/>
                    <a:pt x="334" y="95"/>
                  </a:cubicBezTo>
                  <a:cubicBezTo>
                    <a:pt x="334" y="94"/>
                    <a:pt x="335" y="93"/>
                    <a:pt x="336" y="90"/>
                  </a:cubicBezTo>
                  <a:cubicBezTo>
                    <a:pt x="338" y="87"/>
                    <a:pt x="342" y="83"/>
                    <a:pt x="340" y="76"/>
                  </a:cubicBezTo>
                  <a:cubicBezTo>
                    <a:pt x="339" y="67"/>
                    <a:pt x="335" y="65"/>
                    <a:pt x="332" y="65"/>
                  </a:cubicBezTo>
                  <a:cubicBezTo>
                    <a:pt x="329" y="64"/>
                    <a:pt x="323" y="66"/>
                    <a:pt x="317" y="79"/>
                  </a:cubicBezTo>
                  <a:cubicBezTo>
                    <a:pt x="317" y="80"/>
                    <a:pt x="315" y="81"/>
                    <a:pt x="313" y="81"/>
                  </a:cubicBezTo>
                  <a:cubicBezTo>
                    <a:pt x="311" y="81"/>
                    <a:pt x="308" y="78"/>
                    <a:pt x="305" y="70"/>
                  </a:cubicBezTo>
                  <a:cubicBezTo>
                    <a:pt x="305" y="68"/>
                    <a:pt x="306" y="65"/>
                    <a:pt x="307" y="62"/>
                  </a:cubicBezTo>
                  <a:cubicBezTo>
                    <a:pt x="309" y="55"/>
                    <a:pt x="312" y="45"/>
                    <a:pt x="303" y="38"/>
                  </a:cubicBezTo>
                  <a:cubicBezTo>
                    <a:pt x="298" y="35"/>
                    <a:pt x="293" y="36"/>
                    <a:pt x="288" y="38"/>
                  </a:cubicBezTo>
                  <a:cubicBezTo>
                    <a:pt x="283" y="39"/>
                    <a:pt x="278" y="40"/>
                    <a:pt x="274" y="37"/>
                  </a:cubicBezTo>
                  <a:cubicBezTo>
                    <a:pt x="271" y="34"/>
                    <a:pt x="272" y="33"/>
                    <a:pt x="273" y="29"/>
                  </a:cubicBezTo>
                  <a:cubicBezTo>
                    <a:pt x="274" y="24"/>
                    <a:pt x="276" y="17"/>
                    <a:pt x="269" y="8"/>
                  </a:cubicBezTo>
                  <a:cubicBezTo>
                    <a:pt x="264" y="2"/>
                    <a:pt x="257" y="0"/>
                    <a:pt x="249" y="0"/>
                  </a:cubicBezTo>
                  <a:cubicBezTo>
                    <a:pt x="237" y="1"/>
                    <a:pt x="226" y="10"/>
                    <a:pt x="218" y="17"/>
                  </a:cubicBezTo>
                  <a:cubicBezTo>
                    <a:pt x="218" y="17"/>
                    <a:pt x="210" y="24"/>
                    <a:pt x="210" y="24"/>
                  </a:cubicBezTo>
                  <a:cubicBezTo>
                    <a:pt x="192" y="40"/>
                    <a:pt x="159" y="69"/>
                    <a:pt x="128" y="80"/>
                  </a:cubicBezTo>
                  <a:cubicBezTo>
                    <a:pt x="122" y="82"/>
                    <a:pt x="115" y="83"/>
                    <a:pt x="107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5" y="88"/>
                    <a:pt x="104" y="91"/>
                    <a:pt x="98" y="92"/>
                  </a:cubicBezTo>
                  <a:cubicBezTo>
                    <a:pt x="92" y="93"/>
                    <a:pt x="90" y="91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57" y="94"/>
                    <a:pt x="21" y="98"/>
                    <a:pt x="0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2" y="105"/>
                    <a:pt x="102" y="97"/>
                    <a:pt x="131" y="87"/>
                  </a:cubicBezTo>
                  <a:cubicBezTo>
                    <a:pt x="163" y="76"/>
                    <a:pt x="197" y="46"/>
                    <a:pt x="215" y="3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4" y="23"/>
                    <a:pt x="224" y="23"/>
                    <a:pt x="224" y="22"/>
                  </a:cubicBezTo>
                  <a:cubicBezTo>
                    <a:pt x="230" y="17"/>
                    <a:pt x="239" y="9"/>
                    <a:pt x="249" y="8"/>
                  </a:cubicBezTo>
                  <a:cubicBezTo>
                    <a:pt x="253" y="8"/>
                    <a:pt x="259" y="9"/>
                    <a:pt x="263" y="13"/>
                  </a:cubicBezTo>
                  <a:cubicBezTo>
                    <a:pt x="267" y="19"/>
                    <a:pt x="266" y="22"/>
                    <a:pt x="265" y="27"/>
                  </a:cubicBezTo>
                  <a:cubicBezTo>
                    <a:pt x="264" y="31"/>
                    <a:pt x="262" y="37"/>
                    <a:pt x="269" y="43"/>
                  </a:cubicBezTo>
                  <a:cubicBezTo>
                    <a:pt x="277" y="49"/>
                    <a:pt x="284" y="47"/>
                    <a:pt x="290" y="45"/>
                  </a:cubicBezTo>
                  <a:cubicBezTo>
                    <a:pt x="294" y="44"/>
                    <a:pt x="297" y="44"/>
                    <a:pt x="298" y="45"/>
                  </a:cubicBezTo>
                  <a:cubicBezTo>
                    <a:pt x="302" y="48"/>
                    <a:pt x="302" y="52"/>
                    <a:pt x="299" y="60"/>
                  </a:cubicBezTo>
                  <a:cubicBezTo>
                    <a:pt x="298" y="64"/>
                    <a:pt x="297" y="68"/>
                    <a:pt x="298" y="72"/>
                  </a:cubicBezTo>
                  <a:cubicBezTo>
                    <a:pt x="301" y="82"/>
                    <a:pt x="306" y="88"/>
                    <a:pt x="312" y="89"/>
                  </a:cubicBezTo>
                  <a:cubicBezTo>
                    <a:pt x="316" y="90"/>
                    <a:pt x="320" y="88"/>
                    <a:pt x="324" y="83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8" y="75"/>
                    <a:pt x="331" y="73"/>
                    <a:pt x="331" y="73"/>
                  </a:cubicBezTo>
                  <a:cubicBezTo>
                    <a:pt x="331" y="73"/>
                    <a:pt x="332" y="74"/>
                    <a:pt x="332" y="77"/>
                  </a:cubicBezTo>
                  <a:cubicBezTo>
                    <a:pt x="333" y="81"/>
                    <a:pt x="332" y="83"/>
                    <a:pt x="330" y="86"/>
                  </a:cubicBezTo>
                  <a:cubicBezTo>
                    <a:pt x="328" y="88"/>
                    <a:pt x="326" y="91"/>
                    <a:pt x="326" y="96"/>
                  </a:cubicBezTo>
                  <a:cubicBezTo>
                    <a:pt x="327" y="109"/>
                    <a:pt x="338" y="113"/>
                    <a:pt x="349" y="117"/>
                  </a:cubicBezTo>
                  <a:cubicBezTo>
                    <a:pt x="351" y="118"/>
                    <a:pt x="351" y="118"/>
                    <a:pt x="351" y="118"/>
                  </a:cubicBezTo>
                  <a:cubicBezTo>
                    <a:pt x="355" y="119"/>
                    <a:pt x="355" y="119"/>
                    <a:pt x="355" y="119"/>
                  </a:cubicBezTo>
                  <a:cubicBezTo>
                    <a:pt x="362" y="123"/>
                    <a:pt x="376" y="130"/>
                    <a:pt x="383" y="118"/>
                  </a:cubicBezTo>
                  <a:cubicBezTo>
                    <a:pt x="388" y="108"/>
                    <a:pt x="379" y="101"/>
                    <a:pt x="372" y="95"/>
                  </a:cubicBezTo>
                  <a:cubicBezTo>
                    <a:pt x="370" y="93"/>
                    <a:pt x="366" y="91"/>
                    <a:pt x="366" y="89"/>
                  </a:cubicBezTo>
                  <a:cubicBezTo>
                    <a:pt x="362" y="79"/>
                    <a:pt x="362" y="71"/>
                    <a:pt x="364" y="69"/>
                  </a:cubicBezTo>
                  <a:cubicBezTo>
                    <a:pt x="365" y="68"/>
                    <a:pt x="369" y="69"/>
                    <a:pt x="374" y="71"/>
                  </a:cubicBezTo>
                  <a:cubicBezTo>
                    <a:pt x="379" y="73"/>
                    <a:pt x="380" y="78"/>
                    <a:pt x="382" y="85"/>
                  </a:cubicBezTo>
                  <a:cubicBezTo>
                    <a:pt x="383" y="90"/>
                    <a:pt x="383" y="96"/>
                    <a:pt x="388" y="98"/>
                  </a:cubicBezTo>
                  <a:cubicBezTo>
                    <a:pt x="392" y="100"/>
                    <a:pt x="396" y="102"/>
                    <a:pt x="400" y="101"/>
                  </a:cubicBezTo>
                  <a:cubicBezTo>
                    <a:pt x="403" y="99"/>
                    <a:pt x="404" y="95"/>
                    <a:pt x="405" y="92"/>
                  </a:cubicBezTo>
                  <a:cubicBezTo>
                    <a:pt x="405" y="89"/>
                    <a:pt x="406" y="86"/>
                    <a:pt x="408" y="85"/>
                  </a:cubicBezTo>
                  <a:cubicBezTo>
                    <a:pt x="410" y="83"/>
                    <a:pt x="414" y="82"/>
                    <a:pt x="417" y="84"/>
                  </a:cubicBezTo>
                  <a:cubicBezTo>
                    <a:pt x="420" y="87"/>
                    <a:pt x="421" y="93"/>
                    <a:pt x="418" y="102"/>
                  </a:cubicBezTo>
                  <a:cubicBezTo>
                    <a:pt x="417" y="108"/>
                    <a:pt x="415" y="110"/>
                    <a:pt x="412" y="112"/>
                  </a:cubicBezTo>
                  <a:cubicBezTo>
                    <a:pt x="406" y="117"/>
                    <a:pt x="405" y="121"/>
                    <a:pt x="412" y="134"/>
                  </a:cubicBezTo>
                  <a:cubicBezTo>
                    <a:pt x="418" y="145"/>
                    <a:pt x="426" y="151"/>
                    <a:pt x="433" y="151"/>
                  </a:cubicBezTo>
                  <a:cubicBezTo>
                    <a:pt x="437" y="151"/>
                    <a:pt x="443" y="148"/>
                    <a:pt x="448" y="139"/>
                  </a:cubicBezTo>
                  <a:cubicBezTo>
                    <a:pt x="451" y="134"/>
                    <a:pt x="447" y="129"/>
                    <a:pt x="445" y="125"/>
                  </a:cubicBezTo>
                  <a:cubicBezTo>
                    <a:pt x="442" y="121"/>
                    <a:pt x="441" y="119"/>
                    <a:pt x="442" y="118"/>
                  </a:cubicBezTo>
                  <a:cubicBezTo>
                    <a:pt x="444" y="116"/>
                    <a:pt x="446" y="116"/>
                    <a:pt x="453" y="120"/>
                  </a:cubicBezTo>
                  <a:cubicBezTo>
                    <a:pt x="457" y="123"/>
                    <a:pt x="462" y="126"/>
                    <a:pt x="467" y="125"/>
                  </a:cubicBezTo>
                  <a:cubicBezTo>
                    <a:pt x="470" y="125"/>
                    <a:pt x="472" y="123"/>
                    <a:pt x="474" y="120"/>
                  </a:cubicBezTo>
                  <a:cubicBezTo>
                    <a:pt x="476" y="116"/>
                    <a:pt x="475" y="111"/>
                    <a:pt x="473" y="108"/>
                  </a:cubicBezTo>
                  <a:cubicBezTo>
                    <a:pt x="472" y="104"/>
                    <a:pt x="470" y="100"/>
                    <a:pt x="472" y="95"/>
                  </a:cubicBezTo>
                  <a:cubicBezTo>
                    <a:pt x="472" y="94"/>
                    <a:pt x="473" y="93"/>
                    <a:pt x="476" y="94"/>
                  </a:cubicBezTo>
                  <a:cubicBezTo>
                    <a:pt x="481" y="96"/>
                    <a:pt x="489" y="104"/>
                    <a:pt x="488" y="112"/>
                  </a:cubicBezTo>
                  <a:cubicBezTo>
                    <a:pt x="488" y="115"/>
                    <a:pt x="484" y="119"/>
                    <a:pt x="481" y="122"/>
                  </a:cubicBezTo>
                  <a:cubicBezTo>
                    <a:pt x="476" y="127"/>
                    <a:pt x="471" y="132"/>
                    <a:pt x="472" y="139"/>
                  </a:cubicBezTo>
                  <a:cubicBezTo>
                    <a:pt x="473" y="143"/>
                    <a:pt x="476" y="147"/>
                    <a:pt x="484" y="150"/>
                  </a:cubicBezTo>
                  <a:cubicBezTo>
                    <a:pt x="486" y="151"/>
                    <a:pt x="489" y="154"/>
                    <a:pt x="492" y="156"/>
                  </a:cubicBezTo>
                  <a:cubicBezTo>
                    <a:pt x="497" y="161"/>
                    <a:pt x="503" y="165"/>
                    <a:pt x="508" y="164"/>
                  </a:cubicBezTo>
                  <a:cubicBezTo>
                    <a:pt x="510" y="164"/>
                    <a:pt x="512" y="163"/>
                    <a:pt x="514" y="160"/>
                  </a:cubicBezTo>
                  <a:cubicBezTo>
                    <a:pt x="516" y="158"/>
                    <a:pt x="516" y="156"/>
                    <a:pt x="516" y="154"/>
                  </a:cubicBezTo>
                  <a:cubicBezTo>
                    <a:pt x="516" y="152"/>
                    <a:pt x="515" y="149"/>
                    <a:pt x="513" y="147"/>
                  </a:cubicBezTo>
                  <a:cubicBezTo>
                    <a:pt x="512" y="145"/>
                    <a:pt x="511" y="143"/>
                    <a:pt x="511" y="139"/>
                  </a:cubicBezTo>
                  <a:cubicBezTo>
                    <a:pt x="511" y="138"/>
                    <a:pt x="511" y="137"/>
                    <a:pt x="511" y="135"/>
                  </a:cubicBezTo>
                  <a:cubicBezTo>
                    <a:pt x="511" y="135"/>
                    <a:pt x="511" y="135"/>
                    <a:pt x="511" y="135"/>
                  </a:cubicBezTo>
                  <a:cubicBezTo>
                    <a:pt x="512" y="136"/>
                    <a:pt x="514" y="138"/>
                    <a:pt x="516" y="139"/>
                  </a:cubicBezTo>
                  <a:cubicBezTo>
                    <a:pt x="520" y="143"/>
                    <a:pt x="525" y="146"/>
                    <a:pt x="530" y="146"/>
                  </a:cubicBezTo>
                  <a:cubicBezTo>
                    <a:pt x="531" y="146"/>
                    <a:pt x="533" y="145"/>
                    <a:pt x="535" y="143"/>
                  </a:cubicBezTo>
                  <a:cubicBezTo>
                    <a:pt x="537" y="140"/>
                    <a:pt x="537" y="139"/>
                    <a:pt x="537" y="137"/>
                  </a:cubicBezTo>
                  <a:cubicBezTo>
                    <a:pt x="537" y="133"/>
                    <a:pt x="534" y="130"/>
                    <a:pt x="532" y="128"/>
                  </a:cubicBezTo>
                  <a:cubicBezTo>
                    <a:pt x="531" y="126"/>
                    <a:pt x="530" y="124"/>
                    <a:pt x="530" y="123"/>
                  </a:cubicBezTo>
                  <a:cubicBezTo>
                    <a:pt x="530" y="122"/>
                    <a:pt x="530" y="121"/>
                    <a:pt x="532" y="119"/>
                  </a:cubicBezTo>
                  <a:cubicBezTo>
                    <a:pt x="533" y="118"/>
                    <a:pt x="534" y="118"/>
                    <a:pt x="534" y="118"/>
                  </a:cubicBezTo>
                  <a:cubicBezTo>
                    <a:pt x="535" y="119"/>
                    <a:pt x="536" y="122"/>
                    <a:pt x="537" y="124"/>
                  </a:cubicBezTo>
                  <a:cubicBezTo>
                    <a:pt x="539" y="131"/>
                    <a:pt x="543" y="142"/>
                    <a:pt x="555" y="141"/>
                  </a:cubicBezTo>
                  <a:cubicBezTo>
                    <a:pt x="568" y="140"/>
                    <a:pt x="568" y="130"/>
                    <a:pt x="568" y="123"/>
                  </a:cubicBezTo>
                  <a:cubicBezTo>
                    <a:pt x="568" y="118"/>
                    <a:pt x="567" y="113"/>
                    <a:pt x="571" y="110"/>
                  </a:cubicBezTo>
                  <a:cubicBezTo>
                    <a:pt x="573" y="107"/>
                    <a:pt x="576" y="107"/>
                    <a:pt x="579" y="107"/>
                  </a:cubicBezTo>
                  <a:cubicBezTo>
                    <a:pt x="584" y="109"/>
                    <a:pt x="589" y="115"/>
                    <a:pt x="589" y="119"/>
                  </a:cubicBezTo>
                  <a:cubicBezTo>
                    <a:pt x="590" y="120"/>
                    <a:pt x="588" y="124"/>
                    <a:pt x="586" y="126"/>
                  </a:cubicBezTo>
                  <a:cubicBezTo>
                    <a:pt x="583" y="130"/>
                    <a:pt x="579" y="136"/>
                    <a:pt x="580" y="142"/>
                  </a:cubicBezTo>
                  <a:cubicBezTo>
                    <a:pt x="582" y="150"/>
                    <a:pt x="596" y="157"/>
                    <a:pt x="605" y="155"/>
                  </a:cubicBezTo>
                  <a:cubicBezTo>
                    <a:pt x="611" y="155"/>
                    <a:pt x="615" y="150"/>
                    <a:pt x="614" y="143"/>
                  </a:cubicBezTo>
                  <a:cubicBezTo>
                    <a:pt x="614" y="139"/>
                    <a:pt x="614" y="139"/>
                    <a:pt x="614" y="139"/>
                  </a:cubicBezTo>
                  <a:cubicBezTo>
                    <a:pt x="613" y="127"/>
                    <a:pt x="613" y="127"/>
                    <a:pt x="626" y="117"/>
                  </a:cubicBezTo>
                  <a:cubicBezTo>
                    <a:pt x="632" y="113"/>
                    <a:pt x="638" y="110"/>
                    <a:pt x="641" y="111"/>
                  </a:cubicBezTo>
                  <a:cubicBezTo>
                    <a:pt x="642" y="112"/>
                    <a:pt x="643" y="114"/>
                    <a:pt x="644" y="117"/>
                  </a:cubicBezTo>
                  <a:cubicBezTo>
                    <a:pt x="644" y="117"/>
                    <a:pt x="643" y="120"/>
                    <a:pt x="643" y="120"/>
                  </a:cubicBezTo>
                  <a:cubicBezTo>
                    <a:pt x="641" y="124"/>
                    <a:pt x="637" y="134"/>
                    <a:pt x="649" y="139"/>
                  </a:cubicBezTo>
                  <a:cubicBezTo>
                    <a:pt x="652" y="140"/>
                    <a:pt x="655" y="140"/>
                    <a:pt x="656" y="139"/>
                  </a:cubicBezTo>
                  <a:cubicBezTo>
                    <a:pt x="662" y="136"/>
                    <a:pt x="663" y="127"/>
                    <a:pt x="666" y="117"/>
                  </a:cubicBezTo>
                  <a:cubicBezTo>
                    <a:pt x="667" y="112"/>
                    <a:pt x="668" y="104"/>
                    <a:pt x="670" y="103"/>
                  </a:cubicBezTo>
                  <a:cubicBezTo>
                    <a:pt x="673" y="104"/>
                    <a:pt x="674" y="108"/>
                    <a:pt x="675" y="113"/>
                  </a:cubicBezTo>
                  <a:cubicBezTo>
                    <a:pt x="675" y="117"/>
                    <a:pt x="676" y="122"/>
                    <a:pt x="680" y="124"/>
                  </a:cubicBezTo>
                  <a:cubicBezTo>
                    <a:pt x="683" y="126"/>
                    <a:pt x="687" y="124"/>
                    <a:pt x="689" y="123"/>
                  </a:cubicBezTo>
                  <a:cubicBezTo>
                    <a:pt x="693" y="120"/>
                    <a:pt x="694" y="116"/>
                    <a:pt x="694" y="112"/>
                  </a:cubicBezTo>
                  <a:cubicBezTo>
                    <a:pt x="694" y="110"/>
                    <a:pt x="694" y="107"/>
                    <a:pt x="694" y="105"/>
                  </a:cubicBezTo>
                  <a:cubicBezTo>
                    <a:pt x="693" y="103"/>
                    <a:pt x="693" y="101"/>
                    <a:pt x="693" y="99"/>
                  </a:cubicBezTo>
                  <a:cubicBezTo>
                    <a:pt x="693" y="97"/>
                    <a:pt x="694" y="96"/>
                    <a:pt x="695" y="95"/>
                  </a:cubicBezTo>
                  <a:cubicBezTo>
                    <a:pt x="696" y="97"/>
                    <a:pt x="698" y="101"/>
                    <a:pt x="700" y="104"/>
                  </a:cubicBezTo>
                  <a:cubicBezTo>
                    <a:pt x="704" y="114"/>
                    <a:pt x="711" y="127"/>
                    <a:pt x="722" y="125"/>
                  </a:cubicBezTo>
                  <a:cubicBezTo>
                    <a:pt x="732" y="124"/>
                    <a:pt x="733" y="118"/>
                    <a:pt x="733" y="114"/>
                  </a:cubicBezTo>
                  <a:cubicBezTo>
                    <a:pt x="734" y="111"/>
                    <a:pt x="734" y="109"/>
                    <a:pt x="737" y="108"/>
                  </a:cubicBezTo>
                  <a:cubicBezTo>
                    <a:pt x="739" y="108"/>
                    <a:pt x="740" y="108"/>
                    <a:pt x="741" y="108"/>
                  </a:cubicBezTo>
                  <a:cubicBezTo>
                    <a:pt x="743" y="110"/>
                    <a:pt x="745" y="114"/>
                    <a:pt x="746" y="120"/>
                  </a:cubicBezTo>
                  <a:cubicBezTo>
                    <a:pt x="747" y="128"/>
                    <a:pt x="753" y="136"/>
                    <a:pt x="760" y="137"/>
                  </a:cubicBezTo>
                  <a:cubicBezTo>
                    <a:pt x="764" y="137"/>
                    <a:pt x="769" y="136"/>
                    <a:pt x="772" y="127"/>
                  </a:cubicBezTo>
                  <a:cubicBezTo>
                    <a:pt x="776" y="116"/>
                    <a:pt x="770" y="111"/>
                    <a:pt x="766" y="108"/>
                  </a:cubicBezTo>
                  <a:cubicBezTo>
                    <a:pt x="763" y="106"/>
                    <a:pt x="762" y="105"/>
                    <a:pt x="761" y="103"/>
                  </a:cubicBezTo>
                  <a:cubicBezTo>
                    <a:pt x="761" y="94"/>
                    <a:pt x="766" y="92"/>
                    <a:pt x="768" y="91"/>
                  </a:cubicBezTo>
                  <a:cubicBezTo>
                    <a:pt x="771" y="90"/>
                    <a:pt x="778" y="94"/>
                    <a:pt x="783" y="98"/>
                  </a:cubicBezTo>
                  <a:cubicBezTo>
                    <a:pt x="788" y="102"/>
                    <a:pt x="793" y="106"/>
                    <a:pt x="798" y="104"/>
                  </a:cubicBezTo>
                  <a:cubicBezTo>
                    <a:pt x="800" y="103"/>
                    <a:pt x="802" y="100"/>
                    <a:pt x="802" y="96"/>
                  </a:cubicBezTo>
                  <a:cubicBezTo>
                    <a:pt x="802" y="95"/>
                    <a:pt x="803" y="94"/>
                    <a:pt x="803" y="94"/>
                  </a:cubicBezTo>
                  <a:cubicBezTo>
                    <a:pt x="804" y="94"/>
                    <a:pt x="806" y="95"/>
                    <a:pt x="807" y="95"/>
                  </a:cubicBezTo>
                  <a:cubicBezTo>
                    <a:pt x="812" y="98"/>
                    <a:pt x="820" y="101"/>
                    <a:pt x="826" y="93"/>
                  </a:cubicBezTo>
                  <a:cubicBezTo>
                    <a:pt x="831" y="86"/>
                    <a:pt x="830" y="81"/>
                    <a:pt x="828" y="77"/>
                  </a:cubicBezTo>
                  <a:cubicBezTo>
                    <a:pt x="827" y="74"/>
                    <a:pt x="826" y="71"/>
                    <a:pt x="829" y="65"/>
                  </a:cubicBezTo>
                  <a:cubicBezTo>
                    <a:pt x="830" y="63"/>
                    <a:pt x="831" y="61"/>
                    <a:pt x="834" y="60"/>
                  </a:cubicBezTo>
                  <a:cubicBezTo>
                    <a:pt x="844" y="57"/>
                    <a:pt x="863" y="64"/>
                    <a:pt x="872" y="70"/>
                  </a:cubicBezTo>
                  <a:cubicBezTo>
                    <a:pt x="882" y="75"/>
                    <a:pt x="892" y="81"/>
                    <a:pt x="903" y="88"/>
                  </a:cubicBezTo>
                  <a:cubicBezTo>
                    <a:pt x="928" y="102"/>
                    <a:pt x="955" y="119"/>
                    <a:pt x="981" y="125"/>
                  </a:cubicBezTo>
                  <a:cubicBezTo>
                    <a:pt x="1002" y="129"/>
                    <a:pt x="1025" y="130"/>
                    <a:pt x="1042" y="129"/>
                  </a:cubicBezTo>
                  <a:cubicBezTo>
                    <a:pt x="1042" y="121"/>
                    <a:pt x="1042" y="121"/>
                    <a:pt x="1042" y="121"/>
                  </a:cubicBezTo>
                  <a:cubicBezTo>
                    <a:pt x="1030" y="122"/>
                    <a:pt x="1016" y="121"/>
                    <a:pt x="1001" y="120"/>
                  </a:cubicBez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gad815e67f5_3_16420"/>
            <p:cNvSpPr/>
            <p:nvPr/>
          </p:nvSpPr>
          <p:spPr>
            <a:xfrm>
              <a:off x="1497" y="4051702"/>
              <a:ext cx="8917868" cy="1998055"/>
            </a:xfrm>
            <a:custGeom>
              <a:rect b="b" l="l" r="r" t="t"/>
              <a:pathLst>
                <a:path extrusionOk="0" h="219" w="1042">
                  <a:moveTo>
                    <a:pt x="1042" y="215"/>
                  </a:moveTo>
                  <a:cubicBezTo>
                    <a:pt x="1042" y="121"/>
                    <a:pt x="1042" y="121"/>
                    <a:pt x="1042" y="121"/>
                  </a:cubicBezTo>
                  <a:cubicBezTo>
                    <a:pt x="1025" y="122"/>
                    <a:pt x="1002" y="121"/>
                    <a:pt x="981" y="117"/>
                  </a:cubicBezTo>
                  <a:cubicBezTo>
                    <a:pt x="955" y="111"/>
                    <a:pt x="928" y="94"/>
                    <a:pt x="903" y="80"/>
                  </a:cubicBezTo>
                  <a:cubicBezTo>
                    <a:pt x="892" y="73"/>
                    <a:pt x="882" y="67"/>
                    <a:pt x="872" y="62"/>
                  </a:cubicBezTo>
                  <a:cubicBezTo>
                    <a:pt x="863" y="56"/>
                    <a:pt x="844" y="49"/>
                    <a:pt x="834" y="52"/>
                  </a:cubicBezTo>
                  <a:cubicBezTo>
                    <a:pt x="831" y="53"/>
                    <a:pt x="830" y="55"/>
                    <a:pt x="829" y="57"/>
                  </a:cubicBezTo>
                  <a:cubicBezTo>
                    <a:pt x="826" y="63"/>
                    <a:pt x="827" y="66"/>
                    <a:pt x="828" y="69"/>
                  </a:cubicBezTo>
                  <a:cubicBezTo>
                    <a:pt x="830" y="73"/>
                    <a:pt x="831" y="78"/>
                    <a:pt x="826" y="85"/>
                  </a:cubicBezTo>
                  <a:cubicBezTo>
                    <a:pt x="820" y="93"/>
                    <a:pt x="812" y="90"/>
                    <a:pt x="807" y="87"/>
                  </a:cubicBezTo>
                  <a:cubicBezTo>
                    <a:pt x="806" y="87"/>
                    <a:pt x="804" y="86"/>
                    <a:pt x="803" y="86"/>
                  </a:cubicBezTo>
                  <a:cubicBezTo>
                    <a:pt x="803" y="86"/>
                    <a:pt x="802" y="87"/>
                    <a:pt x="802" y="88"/>
                  </a:cubicBezTo>
                  <a:cubicBezTo>
                    <a:pt x="802" y="92"/>
                    <a:pt x="800" y="95"/>
                    <a:pt x="798" y="96"/>
                  </a:cubicBezTo>
                  <a:cubicBezTo>
                    <a:pt x="793" y="98"/>
                    <a:pt x="788" y="94"/>
                    <a:pt x="783" y="90"/>
                  </a:cubicBezTo>
                  <a:cubicBezTo>
                    <a:pt x="778" y="86"/>
                    <a:pt x="771" y="82"/>
                    <a:pt x="768" y="83"/>
                  </a:cubicBezTo>
                  <a:cubicBezTo>
                    <a:pt x="766" y="84"/>
                    <a:pt x="761" y="86"/>
                    <a:pt x="761" y="95"/>
                  </a:cubicBezTo>
                  <a:cubicBezTo>
                    <a:pt x="762" y="97"/>
                    <a:pt x="763" y="98"/>
                    <a:pt x="766" y="100"/>
                  </a:cubicBezTo>
                  <a:cubicBezTo>
                    <a:pt x="770" y="103"/>
                    <a:pt x="776" y="108"/>
                    <a:pt x="772" y="119"/>
                  </a:cubicBezTo>
                  <a:cubicBezTo>
                    <a:pt x="769" y="128"/>
                    <a:pt x="764" y="129"/>
                    <a:pt x="760" y="129"/>
                  </a:cubicBezTo>
                  <a:cubicBezTo>
                    <a:pt x="753" y="128"/>
                    <a:pt x="747" y="120"/>
                    <a:pt x="746" y="112"/>
                  </a:cubicBezTo>
                  <a:cubicBezTo>
                    <a:pt x="745" y="106"/>
                    <a:pt x="743" y="102"/>
                    <a:pt x="741" y="100"/>
                  </a:cubicBezTo>
                  <a:cubicBezTo>
                    <a:pt x="740" y="100"/>
                    <a:pt x="739" y="100"/>
                    <a:pt x="737" y="100"/>
                  </a:cubicBezTo>
                  <a:cubicBezTo>
                    <a:pt x="734" y="101"/>
                    <a:pt x="734" y="103"/>
                    <a:pt x="733" y="106"/>
                  </a:cubicBezTo>
                  <a:cubicBezTo>
                    <a:pt x="733" y="110"/>
                    <a:pt x="732" y="116"/>
                    <a:pt x="722" y="117"/>
                  </a:cubicBezTo>
                  <a:cubicBezTo>
                    <a:pt x="711" y="119"/>
                    <a:pt x="704" y="106"/>
                    <a:pt x="700" y="96"/>
                  </a:cubicBezTo>
                  <a:cubicBezTo>
                    <a:pt x="698" y="93"/>
                    <a:pt x="696" y="89"/>
                    <a:pt x="695" y="87"/>
                  </a:cubicBezTo>
                  <a:cubicBezTo>
                    <a:pt x="694" y="88"/>
                    <a:pt x="693" y="89"/>
                    <a:pt x="693" y="91"/>
                  </a:cubicBezTo>
                  <a:cubicBezTo>
                    <a:pt x="693" y="93"/>
                    <a:pt x="693" y="95"/>
                    <a:pt x="694" y="97"/>
                  </a:cubicBezTo>
                  <a:cubicBezTo>
                    <a:pt x="694" y="99"/>
                    <a:pt x="694" y="102"/>
                    <a:pt x="694" y="104"/>
                  </a:cubicBezTo>
                  <a:cubicBezTo>
                    <a:pt x="694" y="108"/>
                    <a:pt x="693" y="112"/>
                    <a:pt x="689" y="115"/>
                  </a:cubicBezTo>
                  <a:cubicBezTo>
                    <a:pt x="687" y="116"/>
                    <a:pt x="683" y="118"/>
                    <a:pt x="680" y="116"/>
                  </a:cubicBezTo>
                  <a:cubicBezTo>
                    <a:pt x="676" y="114"/>
                    <a:pt x="675" y="109"/>
                    <a:pt x="675" y="105"/>
                  </a:cubicBezTo>
                  <a:cubicBezTo>
                    <a:pt x="674" y="100"/>
                    <a:pt x="673" y="96"/>
                    <a:pt x="670" y="95"/>
                  </a:cubicBezTo>
                  <a:cubicBezTo>
                    <a:pt x="668" y="96"/>
                    <a:pt x="667" y="104"/>
                    <a:pt x="666" y="109"/>
                  </a:cubicBezTo>
                  <a:cubicBezTo>
                    <a:pt x="663" y="119"/>
                    <a:pt x="662" y="128"/>
                    <a:pt x="656" y="131"/>
                  </a:cubicBezTo>
                  <a:cubicBezTo>
                    <a:pt x="655" y="132"/>
                    <a:pt x="652" y="132"/>
                    <a:pt x="649" y="131"/>
                  </a:cubicBezTo>
                  <a:cubicBezTo>
                    <a:pt x="637" y="126"/>
                    <a:pt x="641" y="116"/>
                    <a:pt x="643" y="112"/>
                  </a:cubicBezTo>
                  <a:cubicBezTo>
                    <a:pt x="643" y="112"/>
                    <a:pt x="644" y="109"/>
                    <a:pt x="644" y="109"/>
                  </a:cubicBezTo>
                  <a:cubicBezTo>
                    <a:pt x="643" y="106"/>
                    <a:pt x="642" y="104"/>
                    <a:pt x="641" y="103"/>
                  </a:cubicBezTo>
                  <a:cubicBezTo>
                    <a:pt x="638" y="102"/>
                    <a:pt x="632" y="105"/>
                    <a:pt x="626" y="109"/>
                  </a:cubicBezTo>
                  <a:cubicBezTo>
                    <a:pt x="613" y="119"/>
                    <a:pt x="613" y="119"/>
                    <a:pt x="614" y="131"/>
                  </a:cubicBezTo>
                  <a:cubicBezTo>
                    <a:pt x="614" y="135"/>
                    <a:pt x="614" y="135"/>
                    <a:pt x="614" y="135"/>
                  </a:cubicBezTo>
                  <a:cubicBezTo>
                    <a:pt x="615" y="142"/>
                    <a:pt x="611" y="147"/>
                    <a:pt x="605" y="147"/>
                  </a:cubicBezTo>
                  <a:cubicBezTo>
                    <a:pt x="596" y="149"/>
                    <a:pt x="582" y="142"/>
                    <a:pt x="580" y="134"/>
                  </a:cubicBezTo>
                  <a:cubicBezTo>
                    <a:pt x="579" y="128"/>
                    <a:pt x="583" y="122"/>
                    <a:pt x="586" y="118"/>
                  </a:cubicBezTo>
                  <a:cubicBezTo>
                    <a:pt x="588" y="116"/>
                    <a:pt x="590" y="112"/>
                    <a:pt x="589" y="111"/>
                  </a:cubicBezTo>
                  <a:cubicBezTo>
                    <a:pt x="589" y="107"/>
                    <a:pt x="584" y="101"/>
                    <a:pt x="579" y="99"/>
                  </a:cubicBezTo>
                  <a:cubicBezTo>
                    <a:pt x="576" y="99"/>
                    <a:pt x="573" y="99"/>
                    <a:pt x="571" y="102"/>
                  </a:cubicBezTo>
                  <a:cubicBezTo>
                    <a:pt x="567" y="105"/>
                    <a:pt x="568" y="110"/>
                    <a:pt x="568" y="115"/>
                  </a:cubicBezTo>
                  <a:cubicBezTo>
                    <a:pt x="568" y="122"/>
                    <a:pt x="568" y="132"/>
                    <a:pt x="555" y="133"/>
                  </a:cubicBezTo>
                  <a:cubicBezTo>
                    <a:pt x="543" y="134"/>
                    <a:pt x="539" y="123"/>
                    <a:pt x="537" y="116"/>
                  </a:cubicBezTo>
                  <a:cubicBezTo>
                    <a:pt x="536" y="114"/>
                    <a:pt x="535" y="111"/>
                    <a:pt x="534" y="110"/>
                  </a:cubicBezTo>
                  <a:cubicBezTo>
                    <a:pt x="534" y="110"/>
                    <a:pt x="533" y="110"/>
                    <a:pt x="532" y="111"/>
                  </a:cubicBezTo>
                  <a:cubicBezTo>
                    <a:pt x="530" y="113"/>
                    <a:pt x="530" y="114"/>
                    <a:pt x="530" y="115"/>
                  </a:cubicBezTo>
                  <a:cubicBezTo>
                    <a:pt x="530" y="116"/>
                    <a:pt x="531" y="118"/>
                    <a:pt x="532" y="120"/>
                  </a:cubicBezTo>
                  <a:cubicBezTo>
                    <a:pt x="534" y="122"/>
                    <a:pt x="537" y="125"/>
                    <a:pt x="537" y="129"/>
                  </a:cubicBezTo>
                  <a:cubicBezTo>
                    <a:pt x="537" y="131"/>
                    <a:pt x="537" y="132"/>
                    <a:pt x="535" y="135"/>
                  </a:cubicBezTo>
                  <a:cubicBezTo>
                    <a:pt x="533" y="137"/>
                    <a:pt x="531" y="138"/>
                    <a:pt x="530" y="138"/>
                  </a:cubicBezTo>
                  <a:cubicBezTo>
                    <a:pt x="525" y="138"/>
                    <a:pt x="520" y="135"/>
                    <a:pt x="516" y="131"/>
                  </a:cubicBezTo>
                  <a:cubicBezTo>
                    <a:pt x="514" y="130"/>
                    <a:pt x="512" y="128"/>
                    <a:pt x="511" y="127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129"/>
                    <a:pt x="511" y="130"/>
                    <a:pt x="511" y="131"/>
                  </a:cubicBezTo>
                  <a:cubicBezTo>
                    <a:pt x="511" y="135"/>
                    <a:pt x="512" y="137"/>
                    <a:pt x="513" y="139"/>
                  </a:cubicBezTo>
                  <a:cubicBezTo>
                    <a:pt x="515" y="141"/>
                    <a:pt x="516" y="144"/>
                    <a:pt x="516" y="146"/>
                  </a:cubicBezTo>
                  <a:cubicBezTo>
                    <a:pt x="516" y="148"/>
                    <a:pt x="516" y="150"/>
                    <a:pt x="514" y="152"/>
                  </a:cubicBezTo>
                  <a:cubicBezTo>
                    <a:pt x="512" y="155"/>
                    <a:pt x="510" y="156"/>
                    <a:pt x="508" y="156"/>
                  </a:cubicBezTo>
                  <a:cubicBezTo>
                    <a:pt x="503" y="157"/>
                    <a:pt x="497" y="153"/>
                    <a:pt x="492" y="148"/>
                  </a:cubicBezTo>
                  <a:cubicBezTo>
                    <a:pt x="489" y="146"/>
                    <a:pt x="486" y="143"/>
                    <a:pt x="484" y="142"/>
                  </a:cubicBezTo>
                  <a:cubicBezTo>
                    <a:pt x="476" y="139"/>
                    <a:pt x="473" y="135"/>
                    <a:pt x="472" y="131"/>
                  </a:cubicBezTo>
                  <a:cubicBezTo>
                    <a:pt x="471" y="124"/>
                    <a:pt x="476" y="119"/>
                    <a:pt x="481" y="114"/>
                  </a:cubicBezTo>
                  <a:cubicBezTo>
                    <a:pt x="484" y="111"/>
                    <a:pt x="488" y="107"/>
                    <a:pt x="488" y="104"/>
                  </a:cubicBezTo>
                  <a:cubicBezTo>
                    <a:pt x="489" y="96"/>
                    <a:pt x="481" y="88"/>
                    <a:pt x="476" y="86"/>
                  </a:cubicBezTo>
                  <a:cubicBezTo>
                    <a:pt x="473" y="85"/>
                    <a:pt x="472" y="86"/>
                    <a:pt x="472" y="87"/>
                  </a:cubicBezTo>
                  <a:cubicBezTo>
                    <a:pt x="470" y="92"/>
                    <a:pt x="472" y="96"/>
                    <a:pt x="473" y="100"/>
                  </a:cubicBezTo>
                  <a:cubicBezTo>
                    <a:pt x="475" y="103"/>
                    <a:pt x="476" y="108"/>
                    <a:pt x="474" y="112"/>
                  </a:cubicBezTo>
                  <a:cubicBezTo>
                    <a:pt x="472" y="115"/>
                    <a:pt x="470" y="117"/>
                    <a:pt x="467" y="117"/>
                  </a:cubicBezTo>
                  <a:cubicBezTo>
                    <a:pt x="462" y="118"/>
                    <a:pt x="457" y="115"/>
                    <a:pt x="453" y="112"/>
                  </a:cubicBezTo>
                  <a:cubicBezTo>
                    <a:pt x="446" y="108"/>
                    <a:pt x="444" y="108"/>
                    <a:pt x="442" y="110"/>
                  </a:cubicBezTo>
                  <a:cubicBezTo>
                    <a:pt x="441" y="111"/>
                    <a:pt x="442" y="113"/>
                    <a:pt x="445" y="117"/>
                  </a:cubicBezTo>
                  <a:cubicBezTo>
                    <a:pt x="447" y="121"/>
                    <a:pt x="451" y="126"/>
                    <a:pt x="448" y="131"/>
                  </a:cubicBezTo>
                  <a:cubicBezTo>
                    <a:pt x="443" y="140"/>
                    <a:pt x="437" y="143"/>
                    <a:pt x="433" y="143"/>
                  </a:cubicBezTo>
                  <a:cubicBezTo>
                    <a:pt x="426" y="143"/>
                    <a:pt x="418" y="137"/>
                    <a:pt x="412" y="126"/>
                  </a:cubicBezTo>
                  <a:cubicBezTo>
                    <a:pt x="405" y="113"/>
                    <a:pt x="406" y="109"/>
                    <a:pt x="412" y="104"/>
                  </a:cubicBezTo>
                  <a:cubicBezTo>
                    <a:pt x="415" y="102"/>
                    <a:pt x="417" y="100"/>
                    <a:pt x="418" y="94"/>
                  </a:cubicBezTo>
                  <a:cubicBezTo>
                    <a:pt x="421" y="85"/>
                    <a:pt x="420" y="79"/>
                    <a:pt x="417" y="76"/>
                  </a:cubicBezTo>
                  <a:cubicBezTo>
                    <a:pt x="414" y="74"/>
                    <a:pt x="410" y="75"/>
                    <a:pt x="408" y="77"/>
                  </a:cubicBezTo>
                  <a:cubicBezTo>
                    <a:pt x="406" y="78"/>
                    <a:pt x="405" y="81"/>
                    <a:pt x="405" y="84"/>
                  </a:cubicBezTo>
                  <a:cubicBezTo>
                    <a:pt x="404" y="87"/>
                    <a:pt x="403" y="91"/>
                    <a:pt x="400" y="93"/>
                  </a:cubicBezTo>
                  <a:cubicBezTo>
                    <a:pt x="396" y="94"/>
                    <a:pt x="392" y="92"/>
                    <a:pt x="388" y="90"/>
                  </a:cubicBezTo>
                  <a:cubicBezTo>
                    <a:pt x="383" y="88"/>
                    <a:pt x="383" y="82"/>
                    <a:pt x="382" y="77"/>
                  </a:cubicBezTo>
                  <a:cubicBezTo>
                    <a:pt x="380" y="70"/>
                    <a:pt x="379" y="65"/>
                    <a:pt x="374" y="63"/>
                  </a:cubicBezTo>
                  <a:cubicBezTo>
                    <a:pt x="369" y="61"/>
                    <a:pt x="365" y="60"/>
                    <a:pt x="364" y="61"/>
                  </a:cubicBezTo>
                  <a:cubicBezTo>
                    <a:pt x="362" y="63"/>
                    <a:pt x="362" y="71"/>
                    <a:pt x="366" y="81"/>
                  </a:cubicBezTo>
                  <a:cubicBezTo>
                    <a:pt x="366" y="83"/>
                    <a:pt x="370" y="85"/>
                    <a:pt x="372" y="87"/>
                  </a:cubicBezTo>
                  <a:cubicBezTo>
                    <a:pt x="379" y="93"/>
                    <a:pt x="388" y="100"/>
                    <a:pt x="383" y="110"/>
                  </a:cubicBezTo>
                  <a:cubicBezTo>
                    <a:pt x="376" y="122"/>
                    <a:pt x="362" y="115"/>
                    <a:pt x="355" y="111"/>
                  </a:cubicBezTo>
                  <a:cubicBezTo>
                    <a:pt x="351" y="110"/>
                    <a:pt x="351" y="110"/>
                    <a:pt x="351" y="110"/>
                  </a:cubicBezTo>
                  <a:cubicBezTo>
                    <a:pt x="349" y="109"/>
                    <a:pt x="349" y="109"/>
                    <a:pt x="349" y="109"/>
                  </a:cubicBezTo>
                  <a:cubicBezTo>
                    <a:pt x="338" y="105"/>
                    <a:pt x="327" y="101"/>
                    <a:pt x="326" y="88"/>
                  </a:cubicBezTo>
                  <a:cubicBezTo>
                    <a:pt x="326" y="83"/>
                    <a:pt x="328" y="80"/>
                    <a:pt x="330" y="78"/>
                  </a:cubicBezTo>
                  <a:cubicBezTo>
                    <a:pt x="332" y="75"/>
                    <a:pt x="333" y="73"/>
                    <a:pt x="332" y="69"/>
                  </a:cubicBezTo>
                  <a:cubicBezTo>
                    <a:pt x="332" y="66"/>
                    <a:pt x="331" y="65"/>
                    <a:pt x="331" y="65"/>
                  </a:cubicBezTo>
                  <a:cubicBezTo>
                    <a:pt x="331" y="65"/>
                    <a:pt x="328" y="67"/>
                    <a:pt x="324" y="75"/>
                  </a:cubicBezTo>
                  <a:cubicBezTo>
                    <a:pt x="324" y="75"/>
                    <a:pt x="324" y="75"/>
                    <a:pt x="324" y="75"/>
                  </a:cubicBezTo>
                  <a:cubicBezTo>
                    <a:pt x="320" y="80"/>
                    <a:pt x="316" y="82"/>
                    <a:pt x="312" y="81"/>
                  </a:cubicBezTo>
                  <a:cubicBezTo>
                    <a:pt x="306" y="80"/>
                    <a:pt x="301" y="74"/>
                    <a:pt x="298" y="64"/>
                  </a:cubicBezTo>
                  <a:cubicBezTo>
                    <a:pt x="297" y="60"/>
                    <a:pt x="298" y="56"/>
                    <a:pt x="299" y="52"/>
                  </a:cubicBezTo>
                  <a:cubicBezTo>
                    <a:pt x="302" y="44"/>
                    <a:pt x="302" y="40"/>
                    <a:pt x="298" y="37"/>
                  </a:cubicBezTo>
                  <a:cubicBezTo>
                    <a:pt x="297" y="36"/>
                    <a:pt x="294" y="36"/>
                    <a:pt x="290" y="37"/>
                  </a:cubicBezTo>
                  <a:cubicBezTo>
                    <a:pt x="284" y="39"/>
                    <a:pt x="277" y="41"/>
                    <a:pt x="269" y="35"/>
                  </a:cubicBezTo>
                  <a:cubicBezTo>
                    <a:pt x="262" y="29"/>
                    <a:pt x="264" y="23"/>
                    <a:pt x="265" y="19"/>
                  </a:cubicBezTo>
                  <a:cubicBezTo>
                    <a:pt x="266" y="14"/>
                    <a:pt x="267" y="11"/>
                    <a:pt x="263" y="5"/>
                  </a:cubicBezTo>
                  <a:cubicBezTo>
                    <a:pt x="259" y="1"/>
                    <a:pt x="253" y="0"/>
                    <a:pt x="249" y="0"/>
                  </a:cubicBezTo>
                  <a:cubicBezTo>
                    <a:pt x="239" y="1"/>
                    <a:pt x="229" y="9"/>
                    <a:pt x="224" y="14"/>
                  </a:cubicBezTo>
                  <a:cubicBezTo>
                    <a:pt x="224" y="15"/>
                    <a:pt x="224" y="15"/>
                    <a:pt x="223" y="15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197" y="38"/>
                    <a:pt x="163" y="68"/>
                    <a:pt x="131" y="79"/>
                  </a:cubicBezTo>
                  <a:cubicBezTo>
                    <a:pt x="102" y="89"/>
                    <a:pt x="32" y="97"/>
                    <a:pt x="0" y="10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34" y="217"/>
                    <a:pt x="782" y="213"/>
                    <a:pt x="1042" y="21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gad815e67f5_3_16420"/>
            <p:cNvSpPr/>
            <p:nvPr/>
          </p:nvSpPr>
          <p:spPr>
            <a:xfrm>
              <a:off x="1184755" y="4204477"/>
              <a:ext cx="742907" cy="584139"/>
            </a:xfrm>
            <a:custGeom>
              <a:rect b="b" l="l" r="r" t="t"/>
              <a:pathLst>
                <a:path extrusionOk="0" h="64" w="87">
                  <a:moveTo>
                    <a:pt x="0" y="64"/>
                  </a:moveTo>
                  <a:cubicBezTo>
                    <a:pt x="16" y="59"/>
                    <a:pt x="64" y="30"/>
                    <a:pt x="87" y="0"/>
                  </a:cubicBezTo>
                  <a:cubicBezTo>
                    <a:pt x="79" y="16"/>
                    <a:pt x="40" y="56"/>
                    <a:pt x="0" y="64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4" name="Google Shape;1324;gad815e67f5_3_16420"/>
            <p:cNvSpPr/>
            <p:nvPr/>
          </p:nvSpPr>
          <p:spPr>
            <a:xfrm>
              <a:off x="7190910" y="4554960"/>
              <a:ext cx="1111364" cy="581144"/>
            </a:xfrm>
            <a:custGeom>
              <a:rect b="b" l="l" r="r" t="t"/>
              <a:pathLst>
                <a:path extrusionOk="0" h="64" w="130">
                  <a:moveTo>
                    <a:pt x="50" y="28"/>
                  </a:moveTo>
                  <a:cubicBezTo>
                    <a:pt x="60" y="35"/>
                    <a:pt x="111" y="63"/>
                    <a:pt x="130" y="64"/>
                  </a:cubicBezTo>
                  <a:cubicBezTo>
                    <a:pt x="107" y="59"/>
                    <a:pt x="76" y="39"/>
                    <a:pt x="53" y="25"/>
                  </a:cubicBezTo>
                  <a:cubicBezTo>
                    <a:pt x="30" y="11"/>
                    <a:pt x="9" y="0"/>
                    <a:pt x="0" y="3"/>
                  </a:cubicBezTo>
                  <a:cubicBezTo>
                    <a:pt x="15" y="5"/>
                    <a:pt x="31" y="17"/>
                    <a:pt x="50" y="28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25" name="Google Shape;1325;gad815e67f5_3_16420"/>
            <p:cNvGrpSpPr/>
            <p:nvPr/>
          </p:nvGrpSpPr>
          <p:grpSpPr>
            <a:xfrm>
              <a:off x="2636903" y="779139"/>
              <a:ext cx="4346635" cy="4535357"/>
              <a:chOff x="2653893" y="765545"/>
              <a:chExt cx="4346635" cy="4535357"/>
            </a:xfrm>
          </p:grpSpPr>
          <p:grpSp>
            <p:nvGrpSpPr>
              <p:cNvPr id="1326" name="Google Shape;1326;gad815e67f5_3_16420"/>
              <p:cNvGrpSpPr/>
              <p:nvPr/>
            </p:nvGrpSpPr>
            <p:grpSpPr>
              <a:xfrm>
                <a:off x="2697527" y="765545"/>
                <a:ext cx="4166866" cy="4035054"/>
                <a:chOff x="2697527" y="765545"/>
                <a:chExt cx="4166866" cy="4035054"/>
              </a:xfrm>
            </p:grpSpPr>
            <p:sp>
              <p:nvSpPr>
                <p:cNvPr id="1327" name="Google Shape;1327;gad815e67f5_3_16420"/>
                <p:cNvSpPr/>
                <p:nvPr/>
              </p:nvSpPr>
              <p:spPr>
                <a:xfrm>
                  <a:off x="2697527" y="765545"/>
                  <a:ext cx="4166866" cy="3570739"/>
                </a:xfrm>
                <a:custGeom>
                  <a:rect b="b" l="l" r="r" t="t"/>
                  <a:pathLst>
                    <a:path extrusionOk="0" h="391" w="487">
                      <a:moveTo>
                        <a:pt x="57" y="389"/>
                      </a:moveTo>
                      <a:cubicBezTo>
                        <a:pt x="55" y="388"/>
                        <a:pt x="53" y="386"/>
                        <a:pt x="51" y="385"/>
                      </a:cubicBezTo>
                      <a:cubicBezTo>
                        <a:pt x="22" y="355"/>
                        <a:pt x="28" y="321"/>
                        <a:pt x="67" y="286"/>
                      </a:cubicBezTo>
                      <a:cubicBezTo>
                        <a:pt x="104" y="253"/>
                        <a:pt x="174" y="209"/>
                        <a:pt x="222" y="144"/>
                      </a:cubicBezTo>
                      <a:cubicBezTo>
                        <a:pt x="275" y="74"/>
                        <a:pt x="316" y="93"/>
                        <a:pt x="310" y="136"/>
                      </a:cubicBezTo>
                      <a:cubicBezTo>
                        <a:pt x="299" y="209"/>
                        <a:pt x="357" y="234"/>
                        <a:pt x="416" y="272"/>
                      </a:cubicBezTo>
                      <a:cubicBezTo>
                        <a:pt x="470" y="307"/>
                        <a:pt x="472" y="363"/>
                        <a:pt x="463" y="384"/>
                      </a:cubicBezTo>
                      <a:cubicBezTo>
                        <a:pt x="487" y="349"/>
                        <a:pt x="470" y="295"/>
                        <a:pt x="417" y="242"/>
                      </a:cubicBezTo>
                      <a:cubicBezTo>
                        <a:pt x="335" y="161"/>
                        <a:pt x="330" y="76"/>
                        <a:pt x="4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261" y="50"/>
                        <a:pt x="223" y="106"/>
                        <a:pt x="155" y="155"/>
                      </a:cubicBezTo>
                      <a:cubicBezTo>
                        <a:pt x="120" y="179"/>
                        <a:pt x="90" y="201"/>
                        <a:pt x="70" y="216"/>
                      </a:cubicBezTo>
                      <a:cubicBezTo>
                        <a:pt x="9" y="261"/>
                        <a:pt x="0" y="309"/>
                        <a:pt x="24" y="359"/>
                      </a:cubicBezTo>
                      <a:cubicBezTo>
                        <a:pt x="30" y="372"/>
                        <a:pt x="41" y="382"/>
                        <a:pt x="57" y="391"/>
                      </a:cubicBezTo>
                      <a:cubicBezTo>
                        <a:pt x="58" y="391"/>
                        <a:pt x="59" y="391"/>
                        <a:pt x="60" y="391"/>
                      </a:cubicBezTo>
                      <a:cubicBezTo>
                        <a:pt x="59" y="391"/>
                        <a:pt x="58" y="390"/>
                        <a:pt x="57" y="389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8" name="Google Shape;1328;gad815e67f5_3_16420"/>
                <p:cNvSpPr/>
                <p:nvPr/>
              </p:nvSpPr>
              <p:spPr>
                <a:xfrm>
                  <a:off x="3305631" y="3833024"/>
                  <a:ext cx="632070" cy="775857"/>
                </a:xfrm>
                <a:custGeom>
                  <a:rect b="b" l="l" r="r" t="t"/>
                  <a:pathLst>
                    <a:path extrusionOk="0" h="85" w="74">
                      <a:moveTo>
                        <a:pt x="45" y="67"/>
                      </a:moveTo>
                      <a:cubicBezTo>
                        <a:pt x="47" y="61"/>
                        <a:pt x="74" y="55"/>
                        <a:pt x="67" y="25"/>
                      </a:cubicBezTo>
                      <a:cubicBezTo>
                        <a:pt x="61" y="8"/>
                        <a:pt x="43" y="0"/>
                        <a:pt x="26" y="6"/>
                      </a:cubicBezTo>
                      <a:cubicBezTo>
                        <a:pt x="0" y="15"/>
                        <a:pt x="9" y="41"/>
                        <a:pt x="8" y="46"/>
                      </a:cubicBezTo>
                      <a:cubicBezTo>
                        <a:pt x="7" y="49"/>
                        <a:pt x="6" y="53"/>
                        <a:pt x="4" y="55"/>
                      </a:cubicBezTo>
                      <a:cubicBezTo>
                        <a:pt x="4" y="55"/>
                        <a:pt x="5" y="55"/>
                        <a:pt x="5" y="55"/>
                      </a:cubicBezTo>
                      <a:cubicBezTo>
                        <a:pt x="7" y="52"/>
                        <a:pt x="10" y="50"/>
                        <a:pt x="13" y="49"/>
                      </a:cubicBezTo>
                      <a:cubicBezTo>
                        <a:pt x="24" y="45"/>
                        <a:pt x="36" y="51"/>
                        <a:pt x="40" y="62"/>
                      </a:cubicBezTo>
                      <a:cubicBezTo>
                        <a:pt x="41" y="64"/>
                        <a:pt x="41" y="67"/>
                        <a:pt x="41" y="70"/>
                      </a:cubicBezTo>
                      <a:cubicBezTo>
                        <a:pt x="40" y="74"/>
                        <a:pt x="45" y="82"/>
                        <a:pt x="53" y="85"/>
                      </a:cubicBezTo>
                      <a:cubicBezTo>
                        <a:pt x="41" y="79"/>
                        <a:pt x="43" y="73"/>
                        <a:pt x="45" y="67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9" name="Google Shape;1329;gad815e67f5_3_16420"/>
                <p:cNvSpPr/>
                <p:nvPr/>
              </p:nvSpPr>
              <p:spPr>
                <a:xfrm>
                  <a:off x="4333118" y="3940866"/>
                  <a:ext cx="587135" cy="784843"/>
                </a:xfrm>
                <a:custGeom>
                  <a:rect b="b" l="l" r="r" t="t"/>
                  <a:pathLst>
                    <a:path extrusionOk="0" h="86" w="69">
                      <a:moveTo>
                        <a:pt x="60" y="56"/>
                      </a:moveTo>
                      <a:cubicBezTo>
                        <a:pt x="69" y="45"/>
                        <a:pt x="69" y="28"/>
                        <a:pt x="59" y="16"/>
                      </a:cubicBezTo>
                      <a:cubicBezTo>
                        <a:pt x="48" y="2"/>
                        <a:pt x="28" y="0"/>
                        <a:pt x="14" y="12"/>
                      </a:cubicBezTo>
                      <a:cubicBezTo>
                        <a:pt x="3" y="21"/>
                        <a:pt x="0" y="38"/>
                        <a:pt x="6" y="51"/>
                      </a:cubicBezTo>
                      <a:cubicBezTo>
                        <a:pt x="8" y="55"/>
                        <a:pt x="12" y="61"/>
                        <a:pt x="13" y="66"/>
                      </a:cubicBezTo>
                      <a:cubicBezTo>
                        <a:pt x="14" y="69"/>
                        <a:pt x="14" y="73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4" y="72"/>
                        <a:pt x="16" y="69"/>
                        <a:pt x="19" y="67"/>
                      </a:cubicBezTo>
                      <a:cubicBezTo>
                        <a:pt x="28" y="60"/>
                        <a:pt x="41" y="61"/>
                        <a:pt x="49" y="69"/>
                      </a:cubicBezTo>
                      <a:cubicBezTo>
                        <a:pt x="51" y="72"/>
                        <a:pt x="52" y="74"/>
                        <a:pt x="53" y="77"/>
                      </a:cubicBezTo>
                      <a:cubicBezTo>
                        <a:pt x="53" y="80"/>
                        <a:pt x="57" y="84"/>
                        <a:pt x="62" y="86"/>
                      </a:cubicBezTo>
                      <a:cubicBezTo>
                        <a:pt x="53" y="77"/>
                        <a:pt x="55" y="62"/>
                        <a:pt x="60" y="56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0" name="Google Shape;1330;gad815e67f5_3_16420"/>
                <p:cNvSpPr/>
                <p:nvPr/>
              </p:nvSpPr>
              <p:spPr>
                <a:xfrm>
                  <a:off x="5444482" y="4060690"/>
                  <a:ext cx="635065" cy="446342"/>
                </a:xfrm>
                <a:custGeom>
                  <a:rect b="b" l="l" r="r" t="t"/>
                  <a:pathLst>
                    <a:path extrusionOk="0" h="49" w="74">
                      <a:moveTo>
                        <a:pt x="67" y="25"/>
                      </a:moveTo>
                      <a:cubicBezTo>
                        <a:pt x="59" y="8"/>
                        <a:pt x="38" y="0"/>
                        <a:pt x="21" y="9"/>
                      </a:cubicBezTo>
                      <a:cubicBezTo>
                        <a:pt x="8" y="14"/>
                        <a:pt x="1" y="26"/>
                        <a:pt x="1" y="39"/>
                      </a:cubicBezTo>
                      <a:cubicBezTo>
                        <a:pt x="1" y="43"/>
                        <a:pt x="0" y="46"/>
                        <a:pt x="0" y="49"/>
                      </a:cubicBezTo>
                      <a:cubicBezTo>
                        <a:pt x="4" y="39"/>
                        <a:pt x="17" y="30"/>
                        <a:pt x="34" y="27"/>
                      </a:cubicBezTo>
                      <a:cubicBezTo>
                        <a:pt x="51" y="24"/>
                        <a:pt x="66" y="29"/>
                        <a:pt x="73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1" y="34"/>
                        <a:pt x="69" y="29"/>
                        <a:pt x="67" y="25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1" name="Google Shape;1331;gad815e67f5_3_16420"/>
                <p:cNvSpPr/>
                <p:nvPr/>
              </p:nvSpPr>
              <p:spPr>
                <a:xfrm>
                  <a:off x="2886248" y="1439551"/>
                  <a:ext cx="3882285" cy="3361048"/>
                </a:xfrm>
                <a:custGeom>
                  <a:rect b="b" l="l" r="r" t="t"/>
                  <a:pathLst>
                    <a:path extrusionOk="0" h="368" w="454">
                      <a:moveTo>
                        <a:pt x="45" y="212"/>
                      </a:moveTo>
                      <a:cubicBezTo>
                        <a:pt x="6" y="247"/>
                        <a:pt x="0" y="281"/>
                        <a:pt x="29" y="311"/>
                      </a:cubicBezTo>
                      <a:cubicBezTo>
                        <a:pt x="31" y="312"/>
                        <a:pt x="33" y="314"/>
                        <a:pt x="35" y="315"/>
                      </a:cubicBezTo>
                      <a:cubicBezTo>
                        <a:pt x="48" y="325"/>
                        <a:pt x="55" y="318"/>
                        <a:pt x="57" y="308"/>
                      </a:cubicBezTo>
                      <a:cubicBezTo>
                        <a:pt x="58" y="303"/>
                        <a:pt x="49" y="277"/>
                        <a:pt x="75" y="268"/>
                      </a:cubicBezTo>
                      <a:cubicBezTo>
                        <a:pt x="92" y="262"/>
                        <a:pt x="110" y="270"/>
                        <a:pt x="116" y="287"/>
                      </a:cubicBezTo>
                      <a:cubicBezTo>
                        <a:pt x="123" y="317"/>
                        <a:pt x="96" y="323"/>
                        <a:pt x="94" y="329"/>
                      </a:cubicBezTo>
                      <a:cubicBezTo>
                        <a:pt x="91" y="336"/>
                        <a:pt x="89" y="343"/>
                        <a:pt x="113" y="351"/>
                      </a:cubicBezTo>
                      <a:cubicBezTo>
                        <a:pt x="127" y="356"/>
                        <a:pt x="145" y="358"/>
                        <a:pt x="164" y="357"/>
                      </a:cubicBezTo>
                      <a:cubicBezTo>
                        <a:pt x="169" y="357"/>
                        <a:pt x="174" y="356"/>
                        <a:pt x="177" y="355"/>
                      </a:cubicBezTo>
                      <a:cubicBezTo>
                        <a:pt x="182" y="352"/>
                        <a:pt x="183" y="346"/>
                        <a:pt x="182" y="340"/>
                      </a:cubicBezTo>
                      <a:cubicBezTo>
                        <a:pt x="181" y="335"/>
                        <a:pt x="177" y="329"/>
                        <a:pt x="175" y="325"/>
                      </a:cubicBezTo>
                      <a:cubicBezTo>
                        <a:pt x="169" y="312"/>
                        <a:pt x="172" y="295"/>
                        <a:pt x="183" y="286"/>
                      </a:cubicBezTo>
                      <a:cubicBezTo>
                        <a:pt x="197" y="274"/>
                        <a:pt x="217" y="276"/>
                        <a:pt x="228" y="290"/>
                      </a:cubicBezTo>
                      <a:cubicBezTo>
                        <a:pt x="238" y="302"/>
                        <a:pt x="238" y="319"/>
                        <a:pt x="229" y="330"/>
                      </a:cubicBezTo>
                      <a:cubicBezTo>
                        <a:pt x="223" y="338"/>
                        <a:pt x="221" y="360"/>
                        <a:pt x="241" y="365"/>
                      </a:cubicBezTo>
                      <a:cubicBezTo>
                        <a:pt x="253" y="368"/>
                        <a:pt x="264" y="364"/>
                        <a:pt x="282" y="358"/>
                      </a:cubicBezTo>
                      <a:cubicBezTo>
                        <a:pt x="292" y="355"/>
                        <a:pt x="299" y="347"/>
                        <a:pt x="300" y="326"/>
                      </a:cubicBezTo>
                      <a:cubicBezTo>
                        <a:pt x="300" y="313"/>
                        <a:pt x="307" y="301"/>
                        <a:pt x="320" y="296"/>
                      </a:cubicBezTo>
                      <a:cubicBezTo>
                        <a:pt x="337" y="287"/>
                        <a:pt x="358" y="295"/>
                        <a:pt x="366" y="312"/>
                      </a:cubicBezTo>
                      <a:cubicBezTo>
                        <a:pt x="374" y="328"/>
                        <a:pt x="382" y="346"/>
                        <a:pt x="412" y="334"/>
                      </a:cubicBezTo>
                      <a:cubicBezTo>
                        <a:pt x="415" y="333"/>
                        <a:pt x="429" y="327"/>
                        <a:pt x="438" y="315"/>
                      </a:cubicBezTo>
                      <a:cubicBezTo>
                        <a:pt x="450" y="300"/>
                        <a:pt x="454" y="237"/>
                        <a:pt x="394" y="198"/>
                      </a:cubicBezTo>
                      <a:cubicBezTo>
                        <a:pt x="335" y="160"/>
                        <a:pt x="277" y="135"/>
                        <a:pt x="288" y="62"/>
                      </a:cubicBezTo>
                      <a:cubicBezTo>
                        <a:pt x="294" y="19"/>
                        <a:pt x="253" y="0"/>
                        <a:pt x="200" y="70"/>
                      </a:cubicBezTo>
                      <a:cubicBezTo>
                        <a:pt x="152" y="135"/>
                        <a:pt x="82" y="179"/>
                        <a:pt x="45" y="212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 cap="flat" cmpd="sng" w="38100">
                  <a:solidFill>
                    <a:srgbClr val="BBD6E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2" name="Google Shape;1332;gad815e67f5_3_16420"/>
                <p:cNvSpPr/>
                <p:nvPr/>
              </p:nvSpPr>
              <p:spPr>
                <a:xfrm>
                  <a:off x="5399548" y="846427"/>
                  <a:ext cx="1345020" cy="3040519"/>
                </a:xfrm>
                <a:custGeom>
                  <a:rect b="b" l="l" r="r" t="t"/>
                  <a:pathLst>
                    <a:path extrusionOk="0" h="333" w="157">
                      <a:moveTo>
                        <a:pt x="84" y="0"/>
                      </a:moveTo>
                      <a:cubicBezTo>
                        <a:pt x="63" y="21"/>
                        <a:pt x="20" y="74"/>
                        <a:pt x="34" y="127"/>
                      </a:cubicBezTo>
                      <a:cubicBezTo>
                        <a:pt x="48" y="180"/>
                        <a:pt x="67" y="207"/>
                        <a:pt x="104" y="243"/>
                      </a:cubicBezTo>
                      <a:cubicBezTo>
                        <a:pt x="141" y="279"/>
                        <a:pt x="157" y="314"/>
                        <a:pt x="152" y="333"/>
                      </a:cubicBezTo>
                      <a:cubicBezTo>
                        <a:pt x="149" y="306"/>
                        <a:pt x="136" y="277"/>
                        <a:pt x="96" y="256"/>
                      </a:cubicBezTo>
                      <a:cubicBezTo>
                        <a:pt x="56" y="235"/>
                        <a:pt x="5" y="196"/>
                        <a:pt x="0" y="165"/>
                      </a:cubicBezTo>
                      <a:cubicBezTo>
                        <a:pt x="7" y="188"/>
                        <a:pt x="23" y="200"/>
                        <a:pt x="35" y="197"/>
                      </a:cubicBezTo>
                      <a:cubicBezTo>
                        <a:pt x="47" y="194"/>
                        <a:pt x="11" y="154"/>
                        <a:pt x="17" y="106"/>
                      </a:cubicBezTo>
                      <a:cubicBezTo>
                        <a:pt x="23" y="58"/>
                        <a:pt x="56" y="17"/>
                        <a:pt x="84" y="0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33" name="Google Shape;1333;gad815e67f5_3_16420"/>
              <p:cNvGrpSpPr/>
              <p:nvPr/>
            </p:nvGrpSpPr>
            <p:grpSpPr>
              <a:xfrm>
                <a:off x="2653893" y="3958868"/>
                <a:ext cx="4346635" cy="1342034"/>
                <a:chOff x="4566036" y="2906717"/>
                <a:chExt cx="3956522" cy="1221586"/>
              </a:xfrm>
            </p:grpSpPr>
            <p:sp>
              <p:nvSpPr>
                <p:cNvPr id="1334" name="Google Shape;1334;gad815e67f5_3_16420"/>
                <p:cNvSpPr/>
                <p:nvPr/>
              </p:nvSpPr>
              <p:spPr>
                <a:xfrm>
                  <a:off x="7322785" y="3364812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gad815e67f5_3_16420"/>
                <p:cNvSpPr/>
                <p:nvPr/>
              </p:nvSpPr>
              <p:spPr>
                <a:xfrm>
                  <a:off x="7415495" y="3479336"/>
                  <a:ext cx="381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gad815e67f5_3_16420"/>
                <p:cNvSpPr/>
                <p:nvPr/>
              </p:nvSpPr>
              <p:spPr>
                <a:xfrm>
                  <a:off x="7688170" y="352841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gad815e67f5_3_16420"/>
                <p:cNvSpPr/>
                <p:nvPr/>
              </p:nvSpPr>
              <p:spPr>
                <a:xfrm>
                  <a:off x="6810156" y="4046500"/>
                  <a:ext cx="354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gad815e67f5_3_16420"/>
                <p:cNvSpPr/>
                <p:nvPr/>
              </p:nvSpPr>
              <p:spPr>
                <a:xfrm>
                  <a:off x="7276431" y="3552958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gad815e67f5_3_16420"/>
                <p:cNvSpPr/>
                <p:nvPr/>
              </p:nvSpPr>
              <p:spPr>
                <a:xfrm>
                  <a:off x="8459842" y="3547505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0" name="Google Shape;1340;gad815e67f5_3_16420"/>
                <p:cNvSpPr/>
                <p:nvPr/>
              </p:nvSpPr>
              <p:spPr>
                <a:xfrm>
                  <a:off x="8274423" y="3539324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1" name="Google Shape;1341;gad815e67f5_3_16420"/>
                <p:cNvSpPr/>
                <p:nvPr/>
              </p:nvSpPr>
              <p:spPr>
                <a:xfrm>
                  <a:off x="7742706" y="3727470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2" name="Google Shape;1342;gad815e67f5_3_16420"/>
                <p:cNvSpPr/>
                <p:nvPr/>
              </p:nvSpPr>
              <p:spPr>
                <a:xfrm>
                  <a:off x="6436590" y="3828360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3" name="Google Shape;1343;gad815e67f5_3_16420"/>
                <p:cNvSpPr/>
                <p:nvPr/>
              </p:nvSpPr>
              <p:spPr>
                <a:xfrm>
                  <a:off x="5220458" y="3503877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4" name="Google Shape;1344;gad815e67f5_3_16420"/>
                <p:cNvSpPr/>
                <p:nvPr/>
              </p:nvSpPr>
              <p:spPr>
                <a:xfrm>
                  <a:off x="5686733" y="3746558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5" name="Google Shape;1345;gad815e67f5_3_16420"/>
                <p:cNvSpPr/>
                <p:nvPr/>
              </p:nvSpPr>
              <p:spPr>
                <a:xfrm>
                  <a:off x="5471319" y="3945610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6" name="Google Shape;1346;gad815e67f5_3_16420"/>
                <p:cNvSpPr/>
                <p:nvPr/>
              </p:nvSpPr>
              <p:spPr>
                <a:xfrm>
                  <a:off x="5983949" y="4046500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7" name="Google Shape;1347;gad815e67f5_3_16420"/>
                <p:cNvSpPr/>
                <p:nvPr/>
              </p:nvSpPr>
              <p:spPr>
                <a:xfrm>
                  <a:off x="6139374" y="3863808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8" name="Google Shape;1348;gad815e67f5_3_16420"/>
                <p:cNvSpPr/>
                <p:nvPr/>
              </p:nvSpPr>
              <p:spPr>
                <a:xfrm>
                  <a:off x="4863252" y="336481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9" name="Google Shape;1349;gad815e67f5_3_16420"/>
                <p:cNvSpPr/>
                <p:nvPr/>
              </p:nvSpPr>
              <p:spPr>
                <a:xfrm>
                  <a:off x="4863252" y="3697476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0" name="Google Shape;1350;gad815e67f5_3_16420"/>
                <p:cNvSpPr/>
                <p:nvPr/>
              </p:nvSpPr>
              <p:spPr>
                <a:xfrm>
                  <a:off x="4634205" y="3422074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1" name="Google Shape;1351;gad815e67f5_3_16420"/>
                <p:cNvSpPr/>
                <p:nvPr/>
              </p:nvSpPr>
              <p:spPr>
                <a:xfrm>
                  <a:off x="4691467" y="324756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2" name="Google Shape;1352;gad815e67f5_3_16420"/>
                <p:cNvSpPr/>
                <p:nvPr/>
              </p:nvSpPr>
              <p:spPr>
                <a:xfrm>
                  <a:off x="4661472" y="3040329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3" name="Google Shape;1353;gad815e67f5_3_16420"/>
                <p:cNvSpPr/>
                <p:nvPr/>
              </p:nvSpPr>
              <p:spPr>
                <a:xfrm>
                  <a:off x="7281885" y="306486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4" name="Google Shape;1354;gad815e67f5_3_16420"/>
                <p:cNvSpPr/>
                <p:nvPr/>
              </p:nvSpPr>
              <p:spPr>
                <a:xfrm>
                  <a:off x="7322785" y="3100318"/>
                  <a:ext cx="38100" cy="381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5" name="Google Shape;1355;gad815e67f5_3_16420"/>
                <p:cNvSpPr/>
                <p:nvPr/>
              </p:nvSpPr>
              <p:spPr>
                <a:xfrm>
                  <a:off x="7251890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6" name="Google Shape;1356;gad815e67f5_3_16420"/>
                <p:cNvSpPr/>
                <p:nvPr/>
              </p:nvSpPr>
              <p:spPr>
                <a:xfrm>
                  <a:off x="7292792" y="3332091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7" name="Google Shape;1357;gad815e67f5_3_16420"/>
                <p:cNvSpPr/>
                <p:nvPr/>
              </p:nvSpPr>
              <p:spPr>
                <a:xfrm>
                  <a:off x="7423675" y="32502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8" name="Google Shape;1358;gad815e67f5_3_16420"/>
                <p:cNvSpPr/>
                <p:nvPr/>
              </p:nvSpPr>
              <p:spPr>
                <a:xfrm>
                  <a:off x="7464577" y="3280283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9" name="Google Shape;1359;gad815e67f5_3_16420"/>
                <p:cNvSpPr/>
                <p:nvPr/>
              </p:nvSpPr>
              <p:spPr>
                <a:xfrm>
                  <a:off x="7344600" y="3413894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0" name="Google Shape;1360;gad815e67f5_3_16420"/>
                <p:cNvSpPr/>
                <p:nvPr/>
              </p:nvSpPr>
              <p:spPr>
                <a:xfrm>
                  <a:off x="7390954" y="3449341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1" name="Google Shape;1361;gad815e67f5_3_16420"/>
                <p:cNvSpPr/>
                <p:nvPr/>
              </p:nvSpPr>
              <p:spPr>
                <a:xfrm>
                  <a:off x="7620001" y="3465702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2" name="Google Shape;1362;gad815e67f5_3_16420"/>
                <p:cNvSpPr/>
                <p:nvPr/>
              </p:nvSpPr>
              <p:spPr>
                <a:xfrm>
                  <a:off x="7655449" y="3498424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gad815e67f5_3_16420"/>
                <p:cNvSpPr/>
                <p:nvPr/>
              </p:nvSpPr>
              <p:spPr>
                <a:xfrm>
                  <a:off x="6736533" y="3978332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4" name="Google Shape;1364;gad815e67f5_3_16420"/>
                <p:cNvSpPr/>
                <p:nvPr/>
              </p:nvSpPr>
              <p:spPr>
                <a:xfrm>
                  <a:off x="6785615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5" name="Google Shape;1365;gad815e67f5_3_16420"/>
                <p:cNvSpPr/>
                <p:nvPr/>
              </p:nvSpPr>
              <p:spPr>
                <a:xfrm>
                  <a:off x="6894685" y="3653848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6" name="Google Shape;1366;gad815e67f5_3_16420"/>
                <p:cNvSpPr/>
                <p:nvPr/>
              </p:nvSpPr>
              <p:spPr>
                <a:xfrm>
                  <a:off x="6932860" y="3689296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gad815e67f5_3_16420"/>
                <p:cNvSpPr/>
                <p:nvPr/>
              </p:nvSpPr>
              <p:spPr>
                <a:xfrm>
                  <a:off x="7063744" y="3612947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8" name="Google Shape;1368;gad815e67f5_3_16420"/>
                <p:cNvSpPr/>
                <p:nvPr/>
              </p:nvSpPr>
              <p:spPr>
                <a:xfrm>
                  <a:off x="7104645" y="3648395"/>
                  <a:ext cx="381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gad815e67f5_3_16420"/>
                <p:cNvSpPr/>
                <p:nvPr/>
              </p:nvSpPr>
              <p:spPr>
                <a:xfrm>
                  <a:off x="7205535" y="3490243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0" name="Google Shape;1370;gad815e67f5_3_16420"/>
                <p:cNvSpPr/>
                <p:nvPr/>
              </p:nvSpPr>
              <p:spPr>
                <a:xfrm>
                  <a:off x="7251890" y="3522964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gad815e67f5_3_16420"/>
                <p:cNvSpPr/>
                <p:nvPr/>
              </p:nvSpPr>
              <p:spPr>
                <a:xfrm>
                  <a:off x="8388947" y="3479336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2" name="Google Shape;1372;gad815e67f5_3_16420"/>
                <p:cNvSpPr/>
                <p:nvPr/>
              </p:nvSpPr>
              <p:spPr>
                <a:xfrm>
                  <a:off x="8429848" y="3514784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gad815e67f5_3_16420"/>
                <p:cNvSpPr/>
                <p:nvPr/>
              </p:nvSpPr>
              <p:spPr>
                <a:xfrm>
                  <a:off x="8200801" y="347388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4" name="Google Shape;1374;gad815e67f5_3_16420"/>
                <p:cNvSpPr/>
                <p:nvPr/>
              </p:nvSpPr>
              <p:spPr>
                <a:xfrm>
                  <a:off x="8249882" y="350387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gad815e67f5_3_16420"/>
                <p:cNvSpPr/>
                <p:nvPr/>
              </p:nvSpPr>
              <p:spPr>
                <a:xfrm>
                  <a:off x="7671810" y="3664755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6" name="Google Shape;1376;gad815e67f5_3_16420"/>
                <p:cNvSpPr/>
                <p:nvPr/>
              </p:nvSpPr>
              <p:spPr>
                <a:xfrm>
                  <a:off x="7712712" y="3697476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gad815e67f5_3_16420"/>
                <p:cNvSpPr/>
                <p:nvPr/>
              </p:nvSpPr>
              <p:spPr>
                <a:xfrm>
                  <a:off x="7797241" y="358022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8" name="Google Shape;1378;gad815e67f5_3_16420"/>
                <p:cNvSpPr/>
                <p:nvPr/>
              </p:nvSpPr>
              <p:spPr>
                <a:xfrm>
                  <a:off x="7838143" y="3612947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gad815e67f5_3_16420"/>
                <p:cNvSpPr/>
                <p:nvPr/>
              </p:nvSpPr>
              <p:spPr>
                <a:xfrm>
                  <a:off x="6362967" y="3762918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0" name="Google Shape;1380;gad815e67f5_3_16420"/>
                <p:cNvSpPr/>
                <p:nvPr/>
              </p:nvSpPr>
              <p:spPr>
                <a:xfrm>
                  <a:off x="6409323" y="3798366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gad815e67f5_3_16420"/>
                <p:cNvSpPr/>
                <p:nvPr/>
              </p:nvSpPr>
              <p:spPr>
                <a:xfrm>
                  <a:off x="6169077" y="3131543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2" name="Google Shape;1382;gad815e67f5_3_16420"/>
                <p:cNvSpPr/>
                <p:nvPr/>
              </p:nvSpPr>
              <p:spPr>
                <a:xfrm>
                  <a:off x="6209979" y="3161538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gad815e67f5_3_16420"/>
                <p:cNvSpPr/>
                <p:nvPr/>
              </p:nvSpPr>
              <p:spPr>
                <a:xfrm>
                  <a:off x="6349334" y="3149399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4" name="Google Shape;1384;gad815e67f5_3_16420"/>
                <p:cNvSpPr/>
                <p:nvPr/>
              </p:nvSpPr>
              <p:spPr>
                <a:xfrm>
                  <a:off x="6395689" y="3182120"/>
                  <a:ext cx="300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gad815e67f5_3_16420"/>
                <p:cNvSpPr/>
                <p:nvPr/>
              </p:nvSpPr>
              <p:spPr>
                <a:xfrm>
                  <a:off x="6264805" y="2950346"/>
                  <a:ext cx="130885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5"/>
                        <a:pt x="12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6" name="Google Shape;1386;gad815e67f5_3_16420"/>
                <p:cNvSpPr/>
                <p:nvPr/>
              </p:nvSpPr>
              <p:spPr>
                <a:xfrm>
                  <a:off x="6300253" y="2983067"/>
                  <a:ext cx="408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gad815e67f5_3_16420"/>
                <p:cNvSpPr/>
                <p:nvPr/>
              </p:nvSpPr>
              <p:spPr>
                <a:xfrm>
                  <a:off x="5397696" y="2906717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8" name="Google Shape;1388;gad815e67f5_3_16420"/>
                <p:cNvSpPr/>
                <p:nvPr/>
              </p:nvSpPr>
              <p:spPr>
                <a:xfrm>
                  <a:off x="5492527" y="3061772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9" name="Google Shape;1389;gad815e67f5_3_16420"/>
                <p:cNvSpPr/>
                <p:nvPr/>
              </p:nvSpPr>
              <p:spPr>
                <a:xfrm>
                  <a:off x="5296806" y="3081228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0" name="Google Shape;1390;gad815e67f5_3_16420"/>
                <p:cNvSpPr/>
                <p:nvPr/>
              </p:nvSpPr>
              <p:spPr>
                <a:xfrm>
                  <a:off x="5242272" y="3280283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1" name="Google Shape;1391;gad815e67f5_3_16420"/>
                <p:cNvSpPr/>
                <p:nvPr/>
              </p:nvSpPr>
              <p:spPr>
                <a:xfrm>
                  <a:off x="5288627" y="3315731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gad815e67f5_3_16420"/>
                <p:cNvSpPr/>
                <p:nvPr/>
              </p:nvSpPr>
              <p:spPr>
                <a:xfrm>
                  <a:off x="5149561" y="3441162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3" name="Google Shape;1393;gad815e67f5_3_16420"/>
                <p:cNvSpPr/>
                <p:nvPr/>
              </p:nvSpPr>
              <p:spPr>
                <a:xfrm>
                  <a:off x="5195916" y="3473883"/>
                  <a:ext cx="300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gad815e67f5_3_16420"/>
                <p:cNvSpPr/>
                <p:nvPr/>
              </p:nvSpPr>
              <p:spPr>
                <a:xfrm>
                  <a:off x="5615837" y="36783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5" name="Google Shape;1395;gad815e67f5_3_16420"/>
                <p:cNvSpPr/>
                <p:nvPr/>
              </p:nvSpPr>
              <p:spPr>
                <a:xfrm>
                  <a:off x="5656738" y="3713837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gad815e67f5_3_16420"/>
                <p:cNvSpPr/>
                <p:nvPr/>
              </p:nvSpPr>
              <p:spPr>
                <a:xfrm>
                  <a:off x="5397696" y="3880168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7" name="Google Shape;1397;gad815e67f5_3_16420"/>
                <p:cNvSpPr/>
                <p:nvPr/>
              </p:nvSpPr>
              <p:spPr>
                <a:xfrm>
                  <a:off x="5444051" y="3912889"/>
                  <a:ext cx="327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gad815e67f5_3_16420"/>
                <p:cNvSpPr/>
                <p:nvPr/>
              </p:nvSpPr>
              <p:spPr>
                <a:xfrm>
                  <a:off x="5913053" y="397833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9" name="Google Shape;1399;gad815e67f5_3_16420"/>
                <p:cNvSpPr/>
                <p:nvPr/>
              </p:nvSpPr>
              <p:spPr>
                <a:xfrm>
                  <a:off x="5959408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gad815e67f5_3_16420"/>
                <p:cNvSpPr/>
                <p:nvPr/>
              </p:nvSpPr>
              <p:spPr>
                <a:xfrm>
                  <a:off x="6068478" y="3798366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1" name="Google Shape;1401;gad815e67f5_3_16420"/>
                <p:cNvSpPr/>
                <p:nvPr/>
              </p:nvSpPr>
              <p:spPr>
                <a:xfrm>
                  <a:off x="6109379" y="3828360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2" name="Google Shape;1402;gad815e67f5_3_16420"/>
                <p:cNvSpPr/>
                <p:nvPr/>
              </p:nvSpPr>
              <p:spPr>
                <a:xfrm>
                  <a:off x="6035758" y="3599313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3" name="Google Shape;1403;gad815e67f5_3_16420"/>
                <p:cNvSpPr/>
                <p:nvPr/>
              </p:nvSpPr>
              <p:spPr>
                <a:xfrm>
                  <a:off x="6082112" y="3629307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gad815e67f5_3_16420"/>
                <p:cNvSpPr/>
                <p:nvPr/>
              </p:nvSpPr>
              <p:spPr>
                <a:xfrm>
                  <a:off x="6267531" y="358459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gad815e67f5_3_16420"/>
                <p:cNvSpPr/>
                <p:nvPr/>
              </p:nvSpPr>
              <p:spPr>
                <a:xfrm>
                  <a:off x="6223903" y="338117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gad815e67f5_3_16420"/>
                <p:cNvSpPr/>
                <p:nvPr/>
              </p:nvSpPr>
              <p:spPr>
                <a:xfrm>
                  <a:off x="6270258" y="3413894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gad815e67f5_3_16420"/>
                <p:cNvSpPr/>
                <p:nvPr/>
              </p:nvSpPr>
              <p:spPr>
                <a:xfrm>
                  <a:off x="4789631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8" name="Google Shape;1408;gad815e67f5_3_16420"/>
                <p:cNvSpPr/>
                <p:nvPr/>
              </p:nvSpPr>
              <p:spPr>
                <a:xfrm>
                  <a:off x="4830531" y="3332091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gad815e67f5_3_16420"/>
                <p:cNvSpPr/>
                <p:nvPr/>
              </p:nvSpPr>
              <p:spPr>
                <a:xfrm>
                  <a:off x="4789631" y="3629307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0" name="Google Shape;1410;gad815e67f5_3_16420"/>
                <p:cNvSpPr/>
                <p:nvPr/>
              </p:nvSpPr>
              <p:spPr>
                <a:xfrm>
                  <a:off x="4830531" y="3664755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gad815e67f5_3_16420"/>
                <p:cNvSpPr/>
                <p:nvPr/>
              </p:nvSpPr>
              <p:spPr>
                <a:xfrm>
                  <a:off x="4566036" y="3356632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2" name="Google Shape;1412;gad815e67f5_3_16420"/>
                <p:cNvSpPr/>
                <p:nvPr/>
              </p:nvSpPr>
              <p:spPr>
                <a:xfrm>
                  <a:off x="4604211" y="3389353"/>
                  <a:ext cx="408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gad815e67f5_3_16420"/>
                <p:cNvSpPr/>
                <p:nvPr/>
              </p:nvSpPr>
              <p:spPr>
                <a:xfrm>
                  <a:off x="4617844" y="3182120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4" name="Google Shape;1414;gad815e67f5_3_16420"/>
                <p:cNvSpPr/>
                <p:nvPr/>
              </p:nvSpPr>
              <p:spPr>
                <a:xfrm>
                  <a:off x="4658746" y="3214841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gad815e67f5_3_16420"/>
                <p:cNvSpPr/>
                <p:nvPr/>
              </p:nvSpPr>
              <p:spPr>
                <a:xfrm>
                  <a:off x="5048671" y="3291190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6" name="Google Shape;1416;gad815e67f5_3_16420"/>
                <p:cNvSpPr/>
                <p:nvPr/>
              </p:nvSpPr>
              <p:spPr>
                <a:xfrm>
                  <a:off x="5086847" y="3323911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gad815e67f5_3_16420"/>
                <p:cNvSpPr/>
                <p:nvPr/>
              </p:nvSpPr>
              <p:spPr>
                <a:xfrm>
                  <a:off x="4587850" y="297488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8" name="Google Shape;1418;gad815e67f5_3_16420"/>
                <p:cNvSpPr/>
                <p:nvPr/>
              </p:nvSpPr>
              <p:spPr>
                <a:xfrm>
                  <a:off x="4628751" y="3007607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419" name="Google Shape;1419;gad815e67f5_3_16420"/>
            <p:cNvSpPr/>
            <p:nvPr/>
          </p:nvSpPr>
          <p:spPr>
            <a:xfrm rot="-614088">
              <a:off x="688256" y="47702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0" name="Google Shape;1420;gad815e67f5_3_16420"/>
            <p:cNvSpPr/>
            <p:nvPr/>
          </p:nvSpPr>
          <p:spPr>
            <a:xfrm flipH="1" rot="614088">
              <a:off x="8319664" y="50473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1" name="Google Shape;1421;gad815e67f5_3_16420"/>
            <p:cNvSpPr/>
            <p:nvPr/>
          </p:nvSpPr>
          <p:spPr>
            <a:xfrm>
              <a:off x="0" y="5573752"/>
              <a:ext cx="8919300" cy="1278000"/>
            </a:xfrm>
            <a:prstGeom prst="rect">
              <a:avLst/>
            </a:prstGeom>
            <a:solidFill>
              <a:srgbClr val="FDCD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22" name="Google Shape;1422;gad815e67f5_3_1642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23" name="Google Shape;1423;gad815e67f5_3_16420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4" name="Google Shape;1424;gad815e67f5_3_16420"/>
          <p:cNvSpPr/>
          <p:nvPr/>
        </p:nvSpPr>
        <p:spPr>
          <a:xfrm>
            <a:off x="-9400" y="5322625"/>
            <a:ext cx="8705100" cy="1551600"/>
          </a:xfrm>
          <a:prstGeom prst="rect">
            <a:avLst/>
          </a:prstGeom>
          <a:solidFill>
            <a:srgbClr val="F198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5" name="Google Shape;1425;gad815e67f5_3_16420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6" name="Google Shape;1426;gad815e67f5_3_16420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gad815e67f5_3_16420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8" name="Google Shape;1428;gad815e67f5_3_16420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29" name="Google Shape;1429;gad815e67f5_3_16420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430" name="Google Shape;1430;gad815e67f5_3_16420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431" name="Google Shape;1431;gad815e67f5_3_1642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2" name="Google Shape;1432;gad815e67f5_3_16420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33" name="Google Shape;1433;gad815e67f5_3_164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4" name="Google Shape;1434;gad815e67f5_3_16420"/>
          <p:cNvGrpSpPr/>
          <p:nvPr/>
        </p:nvGrpSpPr>
        <p:grpSpPr>
          <a:xfrm>
            <a:off x="-9395" y="5319319"/>
            <a:ext cx="8635629" cy="1630895"/>
            <a:chOff x="-9395" y="5319319"/>
            <a:chExt cx="8635629" cy="1630895"/>
          </a:xfrm>
        </p:grpSpPr>
        <p:grpSp>
          <p:nvGrpSpPr>
            <p:cNvPr id="1435" name="Google Shape;1435;gad815e67f5_3_16420"/>
            <p:cNvGrpSpPr/>
            <p:nvPr/>
          </p:nvGrpSpPr>
          <p:grpSpPr>
            <a:xfrm>
              <a:off x="6077368" y="5327519"/>
              <a:ext cx="2548866" cy="1519032"/>
              <a:chOff x="-9395" y="5327519"/>
              <a:chExt cx="2548866" cy="1519032"/>
            </a:xfrm>
          </p:grpSpPr>
          <p:sp>
            <p:nvSpPr>
              <p:cNvPr id="1436" name="Google Shape;1436;gad815e67f5_3_16420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gad815e67f5_3_16420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gad815e67f5_3_16420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gad815e67f5_3_16420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gad815e67f5_3_16420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41" name="Google Shape;1441;gad815e67f5_3_16420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42" name="Google Shape;1442;gad815e67f5_3_16420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43" name="Google Shape;1443;gad815e67f5_3_16420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44" name="Google Shape;1444;gad815e67f5_3_16420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45" name="Google Shape;1445;gad815e67f5_3_16420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46" name="Google Shape;1446;gad815e67f5_3_16420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447" name="Google Shape;1447;gad815e67f5_3_16420"/>
            <p:cNvGrpSpPr/>
            <p:nvPr/>
          </p:nvGrpSpPr>
          <p:grpSpPr>
            <a:xfrm>
              <a:off x="-9395" y="5327519"/>
              <a:ext cx="2548866" cy="1519032"/>
              <a:chOff x="-9395" y="5327519"/>
              <a:chExt cx="2548866" cy="1519032"/>
            </a:xfrm>
          </p:grpSpPr>
          <p:sp>
            <p:nvSpPr>
              <p:cNvPr id="1448" name="Google Shape;1448;gad815e67f5_3_16420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9" name="Google Shape;1449;gad815e67f5_3_16420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0" name="Google Shape;1450;gad815e67f5_3_16420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1" name="Google Shape;1451;gad815e67f5_3_16420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2" name="Google Shape;1452;gad815e67f5_3_16420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53" name="Google Shape;1453;gad815e67f5_3_16420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54" name="Google Shape;1454;gad815e67f5_3_16420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55" name="Google Shape;1455;gad815e67f5_3_16420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56" name="Google Shape;1456;gad815e67f5_3_16420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57" name="Google Shape;1457;gad815e67f5_3_16420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1458" name="Google Shape;1458;gad815e67f5_3_16420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1459" name="Google Shape;1459;gad815e67f5_3_16420"/>
            <p:cNvGrpSpPr/>
            <p:nvPr/>
          </p:nvGrpSpPr>
          <p:grpSpPr>
            <a:xfrm>
              <a:off x="3056646" y="5319319"/>
              <a:ext cx="2548866" cy="1630895"/>
              <a:chOff x="3056646" y="5319352"/>
              <a:chExt cx="2548866" cy="1630895"/>
            </a:xfrm>
          </p:grpSpPr>
          <p:grpSp>
            <p:nvGrpSpPr>
              <p:cNvPr id="1460" name="Google Shape;1460;gad815e67f5_3_16420"/>
              <p:cNvGrpSpPr/>
              <p:nvPr/>
            </p:nvGrpSpPr>
            <p:grpSpPr>
              <a:xfrm rot="10800000">
                <a:off x="3056646" y="5431215"/>
                <a:ext cx="2548866" cy="1519032"/>
                <a:chOff x="-9395" y="5327519"/>
                <a:chExt cx="2548866" cy="1519032"/>
              </a:xfrm>
            </p:grpSpPr>
            <p:sp>
              <p:nvSpPr>
                <p:cNvPr id="1461" name="Google Shape;1461;gad815e67f5_3_16420"/>
                <p:cNvSpPr/>
                <p:nvPr/>
              </p:nvSpPr>
              <p:spPr>
                <a:xfrm>
                  <a:off x="1185205" y="5432845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2" name="Google Shape;1462;gad815e67f5_3_16420"/>
                <p:cNvSpPr/>
                <p:nvPr/>
              </p:nvSpPr>
              <p:spPr>
                <a:xfrm>
                  <a:off x="1185205" y="5788613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3" name="Google Shape;1463;gad815e67f5_3_16420"/>
                <p:cNvSpPr/>
                <p:nvPr/>
              </p:nvSpPr>
              <p:spPr>
                <a:xfrm>
                  <a:off x="1185205" y="6139699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4" name="Google Shape;1464;gad815e67f5_3_16420"/>
                <p:cNvSpPr/>
                <p:nvPr/>
              </p:nvSpPr>
              <p:spPr>
                <a:xfrm>
                  <a:off x="1185205" y="6495465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5" name="Google Shape;1465;gad815e67f5_3_16420"/>
                <p:cNvSpPr/>
                <p:nvPr/>
              </p:nvSpPr>
              <p:spPr>
                <a:xfrm>
                  <a:off x="1185205" y="5327519"/>
                  <a:ext cx="159773" cy="283209"/>
                </a:xfrm>
                <a:custGeom>
                  <a:rect b="b" l="l" r="r" t="t"/>
                  <a:pathLst>
                    <a:path extrusionOk="0" h="106" w="73">
                      <a:moveTo>
                        <a:pt x="25" y="0"/>
                      </a:moveTo>
                      <a:lnTo>
                        <a:pt x="35" y="8"/>
                      </a:lnTo>
                      <a:lnTo>
                        <a:pt x="73" y="42"/>
                      </a:lnTo>
                      <a:lnTo>
                        <a:pt x="35" y="74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1466" name="Google Shape;1466;gad815e67f5_3_16420"/>
                <p:cNvCxnSpPr/>
                <p:nvPr/>
              </p:nvCxnSpPr>
              <p:spPr>
                <a:xfrm flipH="1">
                  <a:off x="-9395" y="5610729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67" name="Google Shape;1467;gad815e67f5_3_16420"/>
                <p:cNvCxnSpPr/>
                <p:nvPr/>
              </p:nvCxnSpPr>
              <p:spPr>
                <a:xfrm flipH="1">
                  <a:off x="-9395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68" name="Google Shape;1468;gad815e67f5_3_16420"/>
                <p:cNvCxnSpPr/>
                <p:nvPr/>
              </p:nvCxnSpPr>
              <p:spPr>
                <a:xfrm flipH="1">
                  <a:off x="-9395" y="6315242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69" name="Google Shape;1469;gad815e67f5_3_16420"/>
                <p:cNvCxnSpPr/>
                <p:nvPr/>
              </p:nvCxnSpPr>
              <p:spPr>
                <a:xfrm>
                  <a:off x="-9288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70" name="Google Shape;1470;gad815e67f5_3_16420"/>
                <p:cNvCxnSpPr/>
                <p:nvPr/>
              </p:nvCxnSpPr>
              <p:spPr>
                <a:xfrm flipH="1">
                  <a:off x="-9395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1471" name="Google Shape;1471;gad815e67f5_3_16420"/>
                <p:cNvCxnSpPr/>
                <p:nvPr/>
              </p:nvCxnSpPr>
              <p:spPr>
                <a:xfrm>
                  <a:off x="-9288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1472" name="Google Shape;1472;gad815e67f5_3_16420"/>
              <p:cNvCxnSpPr/>
              <p:nvPr/>
            </p:nvCxnSpPr>
            <p:spPr>
              <a:xfrm flipH="1" rot="10800000">
                <a:off x="4252487" y="5319352"/>
                <a:ext cx="101700" cy="1092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gad815e67f5_3_1657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5" name="Google Shape;1475;gad815e67f5_3_16574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6" name="Google Shape;1476;gad815e67f5_3_16574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gad815e67f5_3_16574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8" name="Google Shape;1478;gad815e67f5_3_16574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9" name="Google Shape;1479;gad815e67f5_3_16574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80" name="Google Shape;1480;gad815e67f5_3_16574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481" name="Google Shape;1481;gad815e67f5_3_16574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482" name="Google Shape;1482;gad815e67f5_3_16574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gad815e67f5_3_16574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84" name="Google Shape;1484;gad815e67f5_3_165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85" name="Google Shape;1485;gad815e67f5_3_16574"/>
          <p:cNvGrpSpPr/>
          <p:nvPr/>
        </p:nvGrpSpPr>
        <p:grpSpPr>
          <a:xfrm>
            <a:off x="174466" y="1983808"/>
            <a:ext cx="6760778" cy="2516102"/>
            <a:chOff x="976518" y="1922058"/>
            <a:chExt cx="5383213" cy="2003425"/>
          </a:xfrm>
        </p:grpSpPr>
        <p:grpSp>
          <p:nvGrpSpPr>
            <p:cNvPr id="1486" name="Google Shape;1486;gad815e67f5_3_16574"/>
            <p:cNvGrpSpPr/>
            <p:nvPr/>
          </p:nvGrpSpPr>
          <p:grpSpPr>
            <a:xfrm>
              <a:off x="976518" y="1922058"/>
              <a:ext cx="5383213" cy="736601"/>
              <a:chOff x="1554956" y="2423160"/>
              <a:chExt cx="5383213" cy="736601"/>
            </a:xfrm>
          </p:grpSpPr>
          <p:sp>
            <p:nvSpPr>
              <p:cNvPr id="1487" name="Google Shape;1487;gad815e67f5_3_16574"/>
              <p:cNvSpPr/>
              <p:nvPr/>
            </p:nvSpPr>
            <p:spPr>
              <a:xfrm>
                <a:off x="5928519" y="2521585"/>
                <a:ext cx="977900" cy="596900"/>
              </a:xfrm>
              <a:custGeom>
                <a:rect b="b" l="l" r="r" t="t"/>
                <a:pathLst>
                  <a:path extrusionOk="0" h="141" w="246">
                    <a:moveTo>
                      <a:pt x="0" y="105"/>
                    </a:moveTo>
                    <a:cubicBezTo>
                      <a:pt x="58" y="141"/>
                      <a:pt x="221" y="21"/>
                      <a:pt x="246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8" name="Google Shape;1488;gad815e67f5_3_16574"/>
              <p:cNvSpPr/>
              <p:nvPr/>
            </p:nvSpPr>
            <p:spPr>
              <a:xfrm>
                <a:off x="4801394" y="2610485"/>
                <a:ext cx="1108075" cy="477838"/>
              </a:xfrm>
              <a:custGeom>
                <a:rect b="b" l="l" r="r" t="t"/>
                <a:pathLst>
                  <a:path extrusionOk="0" h="113" w="279">
                    <a:moveTo>
                      <a:pt x="0" y="88"/>
                    </a:moveTo>
                    <a:cubicBezTo>
                      <a:pt x="42" y="113"/>
                      <a:pt x="169" y="86"/>
                      <a:pt x="279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9" name="Google Shape;1489;gad815e67f5_3_16574"/>
              <p:cNvSpPr/>
              <p:nvPr/>
            </p:nvSpPr>
            <p:spPr>
              <a:xfrm>
                <a:off x="3782219" y="2631123"/>
                <a:ext cx="960438" cy="528638"/>
              </a:xfrm>
              <a:custGeom>
                <a:rect b="b" l="l" r="r" t="t"/>
                <a:pathLst>
                  <a:path extrusionOk="0" h="125" w="242">
                    <a:moveTo>
                      <a:pt x="0" y="71"/>
                    </a:moveTo>
                    <a:cubicBezTo>
                      <a:pt x="0" y="71"/>
                      <a:pt x="69" y="125"/>
                      <a:pt x="242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0" name="Google Shape;1490;gad815e67f5_3_16574"/>
              <p:cNvSpPr/>
              <p:nvPr/>
            </p:nvSpPr>
            <p:spPr>
              <a:xfrm>
                <a:off x="5909469" y="2470785"/>
                <a:ext cx="1028700" cy="630238"/>
              </a:xfrm>
              <a:custGeom>
                <a:rect b="b" l="l" r="r" t="t"/>
                <a:pathLst>
                  <a:path extrusionOk="0" h="149" w="259">
                    <a:moveTo>
                      <a:pt x="0" y="33"/>
                    </a:moveTo>
                    <a:cubicBezTo>
                      <a:pt x="1" y="32"/>
                      <a:pt x="2" y="31"/>
                      <a:pt x="3" y="30"/>
                    </a:cubicBezTo>
                    <a:cubicBezTo>
                      <a:pt x="42" y="0"/>
                      <a:pt x="189" y="78"/>
                      <a:pt x="259" y="149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91" name="Google Shape;1491;gad815e67f5_3_16574"/>
              <p:cNvGrpSpPr/>
              <p:nvPr/>
            </p:nvGrpSpPr>
            <p:grpSpPr>
              <a:xfrm>
                <a:off x="1554956" y="2423160"/>
                <a:ext cx="5351488" cy="644525"/>
                <a:chOff x="1554956" y="2423160"/>
                <a:chExt cx="5351488" cy="644525"/>
              </a:xfrm>
            </p:grpSpPr>
            <p:sp>
              <p:nvSpPr>
                <p:cNvPr id="1492" name="Google Shape;1492;gad815e67f5_3_16574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493" name="Google Shape;1493;gad815e67f5_3_16574"/>
                <p:cNvGrpSpPr/>
                <p:nvPr/>
              </p:nvGrpSpPr>
              <p:grpSpPr>
                <a:xfrm>
                  <a:off x="1554956" y="2423160"/>
                  <a:ext cx="5351488" cy="614363"/>
                  <a:chOff x="1554956" y="2423160"/>
                  <a:chExt cx="5351488" cy="614363"/>
                </a:xfrm>
              </p:grpSpPr>
              <p:sp>
                <p:nvSpPr>
                  <p:cNvPr id="1494" name="Google Shape;1494;gad815e67f5_3_16574"/>
                  <p:cNvSpPr/>
                  <p:nvPr/>
                </p:nvSpPr>
                <p:spPr>
                  <a:xfrm>
                    <a:off x="2112169" y="2931160"/>
                    <a:ext cx="296863" cy="63500"/>
                  </a:xfrm>
                  <a:custGeom>
                    <a:rect b="b" l="l" r="r" t="t"/>
                    <a:pathLst>
                      <a:path extrusionOk="0" h="15" w="75">
                        <a:moveTo>
                          <a:pt x="0" y="15"/>
                        </a:moveTo>
                        <a:cubicBezTo>
                          <a:pt x="0" y="15"/>
                          <a:pt x="2" y="0"/>
                          <a:pt x="26" y="0"/>
                        </a:cubicBezTo>
                        <a:cubicBezTo>
                          <a:pt x="49" y="1"/>
                          <a:pt x="75" y="8"/>
                          <a:pt x="75" y="8"/>
                        </a:cubicBezTo>
                        <a:cubicBezTo>
                          <a:pt x="75" y="8"/>
                          <a:pt x="33" y="2"/>
                          <a:pt x="13" y="7"/>
                        </a:cubicBezTo>
                        <a:cubicBezTo>
                          <a:pt x="3" y="1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F4BB7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5" name="Google Shape;1495;gad815e67f5_3_16574"/>
                  <p:cNvSpPr/>
                  <p:nvPr/>
                </p:nvSpPr>
                <p:spPr>
                  <a:xfrm>
                    <a:off x="2131219" y="2931160"/>
                    <a:ext cx="95250" cy="34925"/>
                  </a:xfrm>
                  <a:custGeom>
                    <a:rect b="b" l="l" r="r" t="t"/>
                    <a:pathLst>
                      <a:path extrusionOk="0" h="8" w="24">
                        <a:moveTo>
                          <a:pt x="0" y="8"/>
                        </a:moveTo>
                        <a:cubicBezTo>
                          <a:pt x="0" y="8"/>
                          <a:pt x="9" y="0"/>
                          <a:pt x="24" y="2"/>
                        </a:cubicBezTo>
                        <a:cubicBezTo>
                          <a:pt x="24" y="2"/>
                          <a:pt x="11" y="1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6" name="Google Shape;1496;gad815e67f5_3_16574"/>
                  <p:cNvSpPr/>
                  <p:nvPr/>
                </p:nvSpPr>
                <p:spPr>
                  <a:xfrm>
                    <a:off x="1928019" y="2631123"/>
                    <a:ext cx="769938" cy="317500"/>
                  </a:xfrm>
                  <a:custGeom>
                    <a:rect b="b" l="l" r="r" t="t"/>
                    <a:pathLst>
                      <a:path extrusionOk="0" h="75" w="194">
                        <a:moveTo>
                          <a:pt x="0" y="75"/>
                        </a:moveTo>
                        <a:cubicBezTo>
                          <a:pt x="48" y="65"/>
                          <a:pt x="123" y="44"/>
                          <a:pt x="194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7" name="Google Shape;1497;gad815e67f5_3_16574"/>
                  <p:cNvSpPr/>
                  <p:nvPr/>
                </p:nvSpPr>
                <p:spPr>
                  <a:xfrm>
                    <a:off x="2758281" y="2626360"/>
                    <a:ext cx="971550" cy="292100"/>
                  </a:xfrm>
                  <a:custGeom>
                    <a:rect b="b" l="l" r="r" t="t"/>
                    <a:pathLst>
                      <a:path extrusionOk="0" h="69" w="245">
                        <a:moveTo>
                          <a:pt x="0" y="63"/>
                        </a:moveTo>
                        <a:cubicBezTo>
                          <a:pt x="21" y="69"/>
                          <a:pt x="58" y="65"/>
                          <a:pt x="245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98" name="Google Shape;1498;gad815e67f5_3_16574"/>
                  <p:cNvSpPr/>
                  <p:nvPr/>
                </p:nvSpPr>
                <p:spPr>
                  <a:xfrm>
                    <a:off x="1716881" y="27327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9" name="Google Shape;1499;gad815e67f5_3_16574"/>
                  <p:cNvSpPr/>
                  <p:nvPr/>
                </p:nvSpPr>
                <p:spPr>
                  <a:xfrm>
                    <a:off x="1772444" y="2737485"/>
                    <a:ext cx="103188" cy="92075"/>
                  </a:xfrm>
                  <a:custGeom>
                    <a:rect b="b" l="l" r="r" t="t"/>
                    <a:pathLst>
                      <a:path extrusionOk="0" h="22" w="26">
                        <a:moveTo>
                          <a:pt x="24" y="18"/>
                        </a:moveTo>
                        <a:cubicBezTo>
                          <a:pt x="21" y="22"/>
                          <a:pt x="15" y="22"/>
                          <a:pt x="9" y="19"/>
                        </a:cubicBezTo>
                        <a:cubicBezTo>
                          <a:pt x="3" y="15"/>
                          <a:pt x="0" y="9"/>
                          <a:pt x="2" y="5"/>
                        </a:cubicBezTo>
                        <a:cubicBezTo>
                          <a:pt x="5" y="1"/>
                          <a:pt x="12" y="0"/>
                          <a:pt x="18" y="3"/>
                        </a:cubicBezTo>
                        <a:cubicBezTo>
                          <a:pt x="24" y="7"/>
                          <a:pt x="26" y="13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0" name="Google Shape;1500;gad815e67f5_3_16574"/>
                  <p:cNvSpPr/>
                  <p:nvPr/>
                </p:nvSpPr>
                <p:spPr>
                  <a:xfrm>
                    <a:off x="1808956" y="2745423"/>
                    <a:ext cx="27000" cy="30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1" name="Google Shape;1501;gad815e67f5_3_16574"/>
                  <p:cNvSpPr/>
                  <p:nvPr/>
                </p:nvSpPr>
                <p:spPr>
                  <a:xfrm>
                    <a:off x="1724819" y="2847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2" name="Google Shape;1502;gad815e67f5_3_16574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3" name="Google Shape;1503;gad815e67f5_3_16574"/>
                  <p:cNvSpPr/>
                  <p:nvPr/>
                </p:nvSpPr>
                <p:spPr>
                  <a:xfrm>
                    <a:off x="1851819" y="2623185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4" name="Google Shape;1504;gad815e67f5_3_16574"/>
                  <p:cNvSpPr/>
                  <p:nvPr/>
                </p:nvSpPr>
                <p:spPr>
                  <a:xfrm>
                    <a:off x="1859756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5" name="Google Shape;1505;gad815e67f5_3_16574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6" name="Google Shape;1506;gad815e67f5_3_16574"/>
                  <p:cNvSpPr/>
                  <p:nvPr/>
                </p:nvSpPr>
                <p:spPr>
                  <a:xfrm>
                    <a:off x="1851819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7" name="Google Shape;1507;gad815e67f5_3_16574"/>
                  <p:cNvSpPr/>
                  <p:nvPr/>
                </p:nvSpPr>
                <p:spPr>
                  <a:xfrm>
                    <a:off x="2020094" y="26009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8" name="Google Shape;1508;gad815e67f5_3_16574"/>
                  <p:cNvSpPr/>
                  <p:nvPr/>
                </p:nvSpPr>
                <p:spPr>
                  <a:xfrm>
                    <a:off x="2023269" y="27120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9" name="Google Shape;1509;gad815e67f5_3_16574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0" name="Google Shape;1510;gad815e67f5_3_16574"/>
                  <p:cNvSpPr/>
                  <p:nvPr/>
                </p:nvSpPr>
                <p:spPr>
                  <a:xfrm>
                    <a:off x="2189956" y="27025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1" name="Google Shape;1511;gad815e67f5_3_16574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2" name="Google Shape;1512;gad815e67f5_3_16574"/>
                  <p:cNvSpPr/>
                  <p:nvPr/>
                </p:nvSpPr>
                <p:spPr>
                  <a:xfrm>
                    <a:off x="2353469" y="27073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3" name="Google Shape;1513;gad815e67f5_3_16574"/>
                  <p:cNvSpPr/>
                  <p:nvPr/>
                </p:nvSpPr>
                <p:spPr>
                  <a:xfrm>
                    <a:off x="251221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4" name="Google Shape;1514;gad815e67f5_3_16574"/>
                  <p:cNvSpPr/>
                  <p:nvPr/>
                </p:nvSpPr>
                <p:spPr>
                  <a:xfrm>
                    <a:off x="2515394" y="27279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5" name="Google Shape;1515;gad815e67f5_3_16574"/>
                  <p:cNvSpPr/>
                  <p:nvPr/>
                </p:nvSpPr>
                <p:spPr>
                  <a:xfrm>
                    <a:off x="2658269" y="2699385"/>
                    <a:ext cx="1635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6" name="Google Shape;1516;gad815e67f5_3_16574"/>
                  <p:cNvSpPr/>
                  <p:nvPr/>
                </p:nvSpPr>
                <p:spPr>
                  <a:xfrm>
                    <a:off x="2663031" y="28089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7" name="Google Shape;1517;gad815e67f5_3_16574"/>
                  <p:cNvSpPr/>
                  <p:nvPr/>
                </p:nvSpPr>
                <p:spPr>
                  <a:xfrm>
                    <a:off x="2790031" y="26692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8" name="Google Shape;1518;gad815e67f5_3_16574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9" name="Google Shape;1519;gad815e67f5_3_16574"/>
                  <p:cNvSpPr/>
                  <p:nvPr/>
                </p:nvSpPr>
                <p:spPr>
                  <a:xfrm>
                    <a:off x="2956719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0" name="Google Shape;1520;gad815e67f5_3_16574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1" name="Google Shape;1521;gad815e67f5_3_16574"/>
                  <p:cNvSpPr/>
                  <p:nvPr/>
                </p:nvSpPr>
                <p:spPr>
                  <a:xfrm>
                    <a:off x="3123406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2" name="Google Shape;1522;gad815e67f5_3_16574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3" name="Google Shape;1523;gad815e67f5_3_16574"/>
                  <p:cNvSpPr/>
                  <p:nvPr/>
                </p:nvSpPr>
                <p:spPr>
                  <a:xfrm>
                    <a:off x="3285331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4" name="Google Shape;1524;gad815e67f5_3_16574"/>
                  <p:cNvSpPr/>
                  <p:nvPr/>
                </p:nvSpPr>
                <p:spPr>
                  <a:xfrm>
                    <a:off x="34440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5" name="Google Shape;1525;gad815e67f5_3_16574"/>
                  <p:cNvSpPr/>
                  <p:nvPr/>
                </p:nvSpPr>
                <p:spPr>
                  <a:xfrm>
                    <a:off x="3452019" y="27327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6" name="Google Shape;1526;gad815e67f5_3_16574"/>
                  <p:cNvSpPr/>
                  <p:nvPr/>
                </p:nvSpPr>
                <p:spPr>
                  <a:xfrm>
                    <a:off x="3761581" y="26104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7" name="Google Shape;1527;gad815e67f5_3_16574"/>
                  <p:cNvSpPr/>
                  <p:nvPr/>
                </p:nvSpPr>
                <p:spPr>
                  <a:xfrm>
                    <a:off x="3766344" y="27200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28" name="Google Shape;1528;gad815e67f5_3_16574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9" name="Google Shape;1529;gad815e67f5_3_16574"/>
                  <p:cNvSpPr/>
                  <p:nvPr/>
                </p:nvSpPr>
                <p:spPr>
                  <a:xfrm>
                    <a:off x="3928269" y="27025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0" name="Google Shape;1530;gad815e67f5_3_16574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1" name="Google Shape;1531;gad815e67f5_3_16574"/>
                  <p:cNvSpPr/>
                  <p:nvPr/>
                </p:nvSpPr>
                <p:spPr>
                  <a:xfrm>
                    <a:off x="4094956" y="26898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2" name="Google Shape;1532;gad815e67f5_3_16574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3" name="Google Shape;1533;gad815e67f5_3_16574"/>
                  <p:cNvSpPr/>
                  <p:nvPr/>
                </p:nvSpPr>
                <p:spPr>
                  <a:xfrm>
                    <a:off x="4261644" y="26993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4" name="Google Shape;1534;gad815e67f5_3_16574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5" name="Google Shape;1535;gad815e67f5_3_16574"/>
                  <p:cNvSpPr/>
                  <p:nvPr/>
                </p:nvSpPr>
                <p:spPr>
                  <a:xfrm>
                    <a:off x="4420394" y="2732723"/>
                    <a:ext cx="92075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6" name="Google Shape;1536;gad815e67f5_3_16574"/>
                  <p:cNvSpPr/>
                  <p:nvPr/>
                </p:nvSpPr>
                <p:spPr>
                  <a:xfrm>
                    <a:off x="4555331" y="27406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7" name="Google Shape;1537;gad815e67f5_3_16574"/>
                  <p:cNvSpPr/>
                  <p:nvPr/>
                </p:nvSpPr>
                <p:spPr>
                  <a:xfrm>
                    <a:off x="4560094" y="28549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38" name="Google Shape;1538;gad815e67f5_3_16574"/>
                  <p:cNvSpPr/>
                  <p:nvPr/>
                </p:nvSpPr>
                <p:spPr>
                  <a:xfrm>
                    <a:off x="4682331" y="2643823"/>
                    <a:ext cx="1635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9" name="Google Shape;1539;gad815e67f5_3_16574"/>
                  <p:cNvSpPr/>
                  <p:nvPr/>
                </p:nvSpPr>
                <p:spPr>
                  <a:xfrm>
                    <a:off x="4687094" y="2758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0" name="Google Shape;1540;gad815e67f5_3_16574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1" name="Google Shape;1541;gad815e67f5_3_16574"/>
                  <p:cNvSpPr/>
                  <p:nvPr/>
                </p:nvSpPr>
                <p:spPr>
                  <a:xfrm>
                    <a:off x="4845844" y="2720023"/>
                    <a:ext cx="90488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2" name="Google Shape;1542;gad815e67f5_3_16574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gad815e67f5_3_16574"/>
                  <p:cNvSpPr/>
                  <p:nvPr/>
                </p:nvSpPr>
                <p:spPr>
                  <a:xfrm>
                    <a:off x="5012531" y="27327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gad815e67f5_3_16574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5" name="Google Shape;1545;gad815e67f5_3_16574"/>
                  <p:cNvSpPr/>
                  <p:nvPr/>
                </p:nvSpPr>
                <p:spPr>
                  <a:xfrm>
                    <a:off x="5179219" y="2737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6" name="Google Shape;1546;gad815e67f5_3_16574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gad815e67f5_3_16574"/>
                  <p:cNvSpPr/>
                  <p:nvPr/>
                </p:nvSpPr>
                <p:spPr>
                  <a:xfrm>
                    <a:off x="5341144" y="27406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8" name="Google Shape;1548;gad815e67f5_3_16574"/>
                  <p:cNvSpPr/>
                  <p:nvPr/>
                </p:nvSpPr>
                <p:spPr>
                  <a:xfrm>
                    <a:off x="5642769" y="2727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9" name="Google Shape;1549;gad815e67f5_3_16574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0" name="Google Shape;1550;gad815e67f5_3_16574"/>
                  <p:cNvSpPr/>
                  <p:nvPr/>
                </p:nvSpPr>
                <p:spPr>
                  <a:xfrm>
                    <a:off x="5774531" y="27279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1" name="Google Shape;1551;gad815e67f5_3_16574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gad815e67f5_3_16574"/>
                  <p:cNvSpPr/>
                  <p:nvPr/>
                </p:nvSpPr>
                <p:spPr>
                  <a:xfrm>
                    <a:off x="5941219" y="27025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gad815e67f5_3_16574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4" name="Google Shape;1554;gad815e67f5_3_16574"/>
                  <p:cNvSpPr/>
                  <p:nvPr/>
                </p:nvSpPr>
                <p:spPr>
                  <a:xfrm>
                    <a:off x="6103144" y="26866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5" name="Google Shape;1555;gad815e67f5_3_16574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6" name="Google Shape;1556;gad815e67f5_3_16574"/>
                  <p:cNvSpPr/>
                  <p:nvPr/>
                </p:nvSpPr>
                <p:spPr>
                  <a:xfrm>
                    <a:off x="6266656" y="2694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7" name="Google Shape;1557;gad815e67f5_3_16574"/>
                  <p:cNvSpPr/>
                  <p:nvPr/>
                </p:nvSpPr>
                <p:spPr>
                  <a:xfrm>
                    <a:off x="6425406" y="2605723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8" name="Google Shape;1558;gad815e67f5_3_16574"/>
                  <p:cNvSpPr/>
                  <p:nvPr/>
                </p:nvSpPr>
                <p:spPr>
                  <a:xfrm>
                    <a:off x="6428581" y="2720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9" name="Google Shape;1559;gad815e67f5_3_16574"/>
                  <p:cNvSpPr/>
                  <p:nvPr/>
                </p:nvSpPr>
                <p:spPr>
                  <a:xfrm>
                    <a:off x="6738144" y="2626360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0" name="Google Shape;1560;gad815e67f5_3_16574"/>
                  <p:cNvSpPr/>
                  <p:nvPr/>
                </p:nvSpPr>
                <p:spPr>
                  <a:xfrm>
                    <a:off x="6742906" y="27406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1" name="Google Shape;1561;gad815e67f5_3_16574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2" name="Google Shape;1562;gad815e67f5_3_16574"/>
                  <p:cNvSpPr/>
                  <p:nvPr/>
                </p:nvSpPr>
                <p:spPr>
                  <a:xfrm>
                    <a:off x="2674144" y="2783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gad815e67f5_3_16574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4" name="Google Shape;1564;gad815e67f5_3_16574"/>
                  <p:cNvSpPr/>
                  <p:nvPr/>
                </p:nvSpPr>
                <p:spPr>
                  <a:xfrm>
                    <a:off x="1705769" y="2800985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5" name="Google Shape;1565;gad815e67f5_3_16574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6" name="Google Shape;1566;gad815e67f5_3_16574"/>
                  <p:cNvSpPr/>
                  <p:nvPr/>
                </p:nvSpPr>
                <p:spPr>
                  <a:xfrm>
                    <a:off x="2824956" y="2851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7" name="Google Shape;1567;gad815e67f5_3_16574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8" name="Google Shape;1568;gad815e67f5_3_16574"/>
                  <p:cNvSpPr/>
                  <p:nvPr/>
                </p:nvSpPr>
                <p:spPr>
                  <a:xfrm>
                    <a:off x="298053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9" name="Google Shape;1569;gad815e67f5_3_16574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0" name="Google Shape;1570;gad815e67f5_3_16574"/>
                  <p:cNvSpPr/>
                  <p:nvPr/>
                </p:nvSpPr>
                <p:spPr>
                  <a:xfrm>
                    <a:off x="3147219" y="29152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1" name="Google Shape;1571;gad815e67f5_3_16574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2" name="Google Shape;1572;gad815e67f5_3_16574"/>
                  <p:cNvSpPr/>
                  <p:nvPr/>
                </p:nvSpPr>
                <p:spPr>
                  <a:xfrm>
                    <a:off x="331708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3" name="Google Shape;1573;gad815e67f5_3_16574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4" name="Google Shape;1574;gad815e67f5_3_16574"/>
                  <p:cNvSpPr/>
                  <p:nvPr/>
                </p:nvSpPr>
                <p:spPr>
                  <a:xfrm>
                    <a:off x="3610769" y="2775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5" name="Google Shape;1575;gad815e67f5_3_16574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6" name="Google Shape;1576;gad815e67f5_3_16574"/>
                  <p:cNvSpPr/>
                  <p:nvPr/>
                </p:nvSpPr>
                <p:spPr>
                  <a:xfrm>
                    <a:off x="3742531" y="28851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7" name="Google Shape;1577;gad815e67f5_3_16574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8" name="Google Shape;1578;gad815e67f5_3_16574"/>
                  <p:cNvSpPr/>
                  <p:nvPr/>
                </p:nvSpPr>
                <p:spPr>
                  <a:xfrm>
                    <a:off x="3909219" y="2910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79" name="Google Shape;1579;gad815e67f5_3_16574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0" name="Google Shape;1580;gad815e67f5_3_16574"/>
                  <p:cNvSpPr/>
                  <p:nvPr/>
                </p:nvSpPr>
                <p:spPr>
                  <a:xfrm>
                    <a:off x="4071144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1" name="Google Shape;1581;gad815e67f5_3_16574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2" name="Google Shape;1582;gad815e67f5_3_16574"/>
                  <p:cNvSpPr/>
                  <p:nvPr/>
                </p:nvSpPr>
                <p:spPr>
                  <a:xfrm>
                    <a:off x="4234656" y="29184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3" name="Google Shape;1583;gad815e67f5_3_16574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4" name="Google Shape;1584;gad815e67f5_3_16574"/>
                  <p:cNvSpPr/>
                  <p:nvPr/>
                </p:nvSpPr>
                <p:spPr>
                  <a:xfrm>
                    <a:off x="4571206" y="2804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5" name="Google Shape;1585;gad815e67f5_3_16574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6" name="Google Shape;1586;gad815e67f5_3_16574"/>
                  <p:cNvSpPr/>
                  <p:nvPr/>
                </p:nvSpPr>
                <p:spPr>
                  <a:xfrm>
                    <a:off x="4718844" y="28803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7" name="Google Shape;1587;gad815e67f5_3_16574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8" name="Google Shape;1588;gad815e67f5_3_16574"/>
                  <p:cNvSpPr/>
                  <p:nvPr/>
                </p:nvSpPr>
                <p:spPr>
                  <a:xfrm>
                    <a:off x="4877594" y="29311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9" name="Google Shape;1589;gad815e67f5_3_16574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0" name="Google Shape;1590;gad815e67f5_3_16574"/>
                  <p:cNvSpPr/>
                  <p:nvPr/>
                </p:nvSpPr>
                <p:spPr>
                  <a:xfrm>
                    <a:off x="5039519" y="2948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1" name="Google Shape;1591;gad815e67f5_3_16574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2" name="Google Shape;1592;gad815e67f5_3_16574"/>
                  <p:cNvSpPr/>
                  <p:nvPr/>
                </p:nvSpPr>
                <p:spPr>
                  <a:xfrm>
                    <a:off x="5206206" y="29533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3" name="Google Shape;1593;gad815e67f5_3_16574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4" name="Google Shape;1594;gad815e67f5_3_16574"/>
                  <p:cNvSpPr/>
                  <p:nvPr/>
                </p:nvSpPr>
                <p:spPr>
                  <a:xfrm>
                    <a:off x="5372894" y="29486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5" name="Google Shape;1595;gad815e67f5_3_16574"/>
                  <p:cNvSpPr/>
                  <p:nvPr/>
                </p:nvSpPr>
                <p:spPr>
                  <a:xfrm>
                    <a:off x="5531644" y="28168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6" name="Google Shape;1596;gad815e67f5_3_16574"/>
                  <p:cNvSpPr/>
                  <p:nvPr/>
                </p:nvSpPr>
                <p:spPr>
                  <a:xfrm>
                    <a:off x="5536406" y="2931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97" name="Google Shape;1597;gad815e67f5_3_16574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8" name="Google Shape;1598;gad815e67f5_3_16574"/>
                  <p:cNvSpPr/>
                  <p:nvPr/>
                </p:nvSpPr>
                <p:spPr>
                  <a:xfrm>
                    <a:off x="5798344" y="27882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9" name="Google Shape;1599;gad815e67f5_3_16574"/>
                  <p:cNvSpPr/>
                  <p:nvPr/>
                </p:nvSpPr>
                <p:spPr>
                  <a:xfrm>
                    <a:off x="58015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0" name="Google Shape;1600;gad815e67f5_3_16574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gad815e67f5_3_16574"/>
                  <p:cNvSpPr/>
                  <p:nvPr/>
                </p:nvSpPr>
                <p:spPr>
                  <a:xfrm>
                    <a:off x="5965031" y="29232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2" name="Google Shape;1602;gad815e67f5_3_16574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gad815e67f5_3_16574"/>
                  <p:cNvSpPr/>
                  <p:nvPr/>
                </p:nvSpPr>
                <p:spPr>
                  <a:xfrm>
                    <a:off x="6131719" y="29279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4" name="Google Shape;1604;gad815e67f5_3_16574"/>
                  <p:cNvSpPr/>
                  <p:nvPr/>
                </p:nvSpPr>
                <p:spPr>
                  <a:xfrm>
                    <a:off x="6290469" y="2808923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gad815e67f5_3_16574"/>
                  <p:cNvSpPr/>
                  <p:nvPr/>
                </p:nvSpPr>
                <p:spPr>
                  <a:xfrm>
                    <a:off x="6293644" y="29184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6" name="Google Shape;1606;gad815e67f5_3_16574"/>
                  <p:cNvSpPr/>
                  <p:nvPr/>
                </p:nvSpPr>
                <p:spPr>
                  <a:xfrm>
                    <a:off x="6452394" y="27755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7" name="Google Shape;1607;gad815e67f5_3_16574"/>
                  <p:cNvSpPr/>
                  <p:nvPr/>
                </p:nvSpPr>
                <p:spPr>
                  <a:xfrm>
                    <a:off x="6457156" y="2889885"/>
                    <a:ext cx="90488" cy="66675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08" name="Google Shape;1608;gad815e67f5_3_16574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9" name="Google Shape;1609;gad815e67f5_3_16574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0" name="Google Shape;1610;gad815e67f5_3_16574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1" name="Google Shape;1611;gad815e67f5_3_16574"/>
                  <p:cNvSpPr/>
                  <p:nvPr/>
                </p:nvSpPr>
                <p:spPr>
                  <a:xfrm>
                    <a:off x="2015331" y="2902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2" name="Google Shape;1612;gad815e67f5_3_16574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3" name="Google Shape;1613;gad815e67f5_3_16574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4" name="Google Shape;1614;gad815e67f5_3_16574"/>
                  <p:cNvSpPr/>
                  <p:nvPr/>
                </p:nvSpPr>
                <p:spPr>
                  <a:xfrm>
                    <a:off x="21820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5" name="Google Shape;1615;gad815e67f5_3_16574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6" name="Google Shape;1616;gad815e67f5_3_16574"/>
                  <p:cNvSpPr/>
                  <p:nvPr/>
                </p:nvSpPr>
                <p:spPr>
                  <a:xfrm>
                    <a:off x="2345531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7" name="Google Shape;1617;gad815e67f5_3_16574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8" name="Google Shape;1618;gad815e67f5_3_16574"/>
                  <p:cNvSpPr/>
                  <p:nvPr/>
                </p:nvSpPr>
                <p:spPr>
                  <a:xfrm>
                    <a:off x="2507456" y="2864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19" name="Google Shape;1619;gad815e67f5_3_16574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0" name="Google Shape;1620;gad815e67f5_3_16574"/>
                  <p:cNvSpPr/>
                  <p:nvPr/>
                </p:nvSpPr>
                <p:spPr>
                  <a:xfrm>
                    <a:off x="3559969" y="2775585"/>
                    <a:ext cx="31800" cy="33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1" name="Google Shape;1621;gad815e67f5_3_16574"/>
                  <p:cNvSpPr/>
                  <p:nvPr/>
                </p:nvSpPr>
                <p:spPr>
                  <a:xfrm>
                    <a:off x="3480594" y="28771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2" name="Google Shape;1622;gad815e67f5_3_16574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3" name="Google Shape;1623;gad815e67f5_3_16574"/>
                  <p:cNvSpPr/>
                  <p:nvPr/>
                </p:nvSpPr>
                <p:spPr>
                  <a:xfrm>
                    <a:off x="5504656" y="2770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4" name="Google Shape;1624;gad815e67f5_3_16574"/>
                  <p:cNvSpPr/>
                  <p:nvPr/>
                </p:nvSpPr>
                <p:spPr>
                  <a:xfrm>
                    <a:off x="4393406" y="2788285"/>
                    <a:ext cx="1668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5" name="Google Shape;1625;gad815e67f5_3_16574"/>
                  <p:cNvSpPr/>
                  <p:nvPr/>
                </p:nvSpPr>
                <p:spPr>
                  <a:xfrm>
                    <a:off x="4401344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6" name="Google Shape;1626;gad815e67f5_3_16574"/>
                  <p:cNvSpPr/>
                  <p:nvPr/>
                </p:nvSpPr>
                <p:spPr>
                  <a:xfrm>
                    <a:off x="1721644" y="2829560"/>
                    <a:ext cx="130175" cy="80963"/>
                  </a:xfrm>
                  <a:custGeom>
                    <a:rect b="b" l="l" r="r" t="t"/>
                    <a:pathLst>
                      <a:path extrusionOk="0" h="19" w="33">
                        <a:moveTo>
                          <a:pt x="33" y="15"/>
                        </a:moveTo>
                        <a:cubicBezTo>
                          <a:pt x="29" y="17"/>
                          <a:pt x="25" y="19"/>
                          <a:pt x="20" y="19"/>
                        </a:cubicBezTo>
                        <a:cubicBezTo>
                          <a:pt x="10" y="19"/>
                          <a:pt x="1" y="11"/>
                          <a:pt x="0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7" name="Google Shape;1627;gad815e67f5_3_16574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8" name="Google Shape;1628;gad815e67f5_3_16574"/>
                  <p:cNvSpPr/>
                  <p:nvPr/>
                </p:nvSpPr>
                <p:spPr>
                  <a:xfrm>
                    <a:off x="1851819" y="2623185"/>
                    <a:ext cx="168275" cy="165100"/>
                  </a:xfrm>
                  <a:custGeom>
                    <a:rect b="b" l="l" r="r" t="t"/>
                    <a:pathLst>
                      <a:path extrusionOk="0" h="39" w="42">
                        <a:moveTo>
                          <a:pt x="9" y="38"/>
                        </a:moveTo>
                        <a:cubicBezTo>
                          <a:pt x="4" y="34"/>
                          <a:pt x="0" y="28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33" y="0"/>
                          <a:pt x="42" y="10"/>
                          <a:pt x="42" y="21"/>
                        </a:cubicBezTo>
                        <a:cubicBezTo>
                          <a:pt x="42" y="29"/>
                          <a:pt x="38" y="36"/>
                          <a:pt x="32" y="39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9" name="Google Shape;1629;gad815e67f5_3_16574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0" name="Google Shape;1630;gad815e67f5_3_16574"/>
                  <p:cNvSpPr/>
                  <p:nvPr/>
                </p:nvSpPr>
                <p:spPr>
                  <a:xfrm>
                    <a:off x="2020094" y="2600960"/>
                    <a:ext cx="162000" cy="1746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1" name="Google Shape;1631;gad815e67f5_3_16574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2" name="Google Shape;1632;gad815e67f5_3_16574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3" name="Google Shape;1633;gad815e67f5_3_16574"/>
                  <p:cNvSpPr/>
                  <p:nvPr/>
                </p:nvSpPr>
                <p:spPr>
                  <a:xfrm>
                    <a:off x="2512219" y="2613660"/>
                    <a:ext cx="166688" cy="161925"/>
                  </a:xfrm>
                  <a:custGeom>
                    <a:rect b="b" l="l" r="r" t="t"/>
                    <a:pathLst>
                      <a:path extrusionOk="0" h="38" w="42">
                        <a:moveTo>
                          <a:pt x="6" y="36"/>
                        </a:moveTo>
                        <a:cubicBezTo>
                          <a:pt x="2" y="32"/>
                          <a:pt x="0" y="27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28"/>
                          <a:pt x="38" y="34"/>
                          <a:pt x="33" y="3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4" name="Google Shape;1634;gad815e67f5_3_16574"/>
                  <p:cNvSpPr/>
                  <p:nvPr/>
                </p:nvSpPr>
                <p:spPr>
                  <a:xfrm>
                    <a:off x="2658269" y="2737485"/>
                    <a:ext cx="163513" cy="134938"/>
                  </a:xfrm>
                  <a:custGeom>
                    <a:rect b="b" l="l" r="r" t="t"/>
                    <a:pathLst>
                      <a:path extrusionOk="0" h="32" w="41">
                        <a:moveTo>
                          <a:pt x="41" y="15"/>
                        </a:moveTo>
                        <a:cubicBezTo>
                          <a:pt x="40" y="25"/>
                          <a:pt x="31" y="32"/>
                          <a:pt x="21" y="32"/>
                        </a:cubicBezTo>
                        <a:cubicBezTo>
                          <a:pt x="9" y="32"/>
                          <a:pt x="0" y="23"/>
                          <a:pt x="0" y="11"/>
                        </a:cubicBezTo>
                        <a:cubicBezTo>
                          <a:pt x="0" y="7"/>
                          <a:pt x="1" y="4"/>
                          <a:pt x="3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5" name="Google Shape;1635;gad815e67f5_3_16574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6" name="Google Shape;1636;gad815e67f5_3_16574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7" name="Google Shape;1637;gad815e67f5_3_16574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8" name="Google Shape;1638;gad815e67f5_3_16574"/>
                  <p:cNvSpPr/>
                  <p:nvPr/>
                </p:nvSpPr>
                <p:spPr>
                  <a:xfrm>
                    <a:off x="3444081" y="2623185"/>
                    <a:ext cx="166688" cy="168275"/>
                  </a:xfrm>
                  <a:custGeom>
                    <a:rect b="b" l="l" r="r" t="t"/>
                    <a:pathLst>
                      <a:path extrusionOk="0" h="40" w="42">
                        <a:moveTo>
                          <a:pt x="13" y="40"/>
                        </a:moveTo>
                        <a:cubicBezTo>
                          <a:pt x="5" y="37"/>
                          <a:pt x="0" y="29"/>
                          <a:pt x="0" y="21"/>
                        </a:cubicBezTo>
                        <a:cubicBezTo>
                          <a:pt x="0" y="9"/>
                          <a:pt x="10" y="0"/>
                          <a:pt x="21" y="0"/>
                        </a:cubicBezTo>
                        <a:cubicBezTo>
                          <a:pt x="33" y="0"/>
                          <a:pt x="42" y="9"/>
                          <a:pt x="42" y="21"/>
                        </a:cubicBezTo>
                        <a:cubicBezTo>
                          <a:pt x="42" y="26"/>
                          <a:pt x="40" y="31"/>
                          <a:pt x="36" y="35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9" name="Google Shape;1639;gad815e67f5_3_16574"/>
                  <p:cNvSpPr/>
                  <p:nvPr/>
                </p:nvSpPr>
                <p:spPr>
                  <a:xfrm>
                    <a:off x="3761581" y="2610485"/>
                    <a:ext cx="163513" cy="173038"/>
                  </a:xfrm>
                  <a:custGeom>
                    <a:rect b="b" l="l" r="r" t="t"/>
                    <a:pathLst>
                      <a:path extrusionOk="0" h="41" w="41">
                        <a:moveTo>
                          <a:pt x="10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32" y="0"/>
                          <a:pt x="41" y="9"/>
                          <a:pt x="41" y="21"/>
                        </a:cubicBezTo>
                        <a:cubicBezTo>
                          <a:pt x="41" y="30"/>
                          <a:pt x="35" y="39"/>
                          <a:pt x="25" y="41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0" name="Google Shape;1640;gad815e67f5_3_16574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1" name="Google Shape;1641;gad815e67f5_3_16574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2" name="Google Shape;1642;gad815e67f5_3_16574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3" name="Google Shape;1643;gad815e67f5_3_16574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4" name="Google Shape;1644;gad815e67f5_3_16574"/>
                  <p:cNvSpPr/>
                  <p:nvPr/>
                </p:nvSpPr>
                <p:spPr>
                  <a:xfrm>
                    <a:off x="4555331" y="2788285"/>
                    <a:ext cx="158750" cy="130175"/>
                  </a:xfrm>
                  <a:custGeom>
                    <a:rect b="b" l="l" r="r" t="t"/>
                    <a:pathLst>
                      <a:path extrusionOk="0" h="31" w="40">
                        <a:moveTo>
                          <a:pt x="40" y="19"/>
                        </a:moveTo>
                        <a:cubicBezTo>
                          <a:pt x="36" y="26"/>
                          <a:pt x="29" y="31"/>
                          <a:pt x="20" y="31"/>
                        </a:cubicBezTo>
                        <a:cubicBezTo>
                          <a:pt x="9" y="31"/>
                          <a:pt x="0" y="22"/>
                          <a:pt x="0" y="10"/>
                        </a:cubicBezTo>
                        <a:cubicBezTo>
                          <a:pt x="0" y="7"/>
                          <a:pt x="0" y="3"/>
                          <a:pt x="2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5" name="Google Shape;1645;gad815e67f5_3_16574"/>
                  <p:cNvSpPr/>
                  <p:nvPr/>
                </p:nvSpPr>
                <p:spPr>
                  <a:xfrm>
                    <a:off x="4687094" y="2643823"/>
                    <a:ext cx="158750" cy="134938"/>
                  </a:xfrm>
                  <a:custGeom>
                    <a:rect b="b" l="l" r="r" t="t"/>
                    <a:pathLst>
                      <a:path extrusionOk="0" h="32" w="40">
                        <a:moveTo>
                          <a:pt x="0" y="14"/>
                        </a:moveTo>
                        <a:cubicBezTo>
                          <a:pt x="3" y="6"/>
                          <a:pt x="10" y="0"/>
                          <a:pt x="20" y="0"/>
                        </a:cubicBezTo>
                        <a:cubicBezTo>
                          <a:pt x="31" y="0"/>
                          <a:pt x="40" y="9"/>
                          <a:pt x="40" y="21"/>
                        </a:cubicBezTo>
                        <a:cubicBezTo>
                          <a:pt x="40" y="25"/>
                          <a:pt x="39" y="28"/>
                          <a:pt x="37" y="3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6" name="Google Shape;1646;gad815e67f5_3_16574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7" name="Google Shape;1647;gad815e67f5_3_16574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8" name="Google Shape;1648;gad815e67f5_3_16574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9" name="Google Shape;1649;gad815e67f5_3_16574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0" name="Google Shape;1650;gad815e67f5_3_16574"/>
                  <p:cNvSpPr/>
                  <p:nvPr/>
                </p:nvSpPr>
                <p:spPr>
                  <a:xfrm>
                    <a:off x="5663406" y="2727960"/>
                    <a:ext cx="146050" cy="101600"/>
                  </a:xfrm>
                  <a:custGeom>
                    <a:rect b="b" l="l" r="r" t="t"/>
                    <a:pathLst>
                      <a:path extrusionOk="0" h="24" w="37">
                        <a:moveTo>
                          <a:pt x="0" y="8"/>
                        </a:moveTo>
                        <a:cubicBezTo>
                          <a:pt x="4" y="3"/>
                          <a:pt x="10" y="0"/>
                          <a:pt x="16" y="0"/>
                        </a:cubicBezTo>
                        <a:cubicBezTo>
                          <a:pt x="28" y="0"/>
                          <a:pt x="37" y="9"/>
                          <a:pt x="37" y="21"/>
                        </a:cubicBezTo>
                        <a:cubicBezTo>
                          <a:pt x="37" y="22"/>
                          <a:pt x="37" y="23"/>
                          <a:pt x="37" y="24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1" name="Google Shape;1651;gad815e67f5_3_16574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2" name="Google Shape;1652;gad815e67f5_3_16574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3" name="Google Shape;1653;gad815e67f5_3_16574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4" name="Google Shape;1654;gad815e67f5_3_16574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gad815e67f5_3_16574"/>
                  <p:cNvSpPr/>
                  <p:nvPr/>
                </p:nvSpPr>
                <p:spPr>
                  <a:xfrm>
                    <a:off x="6425406" y="2605723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35" y="36"/>
                        </a:moveTo>
                        <a:cubicBezTo>
                          <a:pt x="31" y="39"/>
                          <a:pt x="26" y="42"/>
                          <a:pt x="21" y="42"/>
                        </a:cubicBezTo>
                        <a:cubicBezTo>
                          <a:pt x="9" y="42"/>
                          <a:pt x="0" y="32"/>
                          <a:pt x="0" y="21"/>
                        </a:cubicBezTo>
                        <a:cubicBezTo>
                          <a:pt x="0" y="9"/>
                          <a:pt x="9" y="0"/>
                          <a:pt x="21" y="0"/>
                        </a:cubicBezTo>
                        <a:cubicBezTo>
                          <a:pt x="32" y="0"/>
                          <a:pt x="42" y="9"/>
                          <a:pt x="42" y="21"/>
                        </a:cubicBezTo>
                        <a:cubicBezTo>
                          <a:pt x="42" y="23"/>
                          <a:pt x="41" y="26"/>
                          <a:pt x="40" y="2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6" name="Google Shape;1656;gad815e67f5_3_16574"/>
                  <p:cNvSpPr/>
                  <p:nvPr/>
                </p:nvSpPr>
                <p:spPr>
                  <a:xfrm>
                    <a:off x="6595269" y="2677160"/>
                    <a:ext cx="150813" cy="127000"/>
                  </a:xfrm>
                  <a:custGeom>
                    <a:rect b="b" l="l" r="r" t="t"/>
                    <a:pathLst>
                      <a:path extrusionOk="0" h="30" w="38">
                        <a:moveTo>
                          <a:pt x="0" y="9"/>
                        </a:moveTo>
                        <a:cubicBezTo>
                          <a:pt x="4" y="4"/>
                          <a:pt x="10" y="0"/>
                          <a:pt x="17" y="0"/>
                        </a:cubicBezTo>
                        <a:cubicBezTo>
                          <a:pt x="28" y="0"/>
                          <a:pt x="38" y="10"/>
                          <a:pt x="38" y="21"/>
                        </a:cubicBezTo>
                        <a:cubicBezTo>
                          <a:pt x="38" y="24"/>
                          <a:pt x="37" y="27"/>
                          <a:pt x="36" y="3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7" name="Google Shape;1657;gad815e67f5_3_16574"/>
                  <p:cNvSpPr/>
                  <p:nvPr/>
                </p:nvSpPr>
                <p:spPr>
                  <a:xfrm>
                    <a:off x="6738144" y="2626360"/>
                    <a:ext cx="168275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9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32"/>
                          <a:pt x="33" y="41"/>
                          <a:pt x="22" y="4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8" name="Google Shape;1658;gad815e67f5_3_16574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9" name="Google Shape;1659;gad815e67f5_3_16574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gad815e67f5_3_16574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gad815e67f5_3_16574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2" name="Google Shape;1662;gad815e67f5_3_16574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3" name="Google Shape;1663;gad815e67f5_3_16574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gad815e67f5_3_16574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gad815e67f5_3_16574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gad815e67f5_3_16574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7" name="Google Shape;1667;gad815e67f5_3_16574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8" name="Google Shape;1668;gad815e67f5_3_16574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9" name="Google Shape;1669;gad815e67f5_3_16574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0" name="Google Shape;1670;gad815e67f5_3_16574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1" name="Google Shape;1671;gad815e67f5_3_16574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2" name="Google Shape;1672;gad815e67f5_3_16574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3" name="Google Shape;1673;gad815e67f5_3_16574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4" name="Google Shape;1674;gad815e67f5_3_16574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5" name="Google Shape;1675;gad815e67f5_3_16574"/>
                  <p:cNvSpPr/>
                  <p:nvPr/>
                </p:nvSpPr>
                <p:spPr>
                  <a:xfrm>
                    <a:off x="5531644" y="2834323"/>
                    <a:ext cx="163513" cy="160338"/>
                  </a:xfrm>
                  <a:custGeom>
                    <a:rect b="b" l="l" r="r" t="t"/>
                    <a:pathLst>
                      <a:path extrusionOk="0" h="38" w="41">
                        <a:moveTo>
                          <a:pt x="41" y="21"/>
                        </a:moveTo>
                        <a:cubicBezTo>
                          <a:pt x="39" y="31"/>
                          <a:pt x="31" y="38"/>
                          <a:pt x="20" y="38"/>
                        </a:cubicBezTo>
                        <a:cubicBezTo>
                          <a:pt x="9" y="38"/>
                          <a:pt x="0" y="29"/>
                          <a:pt x="0" y="17"/>
                        </a:cubicBezTo>
                        <a:cubicBezTo>
                          <a:pt x="0" y="10"/>
                          <a:pt x="3" y="4"/>
                          <a:pt x="9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6" name="Google Shape;1676;gad815e67f5_3_16574"/>
                  <p:cNvSpPr/>
                  <p:nvPr/>
                </p:nvSpPr>
                <p:spPr>
                  <a:xfrm>
                    <a:off x="5626894" y="2821623"/>
                    <a:ext cx="12700" cy="1588"/>
                  </a:xfrm>
                  <a:custGeom>
                    <a:rect b="b" l="l" r="r" t="t"/>
                    <a:pathLst>
                      <a:path extrusionOk="0" h="1"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77" name="Google Shape;1677;gad815e67f5_3_16574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8" name="Google Shape;1678;gad815e67f5_3_16574"/>
                  <p:cNvSpPr/>
                  <p:nvPr/>
                </p:nvSpPr>
                <p:spPr>
                  <a:xfrm>
                    <a:off x="5798344" y="27882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9" name="Google Shape;1679;gad815e67f5_3_16574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0" name="Google Shape;1680;gad815e67f5_3_16574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1" name="Google Shape;1681;gad815e67f5_3_16574"/>
                  <p:cNvSpPr/>
                  <p:nvPr/>
                </p:nvSpPr>
                <p:spPr>
                  <a:xfrm>
                    <a:off x="6290469" y="28041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2" name="Google Shape;1682;gad815e67f5_3_16574"/>
                  <p:cNvSpPr/>
                  <p:nvPr/>
                </p:nvSpPr>
                <p:spPr>
                  <a:xfrm>
                    <a:off x="6452394" y="2775585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42" y="23"/>
                        </a:moveTo>
                        <a:cubicBezTo>
                          <a:pt x="41" y="34"/>
                          <a:pt x="32" y="42"/>
                          <a:pt x="21" y="42"/>
                        </a:cubicBezTo>
                        <a:cubicBezTo>
                          <a:pt x="9" y="42"/>
                          <a:pt x="0" y="33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23" y="0"/>
                          <a:pt x="25" y="1"/>
                          <a:pt x="27" y="1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83" name="Google Shape;1683;gad815e67f5_3_16574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4" name="Google Shape;1684;gad815e67f5_3_16574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5" name="Google Shape;1685;gad815e67f5_3_16574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6" name="Google Shape;1686;gad815e67f5_3_16574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7" name="Google Shape;1687;gad815e67f5_3_16574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8" name="Google Shape;1688;gad815e67f5_3_16574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9" name="Google Shape;1689;gad815e67f5_3_16574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0" name="Google Shape;1690;gad815e67f5_3_16574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1" name="Google Shape;1691;gad815e67f5_3_16574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2" name="Google Shape;1692;gad815e67f5_3_16574"/>
                  <p:cNvSpPr/>
                  <p:nvPr/>
                </p:nvSpPr>
                <p:spPr>
                  <a:xfrm>
                    <a:off x="4393406" y="2783523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3" name="Google Shape;1693;gad815e67f5_3_16574"/>
                  <p:cNvSpPr/>
                  <p:nvPr/>
                </p:nvSpPr>
                <p:spPr>
                  <a:xfrm>
                    <a:off x="3729831" y="2537460"/>
                    <a:ext cx="1071563" cy="444500"/>
                  </a:xfrm>
                  <a:custGeom>
                    <a:rect b="b" l="l" r="r" t="t"/>
                    <a:pathLst>
                      <a:path extrusionOk="0" h="105" w="270">
                        <a:moveTo>
                          <a:pt x="0" y="21"/>
                        </a:moveTo>
                        <a:cubicBezTo>
                          <a:pt x="62" y="0"/>
                          <a:pt x="227" y="80"/>
                          <a:pt x="270" y="105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4" name="Google Shape;1694;gad815e67f5_3_16574"/>
                  <p:cNvSpPr/>
                  <p:nvPr/>
                </p:nvSpPr>
                <p:spPr>
                  <a:xfrm>
                    <a:off x="1637506" y="2572385"/>
                    <a:ext cx="1120775" cy="320675"/>
                  </a:xfrm>
                  <a:custGeom>
                    <a:rect b="b" l="l" r="r" t="t"/>
                    <a:pathLst>
                      <a:path extrusionOk="0" h="76" w="282">
                        <a:moveTo>
                          <a:pt x="0" y="0"/>
                        </a:moveTo>
                        <a:cubicBezTo>
                          <a:pt x="0" y="0"/>
                          <a:pt x="163" y="27"/>
                          <a:pt x="274" y="73"/>
                        </a:cubicBezTo>
                        <a:cubicBezTo>
                          <a:pt x="276" y="74"/>
                          <a:pt x="279" y="75"/>
                          <a:pt x="282" y="76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5" name="Google Shape;1695;gad815e67f5_3_16574"/>
                  <p:cNvSpPr/>
                  <p:nvPr/>
                </p:nvSpPr>
                <p:spPr>
                  <a:xfrm>
                    <a:off x="4742656" y="2423160"/>
                    <a:ext cx="1185863" cy="542925"/>
                  </a:xfrm>
                  <a:custGeom>
                    <a:rect b="b" l="l" r="r" t="t"/>
                    <a:pathLst>
                      <a:path extrusionOk="0" h="128" w="299">
                        <a:moveTo>
                          <a:pt x="0" y="49"/>
                        </a:moveTo>
                        <a:cubicBezTo>
                          <a:pt x="68" y="0"/>
                          <a:pt x="241" y="91"/>
                          <a:pt x="299" y="128"/>
                        </a:cubicBezTo>
                        <a:cubicBezTo>
                          <a:pt x="299" y="128"/>
                          <a:pt x="299" y="128"/>
                          <a:pt x="299" y="128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6" name="Google Shape;1696;gad815e67f5_3_16574"/>
                  <p:cNvSpPr/>
                  <p:nvPr/>
                </p:nvSpPr>
                <p:spPr>
                  <a:xfrm>
                    <a:off x="2697956" y="2458085"/>
                    <a:ext cx="1084263" cy="473075"/>
                  </a:xfrm>
                  <a:custGeom>
                    <a:rect b="b" l="l" r="r" t="t"/>
                    <a:pathLst>
                      <a:path extrusionOk="0" h="112" w="273">
                        <a:moveTo>
                          <a:pt x="0" y="41"/>
                        </a:moveTo>
                        <a:cubicBezTo>
                          <a:pt x="68" y="0"/>
                          <a:pt x="245" y="94"/>
                          <a:pt x="273" y="112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7" name="Google Shape;1697;gad815e67f5_3_16574"/>
                  <p:cNvSpPr/>
                  <p:nvPr/>
                </p:nvSpPr>
                <p:spPr>
                  <a:xfrm>
                    <a:off x="1669256" y="2948623"/>
                    <a:ext cx="258763" cy="46038"/>
                  </a:xfrm>
                  <a:custGeom>
                    <a:rect b="b" l="l" r="r" t="t"/>
                    <a:pathLst>
                      <a:path extrusionOk="0" h="11" w="65">
                        <a:moveTo>
                          <a:pt x="0" y="11"/>
                        </a:moveTo>
                        <a:cubicBezTo>
                          <a:pt x="0" y="11"/>
                          <a:pt x="35" y="6"/>
                          <a:pt x="65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8" name="Google Shape;1698;gad815e67f5_3_16574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99" name="Google Shape;1699;gad815e67f5_3_16574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0" name="Google Shape;1700;gad815e67f5_3_16574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0" y="3"/>
                        </a:cubicBezTo>
                        <a:cubicBezTo>
                          <a:pt x="13" y="6"/>
                          <a:pt x="0" y="16"/>
                          <a:pt x="1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1" name="Google Shape;1701;gad815e67f5_3_16574"/>
                  <p:cNvSpPr/>
                  <p:nvPr/>
                </p:nvSpPr>
                <p:spPr>
                  <a:xfrm>
                    <a:off x="2602706" y="2656523"/>
                    <a:ext cx="103188" cy="46038"/>
                  </a:xfrm>
                  <a:custGeom>
                    <a:rect b="b" l="l" r="r" t="t"/>
                    <a:pathLst>
                      <a:path extrusionOk="0" h="11" w="26">
                        <a:moveTo>
                          <a:pt x="0" y="0"/>
                        </a:moveTo>
                        <a:cubicBezTo>
                          <a:pt x="0" y="0"/>
                          <a:pt x="4" y="11"/>
                          <a:pt x="26" y="9"/>
                        </a:cubicBezTo>
                        <a:cubicBezTo>
                          <a:pt x="26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2" name="Google Shape;1702;gad815e67f5_3_16574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3" name="Google Shape;1703;gad815e67f5_3_16574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4" name="Google Shape;1704;gad815e67f5_3_16574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5" name="Google Shape;1705;gad815e67f5_3_16574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6" name="Google Shape;1706;gad815e67f5_3_16574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7" name="Google Shape;1707;gad815e67f5_3_16574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8" name="Google Shape;1708;gad815e67f5_3_16574"/>
                  <p:cNvSpPr/>
                  <p:nvPr/>
                </p:nvSpPr>
                <p:spPr>
                  <a:xfrm>
                    <a:off x="3658394" y="2905760"/>
                    <a:ext cx="79375" cy="80963"/>
                  </a:xfrm>
                  <a:custGeom>
                    <a:rect b="b" l="l" r="r" t="t"/>
                    <a:pathLst>
                      <a:path extrusionOk="0" h="19" w="20">
                        <a:moveTo>
                          <a:pt x="0" y="0"/>
                        </a:moveTo>
                        <a:cubicBezTo>
                          <a:pt x="0" y="0"/>
                          <a:pt x="0" y="12"/>
                          <a:pt x="20" y="19"/>
                        </a:cubicBezTo>
                        <a:cubicBezTo>
                          <a:pt x="20" y="19"/>
                          <a:pt x="5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09" name="Google Shape;1709;gad815e67f5_3_16574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0" name="Google Shape;1710;gad815e67f5_3_16574"/>
                  <p:cNvSpPr/>
                  <p:nvPr/>
                </p:nvSpPr>
                <p:spPr>
                  <a:xfrm>
                    <a:off x="4647406" y="2940685"/>
                    <a:ext cx="82550" cy="79375"/>
                  </a:xfrm>
                  <a:custGeom>
                    <a:rect b="b" l="l" r="r" t="t"/>
                    <a:pathLst>
                      <a:path extrusionOk="0" h="19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19"/>
                        </a:cubicBezTo>
                        <a:cubicBezTo>
                          <a:pt x="21" y="19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1" name="Google Shape;1711;gad815e67f5_3_16574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1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2" name="Google Shape;1712;gad815e67f5_3_16574"/>
                  <p:cNvSpPr/>
                  <p:nvPr/>
                </p:nvSpPr>
                <p:spPr>
                  <a:xfrm>
                    <a:off x="1761331" y="2915285"/>
                    <a:ext cx="79375" cy="88900"/>
                  </a:xfrm>
                  <a:custGeom>
                    <a:rect b="b" l="l" r="r" t="t"/>
                    <a:pathLst>
                      <a:path extrusionOk="0" h="21" w="20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0" y="21"/>
                        </a:cubicBezTo>
                        <a:cubicBezTo>
                          <a:pt x="20" y="21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3" name="Google Shape;1713;gad815e67f5_3_16574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2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4" name="Google Shape;1714;gad815e67f5_3_16574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19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5" name="Google Shape;1715;gad815e67f5_3_16574"/>
                  <p:cNvSpPr/>
                  <p:nvPr/>
                </p:nvSpPr>
                <p:spPr>
                  <a:xfrm>
                    <a:off x="2578894" y="2961323"/>
                    <a:ext cx="107950" cy="42863"/>
                  </a:xfrm>
                  <a:custGeom>
                    <a:rect b="b" l="l" r="r" t="t"/>
                    <a:pathLst>
                      <a:path extrusionOk="0" h="10" w="27">
                        <a:moveTo>
                          <a:pt x="0" y="0"/>
                        </a:moveTo>
                        <a:cubicBezTo>
                          <a:pt x="0" y="0"/>
                          <a:pt x="5" y="10"/>
                          <a:pt x="27" y="8"/>
                        </a:cubicBezTo>
                        <a:cubicBezTo>
                          <a:pt x="27" y="8"/>
                          <a:pt x="10" y="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6" name="Google Shape;1716;gad815e67f5_3_16574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20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7" name="Google Shape;1717;gad815e67f5_3_16574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4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5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8" name="Google Shape;1718;gad815e67f5_3_16574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5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6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19" name="Google Shape;1719;gad815e67f5_3_16574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0" name="Google Shape;1720;gad815e67f5_3_16574"/>
                  <p:cNvSpPr/>
                  <p:nvPr/>
                </p:nvSpPr>
                <p:spPr>
                  <a:xfrm>
                    <a:off x="6587331" y="2651760"/>
                    <a:ext cx="107950" cy="47625"/>
                  </a:xfrm>
                  <a:custGeom>
                    <a:rect b="b" l="l" r="r" t="t"/>
                    <a:pathLst>
                      <a:path extrusionOk="0" h="11" w="27">
                        <a:moveTo>
                          <a:pt x="0" y="0"/>
                        </a:moveTo>
                        <a:cubicBezTo>
                          <a:pt x="0" y="0"/>
                          <a:pt x="5" y="11"/>
                          <a:pt x="27" y="9"/>
                        </a:cubicBezTo>
                        <a:cubicBezTo>
                          <a:pt x="27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1" name="Google Shape;1721;gad815e67f5_3_16574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2" name="Google Shape;1722;gad815e67f5_3_16574"/>
                  <p:cNvSpPr/>
                  <p:nvPr/>
                </p:nvSpPr>
                <p:spPr>
                  <a:xfrm>
                    <a:off x="5798344" y="2948623"/>
                    <a:ext cx="82550" cy="84138"/>
                  </a:xfrm>
                  <a:custGeom>
                    <a:rect b="b" l="l" r="r" t="t"/>
                    <a:pathLst>
                      <a:path extrusionOk="0" h="20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20"/>
                        </a:cubicBezTo>
                        <a:cubicBezTo>
                          <a:pt x="21" y="20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723" name="Google Shape;1723;gad815e67f5_3_16574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4" name="Google Shape;1724;gad815e67f5_3_16574"/>
                <p:cNvSpPr/>
                <p:nvPr/>
              </p:nvSpPr>
              <p:spPr>
                <a:xfrm>
                  <a:off x="6600031" y="2867660"/>
                  <a:ext cx="269875" cy="177800"/>
                </a:xfrm>
                <a:custGeom>
                  <a:rect b="b" l="l" r="r" t="t"/>
                  <a:pathLst>
                    <a:path extrusionOk="0" h="42" w="68">
                      <a:moveTo>
                        <a:pt x="65" y="31"/>
                      </a:moveTo>
                      <a:cubicBezTo>
                        <a:pt x="68" y="22"/>
                        <a:pt x="56" y="11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25" name="Google Shape;1725;gad815e67f5_3_16574"/>
            <p:cNvGrpSpPr/>
            <p:nvPr/>
          </p:nvGrpSpPr>
          <p:grpSpPr>
            <a:xfrm>
              <a:off x="1433718" y="2366558"/>
              <a:ext cx="4854575" cy="1558925"/>
              <a:chOff x="2012156" y="2867660"/>
              <a:chExt cx="4854575" cy="1558925"/>
            </a:xfrm>
          </p:grpSpPr>
          <p:sp>
            <p:nvSpPr>
              <p:cNvPr id="1726" name="Google Shape;1726;gad815e67f5_3_16574"/>
              <p:cNvSpPr/>
              <p:nvPr/>
            </p:nvSpPr>
            <p:spPr>
              <a:xfrm>
                <a:off x="2289761" y="3293114"/>
                <a:ext cx="4347476" cy="532071"/>
              </a:xfrm>
              <a:custGeom>
                <a:rect b="b" l="l" r="r" t="t"/>
                <a:pathLst>
                  <a:path extrusionOk="0" h="635309" w="5191016">
                    <a:moveTo>
                      <a:pt x="0" y="0"/>
                    </a:moveTo>
                    <a:lnTo>
                      <a:pt x="5191016" y="0"/>
                    </a:lnTo>
                    <a:cubicBezTo>
                      <a:pt x="5189187" y="211770"/>
                      <a:pt x="5187357" y="423539"/>
                      <a:pt x="5185528" y="635309"/>
                    </a:cubicBezTo>
                    <a:lnTo>
                      <a:pt x="0" y="629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727" name="Google Shape;1727;gad815e67f5_3_16574"/>
              <p:cNvGrpSpPr/>
              <p:nvPr/>
            </p:nvGrpSpPr>
            <p:grpSpPr>
              <a:xfrm>
                <a:off x="2012156" y="2867660"/>
                <a:ext cx="4854575" cy="1558925"/>
                <a:chOff x="2012156" y="2867660"/>
                <a:chExt cx="4854575" cy="1558925"/>
              </a:xfrm>
            </p:grpSpPr>
            <p:sp>
              <p:nvSpPr>
                <p:cNvPr id="1728" name="Google Shape;1728;gad815e67f5_3_16574"/>
                <p:cNvSpPr/>
                <p:nvPr/>
              </p:nvSpPr>
              <p:spPr>
                <a:xfrm>
                  <a:off x="5531644" y="3816985"/>
                  <a:ext cx="873125" cy="473075"/>
                </a:xfrm>
                <a:custGeom>
                  <a:rect b="b" l="l" r="r" t="t"/>
                  <a:pathLst>
                    <a:path extrusionOk="0" h="112" w="220">
                      <a:moveTo>
                        <a:pt x="185" y="2"/>
                      </a:moveTo>
                      <a:cubicBezTo>
                        <a:pt x="185" y="2"/>
                        <a:pt x="203" y="6"/>
                        <a:pt x="188" y="16"/>
                      </a:cubicBezTo>
                      <a:cubicBezTo>
                        <a:pt x="145" y="46"/>
                        <a:pt x="72" y="36"/>
                        <a:pt x="52" y="61"/>
                      </a:cubicBezTo>
                      <a:cubicBezTo>
                        <a:pt x="52" y="61"/>
                        <a:pt x="0" y="78"/>
                        <a:pt x="27" y="95"/>
                      </a:cubicBezTo>
                      <a:cubicBezTo>
                        <a:pt x="53" y="112"/>
                        <a:pt x="102" y="72"/>
                        <a:pt x="137" y="48"/>
                      </a:cubicBezTo>
                      <a:cubicBezTo>
                        <a:pt x="171" y="25"/>
                        <a:pt x="220" y="15"/>
                        <a:pt x="190" y="0"/>
                      </a:cubicBez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29" name="Google Shape;1729;gad815e67f5_3_16574"/>
                <p:cNvSpPr/>
                <p:nvPr/>
              </p:nvSpPr>
              <p:spPr>
                <a:xfrm>
                  <a:off x="4968081" y="2966085"/>
                  <a:ext cx="1143000" cy="384175"/>
                </a:xfrm>
                <a:custGeom>
                  <a:rect b="b" l="l" r="r" t="t"/>
                  <a:pathLst>
                    <a:path extrusionOk="0" h="91" w="288">
                      <a:moveTo>
                        <a:pt x="30" y="38"/>
                      </a:moveTo>
                      <a:cubicBezTo>
                        <a:pt x="30" y="38"/>
                        <a:pt x="15" y="34"/>
                        <a:pt x="18" y="20"/>
                      </a:cubicBezTo>
                      <a:cubicBezTo>
                        <a:pt x="20" y="5"/>
                        <a:pt x="79" y="0"/>
                        <a:pt x="124" y="13"/>
                      </a:cubicBezTo>
                      <a:cubicBezTo>
                        <a:pt x="170" y="26"/>
                        <a:pt x="288" y="86"/>
                        <a:pt x="201" y="91"/>
                      </a:cubicBezTo>
                      <a:cubicBezTo>
                        <a:pt x="201" y="91"/>
                        <a:pt x="197" y="88"/>
                        <a:pt x="201" y="85"/>
                      </a:cubicBezTo>
                      <a:cubicBezTo>
                        <a:pt x="201" y="85"/>
                        <a:pt x="240" y="82"/>
                        <a:pt x="219" y="67"/>
                      </a:cubicBezTo>
                      <a:cubicBezTo>
                        <a:pt x="188" y="46"/>
                        <a:pt x="168" y="32"/>
                        <a:pt x="143" y="44"/>
                      </a:cubicBezTo>
                      <a:cubicBezTo>
                        <a:pt x="110" y="58"/>
                        <a:pt x="0" y="78"/>
                        <a:pt x="30" y="38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0" name="Google Shape;1730;gad815e67f5_3_16574"/>
                <p:cNvSpPr/>
                <p:nvPr/>
              </p:nvSpPr>
              <p:spPr>
                <a:xfrm>
                  <a:off x="5750719" y="3270885"/>
                  <a:ext cx="190500" cy="76200"/>
                </a:xfrm>
                <a:custGeom>
                  <a:rect b="b" l="l" r="r" t="t"/>
                  <a:pathLst>
                    <a:path extrusionOk="0" h="18" w="48">
                      <a:moveTo>
                        <a:pt x="3" y="13"/>
                      </a:moveTo>
                      <a:cubicBezTo>
                        <a:pt x="3" y="13"/>
                        <a:pt x="37" y="15"/>
                        <a:pt x="29" y="0"/>
                      </a:cubicBezTo>
                      <a:cubicBezTo>
                        <a:pt x="29" y="0"/>
                        <a:pt x="48" y="14"/>
                        <a:pt x="3" y="18"/>
                      </a:cubicBezTo>
                      <a:cubicBezTo>
                        <a:pt x="3" y="18"/>
                        <a:pt x="0" y="16"/>
                        <a:pt x="3" y="13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1" name="Google Shape;1731;gad815e67f5_3_16574"/>
                <p:cNvSpPr/>
                <p:nvPr/>
              </p:nvSpPr>
              <p:spPr>
                <a:xfrm>
                  <a:off x="4991894" y="2986723"/>
                  <a:ext cx="285750" cy="101600"/>
                </a:xfrm>
                <a:custGeom>
                  <a:rect b="b" l="l" r="r" t="t"/>
                  <a:pathLst>
                    <a:path extrusionOk="0" h="24" w="72">
                      <a:moveTo>
                        <a:pt x="16" y="24"/>
                      </a:moveTo>
                      <a:cubicBezTo>
                        <a:pt x="16" y="24"/>
                        <a:pt x="0" y="0"/>
                        <a:pt x="72" y="2"/>
                      </a:cubicBezTo>
                      <a:cubicBezTo>
                        <a:pt x="72" y="2"/>
                        <a:pt x="16" y="8"/>
                        <a:pt x="16" y="24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2" name="Google Shape;1732;gad815e67f5_3_16574"/>
                <p:cNvSpPr/>
                <p:nvPr/>
              </p:nvSpPr>
              <p:spPr>
                <a:xfrm>
                  <a:off x="5052219" y="3004185"/>
                  <a:ext cx="127000" cy="66675"/>
                </a:xfrm>
                <a:custGeom>
                  <a:rect b="b" l="l" r="r" t="t"/>
                  <a:pathLst>
                    <a:path extrusionOk="0" h="16" w="32">
                      <a:moveTo>
                        <a:pt x="1" y="16"/>
                      </a:moveTo>
                      <a:cubicBezTo>
                        <a:pt x="1" y="16"/>
                        <a:pt x="0" y="3"/>
                        <a:pt x="32" y="0"/>
                      </a:cubicBezTo>
                      <a:cubicBezTo>
                        <a:pt x="32" y="0"/>
                        <a:pt x="6" y="3"/>
                        <a:pt x="1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3" name="Google Shape;1733;gad815e67f5_3_16574"/>
                <p:cNvSpPr/>
                <p:nvPr/>
              </p:nvSpPr>
              <p:spPr>
                <a:xfrm>
                  <a:off x="5087144" y="2966085"/>
                  <a:ext cx="631825" cy="190500"/>
                </a:xfrm>
                <a:custGeom>
                  <a:rect b="b" l="l" r="r" t="t"/>
                  <a:pathLst>
                    <a:path extrusionOk="0" h="45" w="159">
                      <a:moveTo>
                        <a:pt x="0" y="38"/>
                      </a:moveTo>
                      <a:cubicBezTo>
                        <a:pt x="0" y="38"/>
                        <a:pt x="86" y="0"/>
                        <a:pt x="159" y="44"/>
                      </a:cubicBezTo>
                      <a:cubicBezTo>
                        <a:pt x="159" y="44"/>
                        <a:pt x="159" y="45"/>
                        <a:pt x="157" y="43"/>
                      </a:cubicBezTo>
                      <a:cubicBezTo>
                        <a:pt x="154" y="41"/>
                        <a:pt x="98" y="4"/>
                        <a:pt x="0" y="38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4" name="Google Shape;1734;gad815e67f5_3_16574"/>
                <p:cNvSpPr/>
                <p:nvPr/>
              </p:nvSpPr>
              <p:spPr>
                <a:xfrm>
                  <a:off x="5703094" y="3143885"/>
                  <a:ext cx="15875" cy="20638"/>
                </a:xfrm>
                <a:custGeom>
                  <a:rect b="b" l="l" r="r" t="t"/>
                  <a:pathLst>
                    <a:path extrusionOk="0" h="5" w="4">
                      <a:moveTo>
                        <a:pt x="0" y="0"/>
                      </a:moveTo>
                      <a:cubicBezTo>
                        <a:pt x="0" y="0"/>
                        <a:pt x="4" y="4"/>
                        <a:pt x="4" y="2"/>
                      </a:cubicBezTo>
                      <a:cubicBezTo>
                        <a:pt x="4" y="2"/>
                        <a:pt x="4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5" name="Google Shape;1735;gad815e67f5_3_16574"/>
                <p:cNvSpPr/>
                <p:nvPr/>
              </p:nvSpPr>
              <p:spPr>
                <a:xfrm>
                  <a:off x="5052219" y="3050223"/>
                  <a:ext cx="447675" cy="147638"/>
                </a:xfrm>
                <a:custGeom>
                  <a:rect b="b" l="l" r="r" t="t"/>
                  <a:pathLst>
                    <a:path extrusionOk="0" h="35" w="113">
                      <a:moveTo>
                        <a:pt x="8" y="35"/>
                      </a:moveTo>
                      <a:cubicBezTo>
                        <a:pt x="8" y="35"/>
                        <a:pt x="0" y="28"/>
                        <a:pt x="12" y="19"/>
                      </a:cubicBezTo>
                      <a:cubicBezTo>
                        <a:pt x="24" y="10"/>
                        <a:pt x="85" y="0"/>
                        <a:pt x="113" y="7"/>
                      </a:cubicBezTo>
                      <a:cubicBezTo>
                        <a:pt x="113" y="7"/>
                        <a:pt x="3" y="15"/>
                        <a:pt x="8" y="35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6" name="Google Shape;1736;gad815e67f5_3_16574"/>
                <p:cNvSpPr/>
                <p:nvPr/>
              </p:nvSpPr>
              <p:spPr>
                <a:xfrm>
                  <a:off x="5091906" y="3075623"/>
                  <a:ext cx="285750" cy="71438"/>
                </a:xfrm>
                <a:custGeom>
                  <a:rect b="b" l="l" r="r" t="t"/>
                  <a:pathLst>
                    <a:path extrusionOk="0" h="17" w="72">
                      <a:moveTo>
                        <a:pt x="0" y="17"/>
                      </a:moveTo>
                      <a:cubicBezTo>
                        <a:pt x="0" y="17"/>
                        <a:pt x="20" y="2"/>
                        <a:pt x="72" y="0"/>
                      </a:cubicBezTo>
                      <a:cubicBezTo>
                        <a:pt x="72" y="0"/>
                        <a:pt x="29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7" name="Google Shape;1737;gad815e67f5_3_16574"/>
                <p:cNvSpPr/>
                <p:nvPr/>
              </p:nvSpPr>
              <p:spPr>
                <a:xfrm>
                  <a:off x="5738019" y="3977323"/>
                  <a:ext cx="346075" cy="96838"/>
                </a:xfrm>
                <a:custGeom>
                  <a:rect b="b" l="l" r="r" t="t"/>
                  <a:pathLst>
                    <a:path extrusionOk="0" h="23" w="87">
                      <a:moveTo>
                        <a:pt x="0" y="23"/>
                      </a:moveTo>
                      <a:cubicBezTo>
                        <a:pt x="0" y="23"/>
                        <a:pt x="69" y="6"/>
                        <a:pt x="85" y="1"/>
                      </a:cubicBezTo>
                      <a:cubicBezTo>
                        <a:pt x="85" y="1"/>
                        <a:pt x="87" y="0"/>
                        <a:pt x="86" y="1"/>
                      </a:cubicBezTo>
                      <a:cubicBezTo>
                        <a:pt x="85" y="2"/>
                        <a:pt x="5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8" name="Google Shape;1738;gad815e67f5_3_16574"/>
                <p:cNvSpPr/>
                <p:nvPr/>
              </p:nvSpPr>
              <p:spPr>
                <a:xfrm>
                  <a:off x="6147594" y="3845560"/>
                  <a:ext cx="182563" cy="111125"/>
                </a:xfrm>
                <a:custGeom>
                  <a:rect b="b" l="l" r="r" t="t"/>
                  <a:pathLst>
                    <a:path extrusionOk="0" h="26" w="46">
                      <a:moveTo>
                        <a:pt x="42" y="0"/>
                      </a:moveTo>
                      <a:cubicBezTo>
                        <a:pt x="42" y="0"/>
                        <a:pt x="46" y="11"/>
                        <a:pt x="7" y="26"/>
                      </a:cubicBezTo>
                      <a:cubicBezTo>
                        <a:pt x="7" y="26"/>
                        <a:pt x="2" y="25"/>
                        <a:pt x="0" y="26"/>
                      </a:cubicBezTo>
                      <a:cubicBezTo>
                        <a:pt x="0" y="26"/>
                        <a:pt x="38" y="15"/>
                        <a:pt x="42" y="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39" name="Google Shape;1739;gad815e67f5_3_16574"/>
                <p:cNvSpPr/>
                <p:nvPr/>
              </p:nvSpPr>
              <p:spPr>
                <a:xfrm>
                  <a:off x="6198394" y="3880485"/>
                  <a:ext cx="100013" cy="63500"/>
                </a:xfrm>
                <a:custGeom>
                  <a:rect b="b" l="l" r="r" t="t"/>
                  <a:pathLst>
                    <a:path extrusionOk="0" h="15" w="25">
                      <a:moveTo>
                        <a:pt x="25" y="0"/>
                      </a:moveTo>
                      <a:cubicBezTo>
                        <a:pt x="25" y="0"/>
                        <a:pt x="20" y="7"/>
                        <a:pt x="0" y="15"/>
                      </a:cubicBezTo>
                      <a:cubicBezTo>
                        <a:pt x="0" y="15"/>
                        <a:pt x="23" y="3"/>
                        <a:pt x="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0" name="Google Shape;1740;gad815e67f5_3_16574"/>
                <p:cNvSpPr/>
                <p:nvPr/>
              </p:nvSpPr>
              <p:spPr>
                <a:xfrm>
                  <a:off x="5750719" y="4002723"/>
                  <a:ext cx="166688" cy="63500"/>
                </a:xfrm>
                <a:custGeom>
                  <a:rect b="b" l="l" r="r" t="t"/>
                  <a:pathLst>
                    <a:path extrusionOk="0" h="15" w="42">
                      <a:moveTo>
                        <a:pt x="0" y="15"/>
                      </a:moveTo>
                      <a:cubicBezTo>
                        <a:pt x="0" y="15"/>
                        <a:pt x="16" y="2"/>
                        <a:pt x="42" y="0"/>
                      </a:cubicBezTo>
                      <a:cubicBezTo>
                        <a:pt x="42" y="0"/>
                        <a:pt x="21" y="4"/>
                        <a:pt x="11" y="12"/>
                      </a:cubicBezTo>
                      <a:cubicBezTo>
                        <a:pt x="11" y="12"/>
                        <a:pt x="2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1" name="Google Shape;1741;gad815e67f5_3_16574"/>
                <p:cNvSpPr/>
                <p:nvPr/>
              </p:nvSpPr>
              <p:spPr>
                <a:xfrm>
                  <a:off x="5766594" y="4015423"/>
                  <a:ext cx="87313" cy="38100"/>
                </a:xfrm>
                <a:custGeom>
                  <a:rect b="b" l="l" r="r" t="t"/>
                  <a:pathLst>
                    <a:path extrusionOk="0" h="9" w="22">
                      <a:moveTo>
                        <a:pt x="0" y="9"/>
                      </a:moveTo>
                      <a:cubicBezTo>
                        <a:pt x="0" y="9"/>
                        <a:pt x="15" y="1"/>
                        <a:pt x="22" y="0"/>
                      </a:cubicBezTo>
                      <a:cubicBezTo>
                        <a:pt x="22" y="0"/>
                        <a:pt x="3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2" name="Google Shape;1742;gad815e67f5_3_16574"/>
                <p:cNvSpPr/>
                <p:nvPr/>
              </p:nvSpPr>
              <p:spPr>
                <a:xfrm>
                  <a:off x="5587206" y="4028123"/>
                  <a:ext cx="385763" cy="185738"/>
                </a:xfrm>
                <a:custGeom>
                  <a:rect b="b" l="l" r="r" t="t"/>
                  <a:pathLst>
                    <a:path extrusionOk="0" h="44" w="97">
                      <a:moveTo>
                        <a:pt x="15" y="44"/>
                      </a:moveTo>
                      <a:cubicBezTo>
                        <a:pt x="15" y="44"/>
                        <a:pt x="0" y="37"/>
                        <a:pt x="14" y="25"/>
                      </a:cubicBezTo>
                      <a:cubicBezTo>
                        <a:pt x="27" y="13"/>
                        <a:pt x="81" y="3"/>
                        <a:pt x="97" y="0"/>
                      </a:cubicBezTo>
                      <a:cubicBezTo>
                        <a:pt x="97" y="0"/>
                        <a:pt x="3" y="30"/>
                        <a:pt x="15" y="44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3" name="Google Shape;1743;gad815e67f5_3_16574"/>
                <p:cNvSpPr/>
                <p:nvPr/>
              </p:nvSpPr>
              <p:spPr>
                <a:xfrm>
                  <a:off x="5639594" y="4066223"/>
                  <a:ext cx="190500" cy="84138"/>
                </a:xfrm>
                <a:custGeom>
                  <a:rect b="b" l="l" r="r" t="t"/>
                  <a:pathLst>
                    <a:path extrusionOk="0" h="20" w="48">
                      <a:moveTo>
                        <a:pt x="48" y="0"/>
                      </a:moveTo>
                      <a:cubicBezTo>
                        <a:pt x="48" y="0"/>
                        <a:pt x="9" y="6"/>
                        <a:pt x="0" y="20"/>
                      </a:cubicBezTo>
                      <a:cubicBezTo>
                        <a:pt x="0" y="20"/>
                        <a:pt x="14" y="7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4" name="Google Shape;1744;gad815e67f5_3_16574"/>
                <p:cNvSpPr/>
                <p:nvPr/>
              </p:nvSpPr>
              <p:spPr>
                <a:xfrm>
                  <a:off x="4372769" y="3743960"/>
                  <a:ext cx="1047750" cy="555625"/>
                </a:xfrm>
                <a:custGeom>
                  <a:rect b="b" l="l" r="r" t="t"/>
                  <a:pathLst>
                    <a:path extrusionOk="0" h="131" w="264">
                      <a:moveTo>
                        <a:pt x="175" y="7"/>
                      </a:moveTo>
                      <a:cubicBezTo>
                        <a:pt x="175" y="7"/>
                        <a:pt x="237" y="6"/>
                        <a:pt x="180" y="33"/>
                      </a:cubicBezTo>
                      <a:cubicBezTo>
                        <a:pt x="123" y="60"/>
                        <a:pt x="44" y="26"/>
                        <a:pt x="33" y="55"/>
                      </a:cubicBezTo>
                      <a:cubicBezTo>
                        <a:pt x="29" y="65"/>
                        <a:pt x="32" y="72"/>
                        <a:pt x="32" y="72"/>
                      </a:cubicBezTo>
                      <a:cubicBezTo>
                        <a:pt x="32" y="72"/>
                        <a:pt x="0" y="81"/>
                        <a:pt x="16" y="106"/>
                      </a:cubicBezTo>
                      <a:cubicBezTo>
                        <a:pt x="33" y="131"/>
                        <a:pt x="91" y="107"/>
                        <a:pt x="128" y="71"/>
                      </a:cubicBezTo>
                      <a:cubicBezTo>
                        <a:pt x="165" y="36"/>
                        <a:pt x="264" y="15"/>
                        <a:pt x="176" y="0"/>
                      </a:cubicBezTo>
                      <a:lnTo>
                        <a:pt x="175" y="7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5" name="Google Shape;1745;gad815e67f5_3_16574"/>
                <p:cNvSpPr/>
                <p:nvPr/>
              </p:nvSpPr>
              <p:spPr>
                <a:xfrm>
                  <a:off x="4496594" y="3939223"/>
                  <a:ext cx="492125" cy="114300"/>
                </a:xfrm>
                <a:custGeom>
                  <a:rect b="b" l="l" r="r" t="t"/>
                  <a:pathLst>
                    <a:path extrusionOk="0" h="27" w="124">
                      <a:moveTo>
                        <a:pt x="0" y="27"/>
                      </a:moveTo>
                      <a:cubicBezTo>
                        <a:pt x="0" y="27"/>
                        <a:pt x="39" y="23"/>
                        <a:pt x="59" y="12"/>
                      </a:cubicBezTo>
                      <a:cubicBezTo>
                        <a:pt x="78" y="2"/>
                        <a:pt x="121" y="0"/>
                        <a:pt x="122" y="1"/>
                      </a:cubicBezTo>
                      <a:cubicBezTo>
                        <a:pt x="122" y="1"/>
                        <a:pt x="124" y="0"/>
                        <a:pt x="123" y="2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2" y="2"/>
                        <a:pt x="81" y="1"/>
                        <a:pt x="59" y="13"/>
                      </a:cubicBezTo>
                      <a:cubicBezTo>
                        <a:pt x="38" y="25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6" name="Google Shape;1746;gad815e67f5_3_16574"/>
                <p:cNvSpPr/>
                <p:nvPr/>
              </p:nvSpPr>
              <p:spPr>
                <a:xfrm>
                  <a:off x="4983956" y="3939223"/>
                  <a:ext cx="15875" cy="12700"/>
                </a:xfrm>
                <a:custGeom>
                  <a:rect b="b" l="l" r="r" t="t"/>
                  <a:pathLst>
                    <a:path extrusionOk="0" h="3" w="4">
                      <a:moveTo>
                        <a:pt x="0" y="0"/>
                      </a:moveTo>
                      <a:cubicBezTo>
                        <a:pt x="0" y="0"/>
                        <a:pt x="3" y="1"/>
                        <a:pt x="0" y="3"/>
                      </a:cubicBezTo>
                      <a:cubicBezTo>
                        <a:pt x="0" y="3"/>
                        <a:pt x="4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7" name="Google Shape;1747;gad815e67f5_3_16574"/>
                <p:cNvSpPr/>
                <p:nvPr/>
              </p:nvSpPr>
              <p:spPr>
                <a:xfrm>
                  <a:off x="4483894" y="3909060"/>
                  <a:ext cx="274638" cy="131763"/>
                </a:xfrm>
                <a:custGeom>
                  <a:rect b="b" l="l" r="r" t="t"/>
                  <a:pathLst>
                    <a:path extrusionOk="0" h="31" w="69">
                      <a:moveTo>
                        <a:pt x="5" y="31"/>
                      </a:moveTo>
                      <a:cubicBezTo>
                        <a:pt x="5" y="31"/>
                        <a:pt x="0" y="17"/>
                        <a:pt x="13" y="9"/>
                      </a:cubicBezTo>
                      <a:cubicBezTo>
                        <a:pt x="26" y="1"/>
                        <a:pt x="69" y="6"/>
                        <a:pt x="69" y="6"/>
                      </a:cubicBezTo>
                      <a:cubicBezTo>
                        <a:pt x="69" y="6"/>
                        <a:pt x="3" y="0"/>
                        <a:pt x="5" y="31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8" name="Google Shape;1748;gad815e67f5_3_16574"/>
                <p:cNvSpPr/>
                <p:nvPr/>
              </p:nvSpPr>
              <p:spPr>
                <a:xfrm>
                  <a:off x="4388644" y="3956685"/>
                  <a:ext cx="465138" cy="244475"/>
                </a:xfrm>
                <a:custGeom>
                  <a:rect b="b" l="l" r="r" t="t"/>
                  <a:pathLst>
                    <a:path extrusionOk="0" h="58" w="117">
                      <a:moveTo>
                        <a:pt x="16" y="58"/>
                      </a:moveTo>
                      <a:cubicBezTo>
                        <a:pt x="16" y="58"/>
                        <a:pt x="1" y="43"/>
                        <a:pt x="17" y="30"/>
                      </a:cubicBezTo>
                      <a:cubicBezTo>
                        <a:pt x="32" y="17"/>
                        <a:pt x="48" y="28"/>
                        <a:pt x="79" y="14"/>
                      </a:cubicBezTo>
                      <a:cubicBezTo>
                        <a:pt x="111" y="0"/>
                        <a:pt x="117" y="2"/>
                        <a:pt x="117" y="2"/>
                      </a:cubicBezTo>
                      <a:cubicBezTo>
                        <a:pt x="117" y="2"/>
                        <a:pt x="82" y="17"/>
                        <a:pt x="73" y="23"/>
                      </a:cubicBezTo>
                      <a:cubicBezTo>
                        <a:pt x="50" y="39"/>
                        <a:pt x="0" y="26"/>
                        <a:pt x="16" y="5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9" name="Google Shape;1749;gad815e67f5_3_16574"/>
                <p:cNvSpPr/>
                <p:nvPr/>
              </p:nvSpPr>
              <p:spPr>
                <a:xfrm>
                  <a:off x="4504531" y="3934460"/>
                  <a:ext cx="90488" cy="63500"/>
                </a:xfrm>
                <a:custGeom>
                  <a:rect b="b" l="l" r="r" t="t"/>
                  <a:pathLst>
                    <a:path extrusionOk="0" h="15" w="23">
                      <a:moveTo>
                        <a:pt x="0" y="15"/>
                      </a:moveTo>
                      <a:cubicBezTo>
                        <a:pt x="0" y="15"/>
                        <a:pt x="3" y="2"/>
                        <a:pt x="23" y="0"/>
                      </a:cubicBezTo>
                      <a:cubicBezTo>
                        <a:pt x="23" y="0"/>
                        <a:pt x="6" y="2"/>
                        <a:pt x="0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0" name="Google Shape;1750;gad815e67f5_3_16574"/>
                <p:cNvSpPr/>
                <p:nvPr/>
              </p:nvSpPr>
              <p:spPr>
                <a:xfrm>
                  <a:off x="4448969" y="4032885"/>
                  <a:ext cx="233363" cy="71438"/>
                </a:xfrm>
                <a:custGeom>
                  <a:rect b="b" l="l" r="r" t="t"/>
                  <a:pathLst>
                    <a:path extrusionOk="0" h="17" w="59">
                      <a:moveTo>
                        <a:pt x="0" y="17"/>
                      </a:moveTo>
                      <a:cubicBezTo>
                        <a:pt x="0" y="17"/>
                        <a:pt x="6" y="8"/>
                        <a:pt x="20" y="6"/>
                      </a:cubicBezTo>
                      <a:cubicBezTo>
                        <a:pt x="35" y="5"/>
                        <a:pt x="53" y="4"/>
                        <a:pt x="59" y="0"/>
                      </a:cubicBezTo>
                      <a:cubicBezTo>
                        <a:pt x="59" y="0"/>
                        <a:pt x="52" y="8"/>
                        <a:pt x="17" y="8"/>
                      </a:cubicBezTo>
                      <a:cubicBezTo>
                        <a:pt x="6" y="9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1" name="Google Shape;1751;gad815e67f5_3_16574"/>
                <p:cNvSpPr/>
                <p:nvPr/>
              </p:nvSpPr>
              <p:spPr>
                <a:xfrm>
                  <a:off x="2726531" y="3766185"/>
                  <a:ext cx="973138" cy="660400"/>
                </a:xfrm>
                <a:custGeom>
                  <a:rect b="b" l="l" r="r" t="t"/>
                  <a:pathLst>
                    <a:path extrusionOk="0" h="156" w="245">
                      <a:moveTo>
                        <a:pt x="174" y="2"/>
                      </a:moveTo>
                      <a:cubicBezTo>
                        <a:pt x="192" y="0"/>
                        <a:pt x="231" y="7"/>
                        <a:pt x="239" y="26"/>
                      </a:cubicBezTo>
                      <a:cubicBezTo>
                        <a:pt x="245" y="43"/>
                        <a:pt x="234" y="75"/>
                        <a:pt x="165" y="78"/>
                      </a:cubicBezTo>
                      <a:cubicBezTo>
                        <a:pt x="97" y="80"/>
                        <a:pt x="58" y="156"/>
                        <a:pt x="29" y="114"/>
                      </a:cubicBezTo>
                      <a:cubicBezTo>
                        <a:pt x="0" y="72"/>
                        <a:pt x="84" y="59"/>
                        <a:pt x="84" y="59"/>
                      </a:cubicBezTo>
                      <a:cubicBezTo>
                        <a:pt x="107" y="31"/>
                        <a:pt x="137" y="46"/>
                        <a:pt x="164" y="56"/>
                      </a:cubicBezTo>
                      <a:cubicBezTo>
                        <a:pt x="190" y="66"/>
                        <a:pt x="234" y="63"/>
                        <a:pt x="234" y="35"/>
                      </a:cubicBezTo>
                      <a:cubicBezTo>
                        <a:pt x="233" y="7"/>
                        <a:pt x="174" y="8"/>
                        <a:pt x="174" y="8"/>
                      </a:cubicBez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2" name="Google Shape;1752;gad815e67f5_3_16574"/>
                <p:cNvSpPr/>
                <p:nvPr/>
              </p:nvSpPr>
              <p:spPr>
                <a:xfrm>
                  <a:off x="3059906" y="3997960"/>
                  <a:ext cx="325438" cy="42863"/>
                </a:xfrm>
                <a:custGeom>
                  <a:rect b="b" l="l" r="r" t="t"/>
                  <a:pathLst>
                    <a:path extrusionOk="0" h="10" w="82">
                      <a:moveTo>
                        <a:pt x="0" y="4"/>
                      </a:moveTo>
                      <a:cubicBezTo>
                        <a:pt x="0" y="4"/>
                        <a:pt x="52" y="0"/>
                        <a:pt x="80" y="9"/>
                      </a:cubicBezTo>
                      <a:cubicBezTo>
                        <a:pt x="81" y="10"/>
                        <a:pt x="82" y="8"/>
                        <a:pt x="80" y="7"/>
                      </a:cubicBezTo>
                      <a:cubicBezTo>
                        <a:pt x="77" y="6"/>
                        <a:pt x="52" y="0"/>
                        <a:pt x="0" y="4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3" name="Google Shape;1753;gad815e67f5_3_16574"/>
                <p:cNvSpPr/>
                <p:nvPr/>
              </p:nvSpPr>
              <p:spPr>
                <a:xfrm>
                  <a:off x="3075781" y="3926523"/>
                  <a:ext cx="195263" cy="76200"/>
                </a:xfrm>
                <a:custGeom>
                  <a:rect b="b" l="l" r="r" t="t"/>
                  <a:pathLst>
                    <a:path extrusionOk="0" h="18" w="49">
                      <a:moveTo>
                        <a:pt x="0" y="18"/>
                      </a:moveTo>
                      <a:cubicBezTo>
                        <a:pt x="0" y="18"/>
                        <a:pt x="17" y="0"/>
                        <a:pt x="49" y="9"/>
                      </a:cubicBezTo>
                      <a:cubicBezTo>
                        <a:pt x="49" y="9"/>
                        <a:pt x="13" y="10"/>
                        <a:pt x="0" y="1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4" name="Google Shape;1754;gad815e67f5_3_16574"/>
                <p:cNvSpPr/>
                <p:nvPr/>
              </p:nvSpPr>
              <p:spPr>
                <a:xfrm>
                  <a:off x="2755106" y="4007485"/>
                  <a:ext cx="534988" cy="249238"/>
                </a:xfrm>
                <a:custGeom>
                  <a:rect b="b" l="l" r="r" t="t"/>
                  <a:pathLst>
                    <a:path extrusionOk="0" h="59" w="135">
                      <a:moveTo>
                        <a:pt x="27" y="59"/>
                      </a:moveTo>
                      <a:cubicBezTo>
                        <a:pt x="27" y="59"/>
                        <a:pt x="27" y="59"/>
                        <a:pt x="26" y="59"/>
                      </a:cubicBezTo>
                      <a:cubicBezTo>
                        <a:pt x="24" y="57"/>
                        <a:pt x="8" y="39"/>
                        <a:pt x="28" y="22"/>
                      </a:cubicBezTo>
                      <a:cubicBezTo>
                        <a:pt x="49" y="4"/>
                        <a:pt x="99" y="0"/>
                        <a:pt x="135" y="4"/>
                      </a:cubicBezTo>
                      <a:cubicBezTo>
                        <a:pt x="135" y="4"/>
                        <a:pt x="0" y="11"/>
                        <a:pt x="27" y="5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5" name="Google Shape;1755;gad815e67f5_3_16574"/>
                <p:cNvSpPr/>
                <p:nvPr/>
              </p:nvSpPr>
              <p:spPr>
                <a:xfrm>
                  <a:off x="3112294" y="3951923"/>
                  <a:ext cx="114300" cy="30163"/>
                </a:xfrm>
                <a:custGeom>
                  <a:rect b="b" l="l" r="r" t="t"/>
                  <a:pathLst>
                    <a:path extrusionOk="0" h="7" w="29">
                      <a:moveTo>
                        <a:pt x="0" y="7"/>
                      </a:moveTo>
                      <a:cubicBezTo>
                        <a:pt x="0" y="7"/>
                        <a:pt x="9" y="0"/>
                        <a:pt x="29" y="2"/>
                      </a:cubicBezTo>
                      <a:cubicBezTo>
                        <a:pt x="29" y="2"/>
                        <a:pt x="11" y="2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6" name="Google Shape;1756;gad815e67f5_3_16574"/>
                <p:cNvSpPr/>
                <p:nvPr/>
              </p:nvSpPr>
              <p:spPr>
                <a:xfrm>
                  <a:off x="2802731" y="4036060"/>
                  <a:ext cx="225425" cy="157163"/>
                </a:xfrm>
                <a:custGeom>
                  <a:rect b="b" l="l" r="r" t="t"/>
                  <a:pathLst>
                    <a:path extrusionOk="0" h="37" w="57">
                      <a:moveTo>
                        <a:pt x="9" y="37"/>
                      </a:moveTo>
                      <a:cubicBezTo>
                        <a:pt x="9" y="37"/>
                        <a:pt x="0" y="10"/>
                        <a:pt x="57" y="0"/>
                      </a:cubicBezTo>
                      <a:cubicBezTo>
                        <a:pt x="57" y="0"/>
                        <a:pt x="8" y="8"/>
                        <a:pt x="9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7" name="Google Shape;1757;gad815e67f5_3_16574"/>
                <p:cNvSpPr/>
                <p:nvPr/>
              </p:nvSpPr>
              <p:spPr>
                <a:xfrm>
                  <a:off x="2056606" y="2880360"/>
                  <a:ext cx="963613" cy="444500"/>
                </a:xfrm>
                <a:custGeom>
                  <a:rect b="b" l="l" r="r" t="t"/>
                  <a:pathLst>
                    <a:path extrusionOk="0" h="105" w="243">
                      <a:moveTo>
                        <a:pt x="187" y="98"/>
                      </a:moveTo>
                      <a:cubicBezTo>
                        <a:pt x="187" y="98"/>
                        <a:pt x="193" y="98"/>
                        <a:pt x="197" y="96"/>
                      </a:cubicBezTo>
                      <a:cubicBezTo>
                        <a:pt x="206" y="92"/>
                        <a:pt x="217" y="82"/>
                        <a:pt x="211" y="68"/>
                      </a:cubicBezTo>
                      <a:cubicBezTo>
                        <a:pt x="202" y="47"/>
                        <a:pt x="154" y="46"/>
                        <a:pt x="122" y="58"/>
                      </a:cubicBezTo>
                      <a:cubicBezTo>
                        <a:pt x="90" y="71"/>
                        <a:pt x="2" y="102"/>
                        <a:pt x="0" y="47"/>
                      </a:cubicBezTo>
                      <a:cubicBezTo>
                        <a:pt x="0" y="47"/>
                        <a:pt x="3" y="34"/>
                        <a:pt x="12" y="31"/>
                      </a:cubicBezTo>
                      <a:cubicBezTo>
                        <a:pt x="12" y="31"/>
                        <a:pt x="5" y="0"/>
                        <a:pt x="74" y="14"/>
                      </a:cubicBezTo>
                      <a:cubicBezTo>
                        <a:pt x="111" y="22"/>
                        <a:pt x="129" y="34"/>
                        <a:pt x="171" y="39"/>
                      </a:cubicBezTo>
                      <a:cubicBezTo>
                        <a:pt x="212" y="44"/>
                        <a:pt x="243" y="80"/>
                        <a:pt x="201" y="102"/>
                      </a:cubicBezTo>
                      <a:cubicBezTo>
                        <a:pt x="198" y="103"/>
                        <a:pt x="194" y="104"/>
                        <a:pt x="189" y="105"/>
                      </a:cubicBezTo>
                      <a:lnTo>
                        <a:pt x="187" y="98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8" name="Google Shape;1758;gad815e67f5_3_16574"/>
                <p:cNvSpPr/>
                <p:nvPr/>
              </p:nvSpPr>
              <p:spPr>
                <a:xfrm>
                  <a:off x="2104231" y="2986723"/>
                  <a:ext cx="547688" cy="76200"/>
                </a:xfrm>
                <a:custGeom>
                  <a:rect b="b" l="l" r="r" t="t"/>
                  <a:pathLst>
                    <a:path extrusionOk="0" h="18" w="138">
                      <a:moveTo>
                        <a:pt x="0" y="6"/>
                      </a:moveTo>
                      <a:cubicBezTo>
                        <a:pt x="0" y="6"/>
                        <a:pt x="55" y="1"/>
                        <a:pt x="89" y="9"/>
                      </a:cubicBezTo>
                      <a:cubicBezTo>
                        <a:pt x="123" y="18"/>
                        <a:pt x="132" y="18"/>
                        <a:pt x="132" y="18"/>
                      </a:cubicBezTo>
                      <a:cubicBezTo>
                        <a:pt x="132" y="18"/>
                        <a:pt x="138" y="15"/>
                        <a:pt x="133" y="16"/>
                      </a:cubicBezTo>
                      <a:cubicBezTo>
                        <a:pt x="123" y="17"/>
                        <a:pt x="94" y="10"/>
                        <a:pt x="90" y="8"/>
                      </a:cubicBezTo>
                      <a:cubicBezTo>
                        <a:pt x="79" y="5"/>
                        <a:pt x="24" y="0"/>
                        <a:pt x="0" y="6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9" name="Google Shape;1759;gad815e67f5_3_16574"/>
                <p:cNvSpPr/>
                <p:nvPr/>
              </p:nvSpPr>
              <p:spPr>
                <a:xfrm>
                  <a:off x="3345656" y="3058160"/>
                  <a:ext cx="960438" cy="520700"/>
                </a:xfrm>
                <a:custGeom>
                  <a:rect b="b" l="l" r="r" t="t"/>
                  <a:pathLst>
                    <a:path extrusionOk="0" h="123" w="242">
                      <a:moveTo>
                        <a:pt x="18" y="52"/>
                      </a:moveTo>
                      <a:cubicBezTo>
                        <a:pt x="18" y="52"/>
                        <a:pt x="8" y="49"/>
                        <a:pt x="12" y="30"/>
                      </a:cubicBezTo>
                      <a:cubicBezTo>
                        <a:pt x="16" y="11"/>
                        <a:pt x="52" y="0"/>
                        <a:pt x="91" y="22"/>
                      </a:cubicBezTo>
                      <a:cubicBezTo>
                        <a:pt x="123" y="40"/>
                        <a:pt x="237" y="43"/>
                        <a:pt x="235" y="91"/>
                      </a:cubicBezTo>
                      <a:cubicBezTo>
                        <a:pt x="234" y="123"/>
                        <a:pt x="194" y="119"/>
                        <a:pt x="194" y="119"/>
                      </a:cubicBezTo>
                      <a:cubicBezTo>
                        <a:pt x="194" y="111"/>
                        <a:pt x="194" y="111"/>
                        <a:pt x="194" y="111"/>
                      </a:cubicBezTo>
                      <a:cubicBezTo>
                        <a:pt x="194" y="111"/>
                        <a:pt x="242" y="112"/>
                        <a:pt x="219" y="75"/>
                      </a:cubicBezTo>
                      <a:cubicBezTo>
                        <a:pt x="202" y="48"/>
                        <a:pt x="152" y="65"/>
                        <a:pt x="119" y="79"/>
                      </a:cubicBezTo>
                      <a:cubicBezTo>
                        <a:pt x="86" y="92"/>
                        <a:pt x="21" y="115"/>
                        <a:pt x="9" y="81"/>
                      </a:cubicBezTo>
                      <a:cubicBezTo>
                        <a:pt x="0" y="57"/>
                        <a:pt x="18" y="52"/>
                        <a:pt x="18" y="52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0" name="Google Shape;1760;gad815e67f5_3_16574"/>
                <p:cNvSpPr/>
                <p:nvPr/>
              </p:nvSpPr>
              <p:spPr>
                <a:xfrm>
                  <a:off x="2012156" y="2994660"/>
                  <a:ext cx="457200" cy="177800"/>
                </a:xfrm>
                <a:custGeom>
                  <a:rect b="b" l="l" r="r" t="t"/>
                  <a:pathLst>
                    <a:path extrusionOk="0" h="42" w="115">
                      <a:moveTo>
                        <a:pt x="23" y="42"/>
                      </a:moveTo>
                      <a:cubicBezTo>
                        <a:pt x="23" y="42"/>
                        <a:pt x="9" y="32"/>
                        <a:pt x="15" y="17"/>
                      </a:cubicBezTo>
                      <a:cubicBezTo>
                        <a:pt x="20" y="3"/>
                        <a:pt x="29" y="5"/>
                        <a:pt x="39" y="4"/>
                      </a:cubicBezTo>
                      <a:cubicBezTo>
                        <a:pt x="49" y="4"/>
                        <a:pt x="98" y="3"/>
                        <a:pt x="115" y="10"/>
                      </a:cubicBezTo>
                      <a:cubicBezTo>
                        <a:pt x="115" y="10"/>
                        <a:pt x="0" y="0"/>
                        <a:pt x="23" y="42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1" name="Google Shape;1761;gad815e67f5_3_16574"/>
                <p:cNvSpPr/>
                <p:nvPr/>
              </p:nvSpPr>
              <p:spPr>
                <a:xfrm>
                  <a:off x="2072481" y="3012123"/>
                  <a:ext cx="166688" cy="93663"/>
                </a:xfrm>
                <a:custGeom>
                  <a:rect b="b" l="l" r="r" t="t"/>
                  <a:pathLst>
                    <a:path extrusionOk="0" h="22" w="42">
                      <a:moveTo>
                        <a:pt x="0" y="22"/>
                      </a:moveTo>
                      <a:cubicBezTo>
                        <a:pt x="0" y="22"/>
                        <a:pt x="0" y="6"/>
                        <a:pt x="11" y="3"/>
                      </a:cubicBezTo>
                      <a:cubicBezTo>
                        <a:pt x="23" y="0"/>
                        <a:pt x="42" y="3"/>
                        <a:pt x="42" y="3"/>
                      </a:cubicBezTo>
                      <a:cubicBezTo>
                        <a:pt x="42" y="3"/>
                        <a:pt x="14" y="2"/>
                        <a:pt x="8" y="7"/>
                      </a:cubicBezTo>
                      <a:cubicBezTo>
                        <a:pt x="2" y="12"/>
                        <a:pt x="0" y="22"/>
                        <a:pt x="0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2" name="Google Shape;1762;gad815e67f5_3_16574"/>
                <p:cNvSpPr/>
                <p:nvPr/>
              </p:nvSpPr>
              <p:spPr>
                <a:xfrm>
                  <a:off x="3417094" y="3223260"/>
                  <a:ext cx="560388" cy="73025"/>
                </a:xfrm>
                <a:custGeom>
                  <a:rect b="b" l="l" r="r" t="t"/>
                  <a:pathLst>
                    <a:path extrusionOk="0" h="17" w="141">
                      <a:moveTo>
                        <a:pt x="0" y="13"/>
                      </a:moveTo>
                      <a:cubicBezTo>
                        <a:pt x="0" y="13"/>
                        <a:pt x="43" y="0"/>
                        <a:pt x="78" y="8"/>
                      </a:cubicBezTo>
                      <a:cubicBezTo>
                        <a:pt x="113" y="16"/>
                        <a:pt x="138" y="14"/>
                        <a:pt x="138" y="14"/>
                      </a:cubicBezTo>
                      <a:cubicBezTo>
                        <a:pt x="138" y="14"/>
                        <a:pt x="141" y="15"/>
                        <a:pt x="137" y="16"/>
                      </a:cubicBezTo>
                      <a:cubicBezTo>
                        <a:pt x="134" y="17"/>
                        <a:pt x="88" y="12"/>
                        <a:pt x="77" y="10"/>
                      </a:cubicBezTo>
                      <a:cubicBezTo>
                        <a:pt x="67" y="7"/>
                        <a:pt x="32" y="4"/>
                        <a:pt x="0" y="13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3" name="Google Shape;1763;gad815e67f5_3_16574"/>
                <p:cNvSpPr/>
                <p:nvPr/>
              </p:nvSpPr>
              <p:spPr>
                <a:xfrm>
                  <a:off x="3937794" y="3286760"/>
                  <a:ext cx="34925" cy="17463"/>
                </a:xfrm>
                <a:custGeom>
                  <a:rect b="b" l="l" r="r" t="t"/>
                  <a:pathLst>
                    <a:path extrusionOk="0" h="4" w="9">
                      <a:moveTo>
                        <a:pt x="9" y="0"/>
                      </a:moveTo>
                      <a:cubicBezTo>
                        <a:pt x="9" y="0"/>
                        <a:pt x="7" y="3"/>
                        <a:pt x="0" y="2"/>
                      </a:cubicBezTo>
                      <a:cubicBezTo>
                        <a:pt x="0" y="2"/>
                        <a:pt x="8" y="4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4" name="Google Shape;1764;gad815e67f5_3_16574"/>
                <p:cNvSpPr/>
                <p:nvPr/>
              </p:nvSpPr>
              <p:spPr>
                <a:xfrm>
                  <a:off x="4115594" y="3413760"/>
                  <a:ext cx="193675" cy="139700"/>
                </a:xfrm>
                <a:custGeom>
                  <a:rect b="b" l="l" r="r" t="t"/>
                  <a:pathLst>
                    <a:path extrusionOk="0" h="33" w="49">
                      <a:moveTo>
                        <a:pt x="0" y="29"/>
                      </a:moveTo>
                      <a:cubicBezTo>
                        <a:pt x="0" y="29"/>
                        <a:pt x="37" y="32"/>
                        <a:pt x="35" y="0"/>
                      </a:cubicBezTo>
                      <a:cubicBezTo>
                        <a:pt x="35" y="0"/>
                        <a:pt x="49" y="32"/>
                        <a:pt x="0" y="33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5" name="Google Shape;1765;gad815e67f5_3_16574"/>
                <p:cNvSpPr/>
                <p:nvPr/>
              </p:nvSpPr>
              <p:spPr>
                <a:xfrm>
                  <a:off x="3390106" y="3080385"/>
                  <a:ext cx="288925" cy="168275"/>
                </a:xfrm>
                <a:custGeom>
                  <a:rect b="b" l="l" r="r" t="t"/>
                  <a:pathLst>
                    <a:path extrusionOk="0" h="40" w="73">
                      <a:moveTo>
                        <a:pt x="4" y="40"/>
                      </a:moveTo>
                      <a:cubicBezTo>
                        <a:pt x="4" y="40"/>
                        <a:pt x="0" y="22"/>
                        <a:pt x="10" y="16"/>
                      </a:cubicBezTo>
                      <a:cubicBezTo>
                        <a:pt x="20" y="10"/>
                        <a:pt x="38" y="0"/>
                        <a:pt x="73" y="15"/>
                      </a:cubicBezTo>
                      <a:cubicBezTo>
                        <a:pt x="73" y="15"/>
                        <a:pt x="9" y="0"/>
                        <a:pt x="4" y="4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6" name="Google Shape;1766;gad815e67f5_3_16574"/>
                <p:cNvSpPr/>
                <p:nvPr/>
              </p:nvSpPr>
              <p:spPr>
                <a:xfrm>
                  <a:off x="3361531" y="3232785"/>
                  <a:ext cx="425450" cy="206375"/>
                </a:xfrm>
                <a:custGeom>
                  <a:rect b="b" l="l" r="r" t="t"/>
                  <a:pathLst>
                    <a:path extrusionOk="0" h="49" w="107">
                      <a:moveTo>
                        <a:pt x="13" y="49"/>
                      </a:moveTo>
                      <a:cubicBezTo>
                        <a:pt x="13" y="49"/>
                        <a:pt x="0" y="35"/>
                        <a:pt x="6" y="21"/>
                      </a:cubicBezTo>
                      <a:cubicBezTo>
                        <a:pt x="12" y="7"/>
                        <a:pt x="40" y="7"/>
                        <a:pt x="60" y="6"/>
                      </a:cubicBezTo>
                      <a:cubicBezTo>
                        <a:pt x="80" y="6"/>
                        <a:pt x="100" y="12"/>
                        <a:pt x="107" y="12"/>
                      </a:cubicBezTo>
                      <a:cubicBezTo>
                        <a:pt x="107" y="12"/>
                        <a:pt x="1" y="0"/>
                        <a:pt x="13" y="4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7" name="Google Shape;1767;gad815e67f5_3_16574"/>
                <p:cNvSpPr/>
                <p:nvPr/>
              </p:nvSpPr>
              <p:spPr>
                <a:xfrm>
                  <a:off x="3409156" y="3113723"/>
                  <a:ext cx="131763" cy="71438"/>
                </a:xfrm>
                <a:custGeom>
                  <a:rect b="b" l="l" r="r" t="t"/>
                  <a:pathLst>
                    <a:path extrusionOk="0" h="17" w="33">
                      <a:moveTo>
                        <a:pt x="0" y="17"/>
                      </a:moveTo>
                      <a:cubicBezTo>
                        <a:pt x="0" y="17"/>
                        <a:pt x="3" y="2"/>
                        <a:pt x="33" y="0"/>
                      </a:cubicBezTo>
                      <a:cubicBezTo>
                        <a:pt x="33" y="0"/>
                        <a:pt x="8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8" name="Google Shape;1768;gad815e67f5_3_16574"/>
                <p:cNvSpPr/>
                <p:nvPr/>
              </p:nvSpPr>
              <p:spPr>
                <a:xfrm>
                  <a:off x="3353594" y="3261360"/>
                  <a:ext cx="195263" cy="106363"/>
                </a:xfrm>
                <a:custGeom>
                  <a:rect b="b" l="l" r="r" t="t"/>
                  <a:pathLst>
                    <a:path extrusionOk="0" h="25" w="49">
                      <a:moveTo>
                        <a:pt x="7" y="25"/>
                      </a:moveTo>
                      <a:cubicBezTo>
                        <a:pt x="7" y="25"/>
                        <a:pt x="0" y="2"/>
                        <a:pt x="49" y="0"/>
                      </a:cubicBezTo>
                      <a:cubicBezTo>
                        <a:pt x="49" y="0"/>
                        <a:pt x="7" y="1"/>
                        <a:pt x="7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9" name="Google Shape;1769;gad815e67f5_3_16574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0" name="Google Shape;1770;gad815e67f5_3_16574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1" name="Google Shape;1771;gad815e67f5_3_16574"/>
                <p:cNvSpPr/>
                <p:nvPr/>
              </p:nvSpPr>
              <p:spPr>
                <a:xfrm>
                  <a:off x="6600031" y="2867660"/>
                  <a:ext cx="266700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31"/>
                      </a:moveTo>
                      <a:cubicBezTo>
                        <a:pt x="67" y="22"/>
                        <a:pt x="56" y="10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772" name="Google Shape;1772;gad815e67f5_3_16574"/>
              <p:cNvSpPr/>
              <p:nvPr/>
            </p:nvSpPr>
            <p:spPr>
              <a:xfrm>
                <a:off x="2155824" y="3294588"/>
                <a:ext cx="261300" cy="524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3" name="Google Shape;1773;gad815e67f5_3_16574"/>
              <p:cNvSpPr/>
              <p:nvPr/>
            </p:nvSpPr>
            <p:spPr>
              <a:xfrm>
                <a:off x="6484145" y="3293114"/>
                <a:ext cx="261300" cy="533400"/>
              </a:xfrm>
              <a:prstGeom prst="ellipse">
                <a:avLst/>
              </a:prstGeom>
              <a:solidFill>
                <a:srgbClr val="F2AE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1774" name="Shape 1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5" name="Google Shape;1775;gad815e67f5_3_1687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76" name="Google Shape;1776;gad815e67f5_3_16875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7" name="Google Shape;1777;gad815e67f5_3_16875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8" name="Google Shape;1778;gad815e67f5_3_16875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9" name="Google Shape;1779;gad815e67f5_3_16875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0" name="Google Shape;1780;gad815e67f5_3_16875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81" name="Google Shape;1781;gad815e67f5_3_16875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782" name="Google Shape;1782;gad815e67f5_3_16875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1783" name="Google Shape;1783;gad815e67f5_3_16875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gad815e67f5_3_16875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85" name="Google Shape;1785;gad815e67f5_3_168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7">
  <p:cSld name="TITLE_7">
    <p:spTree>
      <p:nvGrpSpPr>
        <p:cNvPr id="1786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7" name="Google Shape;1787;gad815e67f5_3_16887"/>
          <p:cNvGrpSpPr/>
          <p:nvPr/>
        </p:nvGrpSpPr>
        <p:grpSpPr>
          <a:xfrm rot="1854140">
            <a:off x="-853264" y="-221377"/>
            <a:ext cx="12979291" cy="6560232"/>
            <a:chOff x="-3407467" y="371098"/>
            <a:chExt cx="10675616" cy="5395866"/>
          </a:xfrm>
        </p:grpSpPr>
        <p:sp>
          <p:nvSpPr>
            <p:cNvPr id="1788" name="Google Shape;1788;gad815e67f5_3_16887"/>
            <p:cNvSpPr/>
            <p:nvPr/>
          </p:nvSpPr>
          <p:spPr>
            <a:xfrm rot="5400000">
              <a:off x="-316053" y="1204829"/>
              <a:ext cx="964353" cy="4741133"/>
            </a:xfrm>
            <a:custGeom>
              <a:rect b="b" l="l" r="r" t="t"/>
              <a:pathLst>
                <a:path extrusionOk="0" h="2515" w="512">
                  <a:moveTo>
                    <a:pt x="437" y="1248"/>
                  </a:moveTo>
                  <a:cubicBezTo>
                    <a:pt x="473" y="1236"/>
                    <a:pt x="512" y="1191"/>
                    <a:pt x="505" y="1143"/>
                  </a:cubicBezTo>
                  <a:cubicBezTo>
                    <a:pt x="484" y="1001"/>
                    <a:pt x="484" y="1001"/>
                    <a:pt x="484" y="1001"/>
                  </a:cubicBezTo>
                  <a:cubicBezTo>
                    <a:pt x="478" y="958"/>
                    <a:pt x="434" y="934"/>
                    <a:pt x="401" y="926"/>
                  </a:cubicBezTo>
                  <a:cubicBezTo>
                    <a:pt x="433" y="907"/>
                    <a:pt x="461" y="857"/>
                    <a:pt x="444" y="811"/>
                  </a:cubicBezTo>
                  <a:cubicBezTo>
                    <a:pt x="395" y="676"/>
                    <a:pt x="395" y="676"/>
                    <a:pt x="395" y="676"/>
                  </a:cubicBezTo>
                  <a:cubicBezTo>
                    <a:pt x="382" y="638"/>
                    <a:pt x="339" y="623"/>
                    <a:pt x="307" y="619"/>
                  </a:cubicBezTo>
                  <a:cubicBezTo>
                    <a:pt x="327" y="599"/>
                    <a:pt x="352" y="569"/>
                    <a:pt x="343" y="533"/>
                  </a:cubicBezTo>
                  <a:cubicBezTo>
                    <a:pt x="305" y="395"/>
                    <a:pt x="305" y="395"/>
                    <a:pt x="305" y="395"/>
                  </a:cubicBezTo>
                  <a:cubicBezTo>
                    <a:pt x="295" y="355"/>
                    <a:pt x="250" y="326"/>
                    <a:pt x="219" y="319"/>
                  </a:cubicBezTo>
                  <a:cubicBezTo>
                    <a:pt x="243" y="301"/>
                    <a:pt x="276" y="265"/>
                    <a:pt x="268" y="226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27" y="32"/>
                    <a:pt x="163" y="0"/>
                    <a:pt x="120" y="9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47" y="24"/>
                    <a:pt x="0" y="75"/>
                    <a:pt x="12" y="129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50" y="312"/>
                    <a:pt x="100" y="337"/>
                    <a:pt x="133" y="340"/>
                  </a:cubicBezTo>
                  <a:cubicBezTo>
                    <a:pt x="107" y="361"/>
                    <a:pt x="78" y="417"/>
                    <a:pt x="90" y="459"/>
                  </a:cubicBezTo>
                  <a:cubicBezTo>
                    <a:pt x="127" y="597"/>
                    <a:pt x="127" y="597"/>
                    <a:pt x="127" y="597"/>
                  </a:cubicBezTo>
                  <a:cubicBezTo>
                    <a:pt x="138" y="641"/>
                    <a:pt x="186" y="649"/>
                    <a:pt x="221" y="649"/>
                  </a:cubicBezTo>
                  <a:cubicBezTo>
                    <a:pt x="198" y="673"/>
                    <a:pt x="173" y="719"/>
                    <a:pt x="187" y="759"/>
                  </a:cubicBezTo>
                  <a:cubicBezTo>
                    <a:pt x="236" y="894"/>
                    <a:pt x="236" y="894"/>
                    <a:pt x="236" y="894"/>
                  </a:cubicBezTo>
                  <a:cubicBezTo>
                    <a:pt x="247" y="925"/>
                    <a:pt x="287" y="938"/>
                    <a:pt x="311" y="945"/>
                  </a:cubicBezTo>
                  <a:cubicBezTo>
                    <a:pt x="288" y="965"/>
                    <a:pt x="259" y="1004"/>
                    <a:pt x="265" y="1042"/>
                  </a:cubicBezTo>
                  <a:cubicBezTo>
                    <a:pt x="285" y="1184"/>
                    <a:pt x="285" y="1184"/>
                    <a:pt x="285" y="1184"/>
                  </a:cubicBezTo>
                  <a:cubicBezTo>
                    <a:pt x="291" y="1220"/>
                    <a:pt x="325" y="1239"/>
                    <a:pt x="349" y="1250"/>
                  </a:cubicBezTo>
                  <a:cubicBezTo>
                    <a:pt x="322" y="1265"/>
                    <a:pt x="284" y="1299"/>
                    <a:pt x="283" y="1339"/>
                  </a:cubicBezTo>
                  <a:cubicBezTo>
                    <a:pt x="278" y="1482"/>
                    <a:pt x="278" y="1482"/>
                    <a:pt x="278" y="1482"/>
                  </a:cubicBezTo>
                  <a:cubicBezTo>
                    <a:pt x="278" y="1516"/>
                    <a:pt x="308" y="1541"/>
                    <a:pt x="328" y="1556"/>
                  </a:cubicBezTo>
                  <a:cubicBezTo>
                    <a:pt x="299" y="1566"/>
                    <a:pt x="258" y="1587"/>
                    <a:pt x="249" y="1625"/>
                  </a:cubicBezTo>
                  <a:cubicBezTo>
                    <a:pt x="216" y="1764"/>
                    <a:pt x="216" y="1764"/>
                    <a:pt x="216" y="1764"/>
                  </a:cubicBezTo>
                  <a:cubicBezTo>
                    <a:pt x="206" y="1806"/>
                    <a:pt x="237" y="1848"/>
                    <a:pt x="264" y="1865"/>
                  </a:cubicBezTo>
                  <a:cubicBezTo>
                    <a:pt x="230" y="1870"/>
                    <a:pt x="180" y="1896"/>
                    <a:pt x="170" y="1940"/>
                  </a:cubicBezTo>
                  <a:cubicBezTo>
                    <a:pt x="140" y="2080"/>
                    <a:pt x="140" y="2080"/>
                    <a:pt x="140" y="2080"/>
                  </a:cubicBezTo>
                  <a:cubicBezTo>
                    <a:pt x="130" y="2123"/>
                    <a:pt x="164" y="2162"/>
                    <a:pt x="193" y="2179"/>
                  </a:cubicBezTo>
                  <a:cubicBezTo>
                    <a:pt x="161" y="2188"/>
                    <a:pt x="114" y="2214"/>
                    <a:pt x="107" y="2256"/>
                  </a:cubicBezTo>
                  <a:cubicBezTo>
                    <a:pt x="83" y="2398"/>
                    <a:pt x="83" y="2398"/>
                    <a:pt x="83" y="2398"/>
                  </a:cubicBezTo>
                  <a:cubicBezTo>
                    <a:pt x="74" y="2452"/>
                    <a:pt x="123" y="2496"/>
                    <a:pt x="167" y="2503"/>
                  </a:cubicBezTo>
                  <a:cubicBezTo>
                    <a:pt x="197" y="2508"/>
                    <a:pt x="197" y="2508"/>
                    <a:pt x="197" y="2508"/>
                  </a:cubicBezTo>
                  <a:cubicBezTo>
                    <a:pt x="240" y="2515"/>
                    <a:pt x="297" y="2493"/>
                    <a:pt x="306" y="2439"/>
                  </a:cubicBezTo>
                  <a:cubicBezTo>
                    <a:pt x="330" y="2298"/>
                    <a:pt x="330" y="2298"/>
                    <a:pt x="330" y="2298"/>
                  </a:cubicBezTo>
                  <a:cubicBezTo>
                    <a:pt x="336" y="2257"/>
                    <a:pt x="306" y="2215"/>
                    <a:pt x="281" y="2195"/>
                  </a:cubicBezTo>
                  <a:cubicBezTo>
                    <a:pt x="310" y="2189"/>
                    <a:pt x="352" y="2172"/>
                    <a:pt x="361" y="2133"/>
                  </a:cubicBezTo>
                  <a:cubicBezTo>
                    <a:pt x="391" y="1993"/>
                    <a:pt x="391" y="1993"/>
                    <a:pt x="391" y="1993"/>
                  </a:cubicBezTo>
                  <a:cubicBezTo>
                    <a:pt x="401" y="1951"/>
                    <a:pt x="369" y="1905"/>
                    <a:pt x="343" y="1885"/>
                  </a:cubicBezTo>
                  <a:cubicBezTo>
                    <a:pt x="377" y="1883"/>
                    <a:pt x="420" y="1861"/>
                    <a:pt x="431" y="1818"/>
                  </a:cubicBezTo>
                  <a:cubicBezTo>
                    <a:pt x="463" y="1678"/>
                    <a:pt x="463" y="1678"/>
                    <a:pt x="463" y="1678"/>
                  </a:cubicBezTo>
                  <a:cubicBezTo>
                    <a:pt x="474" y="1635"/>
                    <a:pt x="446" y="1592"/>
                    <a:pt x="418" y="1572"/>
                  </a:cubicBezTo>
                  <a:cubicBezTo>
                    <a:pt x="455" y="1567"/>
                    <a:pt x="501" y="1536"/>
                    <a:pt x="502" y="1488"/>
                  </a:cubicBezTo>
                  <a:cubicBezTo>
                    <a:pt x="506" y="1344"/>
                    <a:pt x="506" y="1344"/>
                    <a:pt x="506" y="1344"/>
                  </a:cubicBezTo>
                  <a:cubicBezTo>
                    <a:pt x="507" y="1300"/>
                    <a:pt x="469" y="1261"/>
                    <a:pt x="437" y="1248"/>
                  </a:cubicBezTo>
                  <a:close/>
                </a:path>
              </a:pathLst>
            </a:custGeom>
            <a:solidFill>
              <a:srgbClr val="F2F0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gad815e67f5_3_16887"/>
            <p:cNvSpPr/>
            <p:nvPr/>
          </p:nvSpPr>
          <p:spPr>
            <a:xfrm rot="5400000">
              <a:off x="2054514" y="553328"/>
              <a:ext cx="5395866" cy="5031405"/>
            </a:xfrm>
            <a:custGeom>
              <a:rect b="b" l="l" r="r" t="t"/>
              <a:pathLst>
                <a:path extrusionOk="0" h="2669" w="2857">
                  <a:moveTo>
                    <a:pt x="2643" y="1435"/>
                  </a:moveTo>
                  <a:cubicBezTo>
                    <a:pt x="2646" y="1443"/>
                    <a:pt x="2649" y="1451"/>
                    <a:pt x="2652" y="1459"/>
                  </a:cubicBezTo>
                  <a:cubicBezTo>
                    <a:pt x="2652" y="1459"/>
                    <a:pt x="2651" y="1449"/>
                    <a:pt x="2643" y="1435"/>
                  </a:cubicBezTo>
                  <a:close/>
                  <a:moveTo>
                    <a:pt x="2786" y="2066"/>
                  </a:moveTo>
                  <a:cubicBezTo>
                    <a:pt x="2787" y="2067"/>
                    <a:pt x="2788" y="2068"/>
                    <a:pt x="2789" y="2069"/>
                  </a:cubicBezTo>
                  <a:cubicBezTo>
                    <a:pt x="2789" y="2069"/>
                    <a:pt x="2788" y="2068"/>
                    <a:pt x="2786" y="2066"/>
                  </a:cubicBezTo>
                  <a:close/>
                  <a:moveTo>
                    <a:pt x="1949" y="361"/>
                  </a:moveTo>
                  <a:cubicBezTo>
                    <a:pt x="1950" y="361"/>
                    <a:pt x="1950" y="362"/>
                    <a:pt x="1951" y="362"/>
                  </a:cubicBezTo>
                  <a:cubicBezTo>
                    <a:pt x="1951" y="362"/>
                    <a:pt x="1950" y="362"/>
                    <a:pt x="1949" y="361"/>
                  </a:cubicBezTo>
                  <a:close/>
                  <a:moveTo>
                    <a:pt x="2722" y="2289"/>
                  </a:moveTo>
                  <a:cubicBezTo>
                    <a:pt x="2668" y="1818"/>
                    <a:pt x="2456" y="2524"/>
                    <a:pt x="2408" y="2275"/>
                  </a:cubicBezTo>
                  <a:cubicBezTo>
                    <a:pt x="2374" y="2098"/>
                    <a:pt x="2318" y="1997"/>
                    <a:pt x="2269" y="1941"/>
                  </a:cubicBezTo>
                  <a:cubicBezTo>
                    <a:pt x="2345" y="1937"/>
                    <a:pt x="2368" y="1919"/>
                    <a:pt x="2420" y="2004"/>
                  </a:cubicBezTo>
                  <a:cubicBezTo>
                    <a:pt x="2485" y="2112"/>
                    <a:pt x="2587" y="2057"/>
                    <a:pt x="2671" y="2037"/>
                  </a:cubicBezTo>
                  <a:cubicBezTo>
                    <a:pt x="2741" y="2020"/>
                    <a:pt x="2776" y="2054"/>
                    <a:pt x="2786" y="2066"/>
                  </a:cubicBezTo>
                  <a:cubicBezTo>
                    <a:pt x="2717" y="1975"/>
                    <a:pt x="2669" y="2015"/>
                    <a:pt x="2623" y="2020"/>
                  </a:cubicBezTo>
                  <a:cubicBezTo>
                    <a:pt x="2577" y="2025"/>
                    <a:pt x="2555" y="2011"/>
                    <a:pt x="2555" y="2011"/>
                  </a:cubicBezTo>
                  <a:cubicBezTo>
                    <a:pt x="2398" y="1963"/>
                    <a:pt x="2496" y="1882"/>
                    <a:pt x="2529" y="1783"/>
                  </a:cubicBezTo>
                  <a:cubicBezTo>
                    <a:pt x="2602" y="1565"/>
                    <a:pt x="2747" y="1558"/>
                    <a:pt x="2747" y="1558"/>
                  </a:cubicBezTo>
                  <a:cubicBezTo>
                    <a:pt x="2610" y="1527"/>
                    <a:pt x="2543" y="1672"/>
                    <a:pt x="2495" y="1742"/>
                  </a:cubicBezTo>
                  <a:cubicBezTo>
                    <a:pt x="2447" y="1811"/>
                    <a:pt x="2433" y="1888"/>
                    <a:pt x="2331" y="1847"/>
                  </a:cubicBezTo>
                  <a:cubicBezTo>
                    <a:pt x="2188" y="1790"/>
                    <a:pt x="2240" y="1813"/>
                    <a:pt x="2134" y="1796"/>
                  </a:cubicBezTo>
                  <a:cubicBezTo>
                    <a:pt x="2029" y="1779"/>
                    <a:pt x="2092" y="1721"/>
                    <a:pt x="2033" y="1620"/>
                  </a:cubicBezTo>
                  <a:cubicBezTo>
                    <a:pt x="1974" y="1519"/>
                    <a:pt x="2036" y="1486"/>
                    <a:pt x="2079" y="1450"/>
                  </a:cubicBezTo>
                  <a:cubicBezTo>
                    <a:pt x="2123" y="1414"/>
                    <a:pt x="2130" y="1391"/>
                    <a:pt x="2130" y="1391"/>
                  </a:cubicBezTo>
                  <a:cubicBezTo>
                    <a:pt x="2254" y="1249"/>
                    <a:pt x="2308" y="1374"/>
                    <a:pt x="2400" y="1366"/>
                  </a:cubicBezTo>
                  <a:cubicBezTo>
                    <a:pt x="2568" y="1353"/>
                    <a:pt x="2624" y="1403"/>
                    <a:pt x="2643" y="1435"/>
                  </a:cubicBezTo>
                  <a:cubicBezTo>
                    <a:pt x="2615" y="1372"/>
                    <a:pt x="2570" y="1347"/>
                    <a:pt x="2493" y="1345"/>
                  </a:cubicBezTo>
                  <a:cubicBezTo>
                    <a:pt x="2407" y="1343"/>
                    <a:pt x="2355" y="1312"/>
                    <a:pt x="2430" y="1288"/>
                  </a:cubicBezTo>
                  <a:cubicBezTo>
                    <a:pt x="2505" y="1264"/>
                    <a:pt x="2559" y="1156"/>
                    <a:pt x="2559" y="1156"/>
                  </a:cubicBezTo>
                  <a:cubicBezTo>
                    <a:pt x="2515" y="1238"/>
                    <a:pt x="2401" y="1298"/>
                    <a:pt x="2282" y="1268"/>
                  </a:cubicBezTo>
                  <a:cubicBezTo>
                    <a:pt x="2163" y="1239"/>
                    <a:pt x="2136" y="1218"/>
                    <a:pt x="2100" y="1279"/>
                  </a:cubicBezTo>
                  <a:cubicBezTo>
                    <a:pt x="2064" y="1340"/>
                    <a:pt x="1989" y="1365"/>
                    <a:pt x="1936" y="1356"/>
                  </a:cubicBezTo>
                  <a:cubicBezTo>
                    <a:pt x="1883" y="1347"/>
                    <a:pt x="1862" y="1302"/>
                    <a:pt x="1862" y="1302"/>
                  </a:cubicBezTo>
                  <a:cubicBezTo>
                    <a:pt x="1835" y="1216"/>
                    <a:pt x="1852" y="1193"/>
                    <a:pt x="2007" y="1130"/>
                  </a:cubicBezTo>
                  <a:cubicBezTo>
                    <a:pt x="2162" y="1068"/>
                    <a:pt x="2039" y="905"/>
                    <a:pt x="2125" y="881"/>
                  </a:cubicBezTo>
                  <a:cubicBezTo>
                    <a:pt x="2211" y="857"/>
                    <a:pt x="2205" y="815"/>
                    <a:pt x="2205" y="815"/>
                  </a:cubicBezTo>
                  <a:cubicBezTo>
                    <a:pt x="2189" y="889"/>
                    <a:pt x="2056" y="820"/>
                    <a:pt x="2062" y="969"/>
                  </a:cubicBezTo>
                  <a:cubicBezTo>
                    <a:pt x="2069" y="1118"/>
                    <a:pt x="2001" y="1102"/>
                    <a:pt x="2001" y="1102"/>
                  </a:cubicBezTo>
                  <a:cubicBezTo>
                    <a:pt x="2054" y="1039"/>
                    <a:pt x="2001" y="965"/>
                    <a:pt x="1966" y="898"/>
                  </a:cubicBezTo>
                  <a:cubicBezTo>
                    <a:pt x="1930" y="831"/>
                    <a:pt x="1988" y="778"/>
                    <a:pt x="1988" y="778"/>
                  </a:cubicBezTo>
                  <a:cubicBezTo>
                    <a:pt x="1988" y="778"/>
                    <a:pt x="1879" y="785"/>
                    <a:pt x="1970" y="959"/>
                  </a:cubicBezTo>
                  <a:cubicBezTo>
                    <a:pt x="2061" y="1134"/>
                    <a:pt x="1894" y="1099"/>
                    <a:pt x="1846" y="1188"/>
                  </a:cubicBezTo>
                  <a:cubicBezTo>
                    <a:pt x="1798" y="1277"/>
                    <a:pt x="1809" y="1225"/>
                    <a:pt x="1748" y="1135"/>
                  </a:cubicBezTo>
                  <a:cubicBezTo>
                    <a:pt x="1688" y="1045"/>
                    <a:pt x="1752" y="1053"/>
                    <a:pt x="1762" y="949"/>
                  </a:cubicBezTo>
                  <a:cubicBezTo>
                    <a:pt x="1768" y="880"/>
                    <a:pt x="1749" y="836"/>
                    <a:pt x="1723" y="799"/>
                  </a:cubicBezTo>
                  <a:cubicBezTo>
                    <a:pt x="1719" y="741"/>
                    <a:pt x="1723" y="627"/>
                    <a:pt x="1811" y="655"/>
                  </a:cubicBezTo>
                  <a:cubicBezTo>
                    <a:pt x="1930" y="694"/>
                    <a:pt x="1897" y="468"/>
                    <a:pt x="1909" y="400"/>
                  </a:cubicBezTo>
                  <a:cubicBezTo>
                    <a:pt x="1919" y="341"/>
                    <a:pt x="1943" y="356"/>
                    <a:pt x="1949" y="361"/>
                  </a:cubicBezTo>
                  <a:cubicBezTo>
                    <a:pt x="1817" y="246"/>
                    <a:pt x="1919" y="661"/>
                    <a:pt x="1794" y="599"/>
                  </a:cubicBezTo>
                  <a:cubicBezTo>
                    <a:pt x="1695" y="549"/>
                    <a:pt x="1694" y="701"/>
                    <a:pt x="1698" y="766"/>
                  </a:cubicBezTo>
                  <a:cubicBezTo>
                    <a:pt x="1642" y="697"/>
                    <a:pt x="1582" y="633"/>
                    <a:pt x="1662" y="435"/>
                  </a:cubicBezTo>
                  <a:cubicBezTo>
                    <a:pt x="1797" y="107"/>
                    <a:pt x="1741" y="0"/>
                    <a:pt x="1741" y="0"/>
                  </a:cubicBezTo>
                  <a:cubicBezTo>
                    <a:pt x="1741" y="0"/>
                    <a:pt x="1768" y="154"/>
                    <a:pt x="1624" y="411"/>
                  </a:cubicBezTo>
                  <a:cubicBezTo>
                    <a:pt x="1589" y="475"/>
                    <a:pt x="1579" y="538"/>
                    <a:pt x="1581" y="597"/>
                  </a:cubicBezTo>
                  <a:cubicBezTo>
                    <a:pt x="1461" y="457"/>
                    <a:pt x="1440" y="727"/>
                    <a:pt x="1280" y="484"/>
                  </a:cubicBezTo>
                  <a:cubicBezTo>
                    <a:pt x="1165" y="312"/>
                    <a:pt x="1134" y="513"/>
                    <a:pt x="1134" y="513"/>
                  </a:cubicBezTo>
                  <a:cubicBezTo>
                    <a:pt x="1204" y="308"/>
                    <a:pt x="1293" y="697"/>
                    <a:pt x="1428" y="636"/>
                  </a:cubicBezTo>
                  <a:cubicBezTo>
                    <a:pt x="1499" y="604"/>
                    <a:pt x="1555" y="638"/>
                    <a:pt x="1593" y="678"/>
                  </a:cubicBezTo>
                  <a:cubicBezTo>
                    <a:pt x="1624" y="821"/>
                    <a:pt x="1704" y="937"/>
                    <a:pt x="1621" y="994"/>
                  </a:cubicBezTo>
                  <a:cubicBezTo>
                    <a:pt x="1490" y="1083"/>
                    <a:pt x="1431" y="1384"/>
                    <a:pt x="1268" y="1337"/>
                  </a:cubicBezTo>
                  <a:cubicBezTo>
                    <a:pt x="1212" y="1320"/>
                    <a:pt x="1172" y="1358"/>
                    <a:pt x="1094" y="1354"/>
                  </a:cubicBezTo>
                  <a:cubicBezTo>
                    <a:pt x="1016" y="1350"/>
                    <a:pt x="1022" y="1229"/>
                    <a:pt x="1099" y="1172"/>
                  </a:cubicBezTo>
                  <a:cubicBezTo>
                    <a:pt x="1175" y="1115"/>
                    <a:pt x="1331" y="1140"/>
                    <a:pt x="1200" y="981"/>
                  </a:cubicBezTo>
                  <a:cubicBezTo>
                    <a:pt x="1069" y="822"/>
                    <a:pt x="1132" y="769"/>
                    <a:pt x="1132" y="769"/>
                  </a:cubicBezTo>
                  <a:cubicBezTo>
                    <a:pt x="1007" y="841"/>
                    <a:pt x="1308" y="1065"/>
                    <a:pt x="1150" y="1105"/>
                  </a:cubicBezTo>
                  <a:cubicBezTo>
                    <a:pt x="991" y="1144"/>
                    <a:pt x="1008" y="1337"/>
                    <a:pt x="1008" y="1337"/>
                  </a:cubicBezTo>
                  <a:cubicBezTo>
                    <a:pt x="749" y="1289"/>
                    <a:pt x="1005" y="1041"/>
                    <a:pt x="700" y="982"/>
                  </a:cubicBezTo>
                  <a:cubicBezTo>
                    <a:pt x="394" y="923"/>
                    <a:pt x="457" y="791"/>
                    <a:pt x="457" y="791"/>
                  </a:cubicBezTo>
                  <a:cubicBezTo>
                    <a:pt x="405" y="843"/>
                    <a:pt x="478" y="1000"/>
                    <a:pt x="644" y="1005"/>
                  </a:cubicBezTo>
                  <a:cubicBezTo>
                    <a:pt x="811" y="1011"/>
                    <a:pt x="834" y="1141"/>
                    <a:pt x="834" y="1141"/>
                  </a:cubicBezTo>
                  <a:cubicBezTo>
                    <a:pt x="790" y="1053"/>
                    <a:pt x="757" y="1245"/>
                    <a:pt x="597" y="1129"/>
                  </a:cubicBezTo>
                  <a:cubicBezTo>
                    <a:pt x="494" y="1054"/>
                    <a:pt x="496" y="1190"/>
                    <a:pt x="496" y="1190"/>
                  </a:cubicBezTo>
                  <a:cubicBezTo>
                    <a:pt x="525" y="1026"/>
                    <a:pt x="694" y="1290"/>
                    <a:pt x="758" y="1189"/>
                  </a:cubicBezTo>
                  <a:cubicBezTo>
                    <a:pt x="823" y="1088"/>
                    <a:pt x="822" y="1403"/>
                    <a:pt x="1045" y="1417"/>
                  </a:cubicBezTo>
                  <a:cubicBezTo>
                    <a:pt x="1197" y="1427"/>
                    <a:pt x="1275" y="1396"/>
                    <a:pt x="1242" y="1520"/>
                  </a:cubicBezTo>
                  <a:cubicBezTo>
                    <a:pt x="1210" y="1643"/>
                    <a:pt x="1132" y="1600"/>
                    <a:pt x="1072" y="1491"/>
                  </a:cubicBezTo>
                  <a:cubicBezTo>
                    <a:pt x="1012" y="1381"/>
                    <a:pt x="863" y="1519"/>
                    <a:pt x="876" y="1478"/>
                  </a:cubicBezTo>
                  <a:cubicBezTo>
                    <a:pt x="889" y="1436"/>
                    <a:pt x="857" y="1420"/>
                    <a:pt x="857" y="1420"/>
                  </a:cubicBezTo>
                  <a:cubicBezTo>
                    <a:pt x="871" y="1479"/>
                    <a:pt x="787" y="1548"/>
                    <a:pt x="949" y="1495"/>
                  </a:cubicBezTo>
                  <a:cubicBezTo>
                    <a:pt x="1110" y="1443"/>
                    <a:pt x="1112" y="1709"/>
                    <a:pt x="1059" y="1604"/>
                  </a:cubicBezTo>
                  <a:cubicBezTo>
                    <a:pt x="1006" y="1499"/>
                    <a:pt x="864" y="1699"/>
                    <a:pt x="829" y="1534"/>
                  </a:cubicBezTo>
                  <a:cubicBezTo>
                    <a:pt x="805" y="1422"/>
                    <a:pt x="723" y="1560"/>
                    <a:pt x="723" y="1560"/>
                  </a:cubicBezTo>
                  <a:cubicBezTo>
                    <a:pt x="723" y="1560"/>
                    <a:pt x="792" y="1447"/>
                    <a:pt x="824" y="1577"/>
                  </a:cubicBezTo>
                  <a:cubicBezTo>
                    <a:pt x="856" y="1708"/>
                    <a:pt x="1014" y="1538"/>
                    <a:pt x="1048" y="1630"/>
                  </a:cubicBezTo>
                  <a:cubicBezTo>
                    <a:pt x="1082" y="1722"/>
                    <a:pt x="1278" y="1566"/>
                    <a:pt x="1128" y="1836"/>
                  </a:cubicBezTo>
                  <a:cubicBezTo>
                    <a:pt x="1026" y="2019"/>
                    <a:pt x="845" y="1542"/>
                    <a:pt x="676" y="1769"/>
                  </a:cubicBezTo>
                  <a:cubicBezTo>
                    <a:pt x="601" y="1869"/>
                    <a:pt x="478" y="1767"/>
                    <a:pt x="478" y="1767"/>
                  </a:cubicBezTo>
                  <a:cubicBezTo>
                    <a:pt x="517" y="1825"/>
                    <a:pt x="562" y="1895"/>
                    <a:pt x="708" y="1795"/>
                  </a:cubicBezTo>
                  <a:cubicBezTo>
                    <a:pt x="855" y="1696"/>
                    <a:pt x="829" y="1821"/>
                    <a:pt x="905" y="1861"/>
                  </a:cubicBezTo>
                  <a:cubicBezTo>
                    <a:pt x="981" y="1902"/>
                    <a:pt x="1089" y="1963"/>
                    <a:pt x="860" y="1976"/>
                  </a:cubicBezTo>
                  <a:cubicBezTo>
                    <a:pt x="630" y="1989"/>
                    <a:pt x="733" y="2367"/>
                    <a:pt x="288" y="2395"/>
                  </a:cubicBezTo>
                  <a:cubicBezTo>
                    <a:pt x="0" y="2413"/>
                    <a:pt x="68" y="2513"/>
                    <a:pt x="68" y="2513"/>
                  </a:cubicBezTo>
                  <a:cubicBezTo>
                    <a:pt x="68" y="2513"/>
                    <a:pt x="34" y="2419"/>
                    <a:pt x="288" y="2439"/>
                  </a:cubicBezTo>
                  <a:cubicBezTo>
                    <a:pt x="543" y="2459"/>
                    <a:pt x="648" y="2267"/>
                    <a:pt x="739" y="2145"/>
                  </a:cubicBezTo>
                  <a:cubicBezTo>
                    <a:pt x="831" y="2023"/>
                    <a:pt x="756" y="2195"/>
                    <a:pt x="881" y="2226"/>
                  </a:cubicBezTo>
                  <a:cubicBezTo>
                    <a:pt x="1006" y="2256"/>
                    <a:pt x="938" y="2304"/>
                    <a:pt x="922" y="2420"/>
                  </a:cubicBezTo>
                  <a:cubicBezTo>
                    <a:pt x="907" y="2536"/>
                    <a:pt x="1016" y="2539"/>
                    <a:pt x="1016" y="2539"/>
                  </a:cubicBezTo>
                  <a:cubicBezTo>
                    <a:pt x="846" y="2445"/>
                    <a:pt x="1076" y="2267"/>
                    <a:pt x="969" y="2228"/>
                  </a:cubicBezTo>
                  <a:cubicBezTo>
                    <a:pt x="861" y="2188"/>
                    <a:pt x="845" y="2068"/>
                    <a:pt x="917" y="2057"/>
                  </a:cubicBezTo>
                  <a:cubicBezTo>
                    <a:pt x="988" y="2046"/>
                    <a:pt x="1035" y="1985"/>
                    <a:pt x="1183" y="1939"/>
                  </a:cubicBezTo>
                  <a:cubicBezTo>
                    <a:pt x="1332" y="1893"/>
                    <a:pt x="1465" y="2233"/>
                    <a:pt x="1500" y="2318"/>
                  </a:cubicBezTo>
                  <a:cubicBezTo>
                    <a:pt x="1535" y="2403"/>
                    <a:pt x="1515" y="2594"/>
                    <a:pt x="1515" y="2594"/>
                  </a:cubicBezTo>
                  <a:cubicBezTo>
                    <a:pt x="1539" y="2644"/>
                    <a:pt x="1587" y="2610"/>
                    <a:pt x="1587" y="2610"/>
                  </a:cubicBezTo>
                  <a:cubicBezTo>
                    <a:pt x="1582" y="2534"/>
                    <a:pt x="1633" y="2232"/>
                    <a:pt x="1693" y="2201"/>
                  </a:cubicBezTo>
                  <a:cubicBezTo>
                    <a:pt x="1754" y="2170"/>
                    <a:pt x="1815" y="2115"/>
                    <a:pt x="1892" y="2038"/>
                  </a:cubicBezTo>
                  <a:cubicBezTo>
                    <a:pt x="1959" y="1972"/>
                    <a:pt x="2036" y="1935"/>
                    <a:pt x="2147" y="1936"/>
                  </a:cubicBezTo>
                  <a:cubicBezTo>
                    <a:pt x="2173" y="1955"/>
                    <a:pt x="2197" y="1985"/>
                    <a:pt x="2221" y="2005"/>
                  </a:cubicBezTo>
                  <a:cubicBezTo>
                    <a:pt x="2298" y="2066"/>
                    <a:pt x="2350" y="2475"/>
                    <a:pt x="2468" y="2435"/>
                  </a:cubicBezTo>
                  <a:cubicBezTo>
                    <a:pt x="2534" y="2413"/>
                    <a:pt x="2572" y="2264"/>
                    <a:pt x="2608" y="2212"/>
                  </a:cubicBezTo>
                  <a:cubicBezTo>
                    <a:pt x="2680" y="2105"/>
                    <a:pt x="2691" y="2263"/>
                    <a:pt x="2702" y="2323"/>
                  </a:cubicBezTo>
                  <a:cubicBezTo>
                    <a:pt x="2710" y="2363"/>
                    <a:pt x="2729" y="2534"/>
                    <a:pt x="2790" y="2528"/>
                  </a:cubicBezTo>
                  <a:cubicBezTo>
                    <a:pt x="2821" y="2525"/>
                    <a:pt x="2855" y="2455"/>
                    <a:pt x="2857" y="2429"/>
                  </a:cubicBezTo>
                  <a:cubicBezTo>
                    <a:pt x="2857" y="2429"/>
                    <a:pt x="2765" y="2669"/>
                    <a:pt x="2722" y="2289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gad815e67f5_3_16887"/>
            <p:cNvSpPr/>
            <p:nvPr/>
          </p:nvSpPr>
          <p:spPr>
            <a:xfrm rot="5400000">
              <a:off x="3238184" y="2869063"/>
              <a:ext cx="825667" cy="919200"/>
            </a:xfrm>
            <a:custGeom>
              <a:rect b="b" l="l" r="r" t="t"/>
              <a:pathLst>
                <a:path extrusionOk="0" h="488" w="436">
                  <a:moveTo>
                    <a:pt x="389" y="102"/>
                  </a:moveTo>
                  <a:cubicBezTo>
                    <a:pt x="370" y="107"/>
                    <a:pt x="353" y="121"/>
                    <a:pt x="334" y="126"/>
                  </a:cubicBezTo>
                  <a:cubicBezTo>
                    <a:pt x="310" y="132"/>
                    <a:pt x="277" y="128"/>
                    <a:pt x="254" y="123"/>
                  </a:cubicBezTo>
                  <a:cubicBezTo>
                    <a:pt x="228" y="117"/>
                    <a:pt x="198" y="108"/>
                    <a:pt x="173" y="98"/>
                  </a:cubicBezTo>
                  <a:cubicBezTo>
                    <a:pt x="146" y="88"/>
                    <a:pt x="130" y="65"/>
                    <a:pt x="107" y="48"/>
                  </a:cubicBezTo>
                  <a:cubicBezTo>
                    <a:pt x="72" y="24"/>
                    <a:pt x="3" y="0"/>
                    <a:pt x="1" y="61"/>
                  </a:cubicBezTo>
                  <a:cubicBezTo>
                    <a:pt x="0" y="122"/>
                    <a:pt x="45" y="190"/>
                    <a:pt x="78" y="238"/>
                  </a:cubicBezTo>
                  <a:cubicBezTo>
                    <a:pt x="123" y="304"/>
                    <a:pt x="193" y="488"/>
                    <a:pt x="280" y="358"/>
                  </a:cubicBezTo>
                  <a:cubicBezTo>
                    <a:pt x="316" y="305"/>
                    <a:pt x="354" y="255"/>
                    <a:pt x="389" y="204"/>
                  </a:cubicBezTo>
                  <a:cubicBezTo>
                    <a:pt x="402" y="185"/>
                    <a:pt x="436" y="134"/>
                    <a:pt x="426" y="109"/>
                  </a:cubicBezTo>
                  <a:cubicBezTo>
                    <a:pt x="418" y="91"/>
                    <a:pt x="393" y="85"/>
                    <a:pt x="381" y="102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gad815e67f5_3_16887"/>
            <p:cNvSpPr/>
            <p:nvPr/>
          </p:nvSpPr>
          <p:spPr>
            <a:xfrm rot="5400000">
              <a:off x="2891469" y="3328663"/>
              <a:ext cx="3225" cy="32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494E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2" name="Google Shape;1792;gad815e67f5_3_16887"/>
            <p:cNvSpPr/>
            <p:nvPr/>
          </p:nvSpPr>
          <p:spPr>
            <a:xfrm rot="5400000">
              <a:off x="2730206" y="4799382"/>
              <a:ext cx="406383" cy="399932"/>
            </a:xfrm>
            <a:custGeom>
              <a:rect b="b" l="l" r="r" t="t"/>
              <a:pathLst>
                <a:path extrusionOk="0" h="211" w="214">
                  <a:moveTo>
                    <a:pt x="1" y="0"/>
                  </a:moveTo>
                  <a:cubicBezTo>
                    <a:pt x="0" y="8"/>
                    <a:pt x="8" y="19"/>
                    <a:pt x="10" y="28"/>
                  </a:cubicBezTo>
                  <a:cubicBezTo>
                    <a:pt x="16" y="44"/>
                    <a:pt x="17" y="61"/>
                    <a:pt x="22" y="77"/>
                  </a:cubicBezTo>
                  <a:cubicBezTo>
                    <a:pt x="29" y="99"/>
                    <a:pt x="40" y="121"/>
                    <a:pt x="50" y="141"/>
                  </a:cubicBezTo>
                  <a:cubicBezTo>
                    <a:pt x="61" y="165"/>
                    <a:pt x="74" y="201"/>
                    <a:pt x="103" y="206"/>
                  </a:cubicBezTo>
                  <a:cubicBezTo>
                    <a:pt x="134" y="211"/>
                    <a:pt x="153" y="172"/>
                    <a:pt x="167" y="150"/>
                  </a:cubicBezTo>
                  <a:cubicBezTo>
                    <a:pt x="178" y="133"/>
                    <a:pt x="183" y="113"/>
                    <a:pt x="192" y="95"/>
                  </a:cubicBezTo>
                  <a:cubicBezTo>
                    <a:pt x="200" y="80"/>
                    <a:pt x="209" y="64"/>
                    <a:pt x="214" y="49"/>
                  </a:cubicBezTo>
                  <a:cubicBezTo>
                    <a:pt x="200" y="53"/>
                    <a:pt x="180" y="98"/>
                    <a:pt x="169" y="112"/>
                  </a:cubicBezTo>
                  <a:cubicBezTo>
                    <a:pt x="158" y="127"/>
                    <a:pt x="146" y="144"/>
                    <a:pt x="130" y="153"/>
                  </a:cubicBezTo>
                  <a:cubicBezTo>
                    <a:pt x="101" y="171"/>
                    <a:pt x="86" y="158"/>
                    <a:pt x="73" y="131"/>
                  </a:cubicBezTo>
                  <a:cubicBezTo>
                    <a:pt x="54" y="86"/>
                    <a:pt x="25" y="46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3" name="Google Shape;1793;gad815e67f5_3_16887"/>
            <p:cNvSpPr/>
            <p:nvPr/>
          </p:nvSpPr>
          <p:spPr>
            <a:xfrm rot="5400000">
              <a:off x="3570387" y="4836473"/>
              <a:ext cx="148362" cy="299949"/>
            </a:xfrm>
            <a:custGeom>
              <a:rect b="b" l="l" r="r" t="t"/>
              <a:pathLst>
                <a:path extrusionOk="0" h="159" w="79">
                  <a:moveTo>
                    <a:pt x="79" y="2"/>
                  </a:moveTo>
                  <a:cubicBezTo>
                    <a:pt x="78" y="13"/>
                    <a:pt x="62" y="27"/>
                    <a:pt x="57" y="38"/>
                  </a:cubicBezTo>
                  <a:cubicBezTo>
                    <a:pt x="50" y="53"/>
                    <a:pt x="44" y="71"/>
                    <a:pt x="41" y="87"/>
                  </a:cubicBezTo>
                  <a:cubicBezTo>
                    <a:pt x="38" y="101"/>
                    <a:pt x="37" y="116"/>
                    <a:pt x="39" y="130"/>
                  </a:cubicBezTo>
                  <a:cubicBezTo>
                    <a:pt x="40" y="139"/>
                    <a:pt x="45" y="150"/>
                    <a:pt x="41" y="159"/>
                  </a:cubicBezTo>
                  <a:cubicBezTo>
                    <a:pt x="22" y="151"/>
                    <a:pt x="22" y="112"/>
                    <a:pt x="11" y="95"/>
                  </a:cubicBezTo>
                  <a:cubicBezTo>
                    <a:pt x="0" y="79"/>
                    <a:pt x="0" y="72"/>
                    <a:pt x="12" y="54"/>
                  </a:cubicBezTo>
                  <a:cubicBezTo>
                    <a:pt x="27" y="30"/>
                    <a:pt x="58" y="21"/>
                    <a:pt x="75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gad815e67f5_3_16887"/>
            <p:cNvSpPr/>
            <p:nvPr/>
          </p:nvSpPr>
          <p:spPr>
            <a:xfrm rot="5400000">
              <a:off x="4960474" y="1836979"/>
              <a:ext cx="103208" cy="216093"/>
            </a:xfrm>
            <a:custGeom>
              <a:rect b="b" l="l" r="r" t="t"/>
              <a:pathLst>
                <a:path extrusionOk="0" h="115" w="55">
                  <a:moveTo>
                    <a:pt x="3" y="11"/>
                  </a:moveTo>
                  <a:cubicBezTo>
                    <a:pt x="12" y="18"/>
                    <a:pt x="30" y="27"/>
                    <a:pt x="39" y="17"/>
                  </a:cubicBezTo>
                  <a:cubicBezTo>
                    <a:pt x="43" y="13"/>
                    <a:pt x="41" y="0"/>
                    <a:pt x="50" y="2"/>
                  </a:cubicBezTo>
                  <a:cubicBezTo>
                    <a:pt x="55" y="4"/>
                    <a:pt x="54" y="15"/>
                    <a:pt x="54" y="19"/>
                  </a:cubicBezTo>
                  <a:cubicBezTo>
                    <a:pt x="52" y="52"/>
                    <a:pt x="46" y="82"/>
                    <a:pt x="52" y="115"/>
                  </a:cubicBezTo>
                  <a:cubicBezTo>
                    <a:pt x="48" y="102"/>
                    <a:pt x="41" y="91"/>
                    <a:pt x="38" y="78"/>
                  </a:cubicBezTo>
                  <a:cubicBezTo>
                    <a:pt x="35" y="66"/>
                    <a:pt x="34" y="56"/>
                    <a:pt x="28" y="46"/>
                  </a:cubicBezTo>
                  <a:cubicBezTo>
                    <a:pt x="21" y="33"/>
                    <a:pt x="10" y="24"/>
                    <a:pt x="0" y="1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gad815e67f5_3_16887"/>
            <p:cNvSpPr/>
            <p:nvPr/>
          </p:nvSpPr>
          <p:spPr>
            <a:xfrm rot="5400000">
              <a:off x="5178179" y="2506221"/>
              <a:ext cx="170939" cy="241895"/>
            </a:xfrm>
            <a:custGeom>
              <a:rect b="b" l="l" r="r" t="t"/>
              <a:pathLst>
                <a:path extrusionOk="0" h="129" w="91">
                  <a:moveTo>
                    <a:pt x="46" y="0"/>
                  </a:moveTo>
                  <a:cubicBezTo>
                    <a:pt x="61" y="23"/>
                    <a:pt x="72" y="56"/>
                    <a:pt x="60" y="83"/>
                  </a:cubicBezTo>
                  <a:cubicBezTo>
                    <a:pt x="54" y="97"/>
                    <a:pt x="47" y="108"/>
                    <a:pt x="32" y="113"/>
                  </a:cubicBezTo>
                  <a:cubicBezTo>
                    <a:pt x="24" y="116"/>
                    <a:pt x="4" y="117"/>
                    <a:pt x="0" y="124"/>
                  </a:cubicBezTo>
                  <a:cubicBezTo>
                    <a:pt x="17" y="129"/>
                    <a:pt x="49" y="114"/>
                    <a:pt x="65" y="106"/>
                  </a:cubicBezTo>
                  <a:cubicBezTo>
                    <a:pt x="79" y="99"/>
                    <a:pt x="86" y="86"/>
                    <a:pt x="88" y="70"/>
                  </a:cubicBezTo>
                  <a:cubicBezTo>
                    <a:pt x="91" y="44"/>
                    <a:pt x="61" y="27"/>
                    <a:pt x="48" y="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gad815e67f5_3_16887"/>
            <p:cNvSpPr/>
            <p:nvPr/>
          </p:nvSpPr>
          <p:spPr>
            <a:xfrm rot="5400000">
              <a:off x="5334605" y="1366091"/>
              <a:ext cx="312850" cy="135461"/>
            </a:xfrm>
            <a:custGeom>
              <a:rect b="b" l="l" r="r" t="t"/>
              <a:pathLst>
                <a:path extrusionOk="0" h="72" w="166">
                  <a:moveTo>
                    <a:pt x="0" y="0"/>
                  </a:moveTo>
                  <a:cubicBezTo>
                    <a:pt x="47" y="50"/>
                    <a:pt x="99" y="67"/>
                    <a:pt x="166" y="72"/>
                  </a:cubicBezTo>
                  <a:cubicBezTo>
                    <a:pt x="151" y="63"/>
                    <a:pt x="131" y="62"/>
                    <a:pt x="115" y="56"/>
                  </a:cubicBezTo>
                  <a:cubicBezTo>
                    <a:pt x="96" y="48"/>
                    <a:pt x="74" y="43"/>
                    <a:pt x="55" y="33"/>
                  </a:cubicBezTo>
                  <a:cubicBezTo>
                    <a:pt x="46" y="28"/>
                    <a:pt x="37" y="21"/>
                    <a:pt x="27" y="16"/>
                  </a:cubicBezTo>
                  <a:cubicBezTo>
                    <a:pt x="19" y="12"/>
                    <a:pt x="8" y="10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7" name="Google Shape;1797;gad815e67f5_3_16887"/>
            <p:cNvSpPr/>
            <p:nvPr/>
          </p:nvSpPr>
          <p:spPr>
            <a:xfrm rot="5400000">
              <a:off x="4949186" y="1667653"/>
              <a:ext cx="151587" cy="67730"/>
            </a:xfrm>
            <a:custGeom>
              <a:rect b="b" l="l" r="r" t="t"/>
              <a:pathLst>
                <a:path extrusionOk="0" h="35" w="80">
                  <a:moveTo>
                    <a:pt x="0" y="8"/>
                  </a:moveTo>
                  <a:cubicBezTo>
                    <a:pt x="31" y="22"/>
                    <a:pt x="61" y="35"/>
                    <a:pt x="80" y="0"/>
                  </a:cubicBezTo>
                  <a:cubicBezTo>
                    <a:pt x="68" y="3"/>
                    <a:pt x="60" y="12"/>
                    <a:pt x="48" y="13"/>
                  </a:cubicBezTo>
                  <a:cubicBezTo>
                    <a:pt x="35" y="15"/>
                    <a:pt x="22" y="13"/>
                    <a:pt x="9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gad815e67f5_3_16887"/>
            <p:cNvSpPr/>
            <p:nvPr/>
          </p:nvSpPr>
          <p:spPr>
            <a:xfrm rot="5400000">
              <a:off x="5934503" y="3162562"/>
              <a:ext cx="338652" cy="174164"/>
            </a:xfrm>
            <a:custGeom>
              <a:rect b="b" l="l" r="r" t="t"/>
              <a:pathLst>
                <a:path extrusionOk="0" h="91" w="180">
                  <a:moveTo>
                    <a:pt x="2" y="26"/>
                  </a:moveTo>
                  <a:cubicBezTo>
                    <a:pt x="11" y="27"/>
                    <a:pt x="30" y="13"/>
                    <a:pt x="39" y="9"/>
                  </a:cubicBezTo>
                  <a:cubicBezTo>
                    <a:pt x="51" y="3"/>
                    <a:pt x="61" y="0"/>
                    <a:pt x="75" y="0"/>
                  </a:cubicBezTo>
                  <a:cubicBezTo>
                    <a:pt x="97" y="0"/>
                    <a:pt x="106" y="11"/>
                    <a:pt x="123" y="25"/>
                  </a:cubicBezTo>
                  <a:cubicBezTo>
                    <a:pt x="149" y="47"/>
                    <a:pt x="170" y="57"/>
                    <a:pt x="180" y="91"/>
                  </a:cubicBezTo>
                  <a:cubicBezTo>
                    <a:pt x="173" y="90"/>
                    <a:pt x="165" y="82"/>
                    <a:pt x="159" y="77"/>
                  </a:cubicBezTo>
                  <a:cubicBezTo>
                    <a:pt x="146" y="65"/>
                    <a:pt x="132" y="55"/>
                    <a:pt x="117" y="47"/>
                  </a:cubicBezTo>
                  <a:cubicBezTo>
                    <a:pt x="101" y="38"/>
                    <a:pt x="86" y="34"/>
                    <a:pt x="69" y="29"/>
                  </a:cubicBezTo>
                  <a:cubicBezTo>
                    <a:pt x="45" y="22"/>
                    <a:pt x="22" y="17"/>
                    <a:pt x="0" y="32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gad815e67f5_3_16887"/>
            <p:cNvSpPr/>
            <p:nvPr/>
          </p:nvSpPr>
          <p:spPr>
            <a:xfrm rot="5400000">
              <a:off x="6315084" y="3265770"/>
              <a:ext cx="129010" cy="364455"/>
            </a:xfrm>
            <a:custGeom>
              <a:rect b="b" l="l" r="r" t="t"/>
              <a:pathLst>
                <a:path extrusionOk="0" h="193" w="68">
                  <a:moveTo>
                    <a:pt x="68" y="0"/>
                  </a:moveTo>
                  <a:cubicBezTo>
                    <a:pt x="48" y="34"/>
                    <a:pt x="28" y="67"/>
                    <a:pt x="18" y="105"/>
                  </a:cubicBezTo>
                  <a:cubicBezTo>
                    <a:pt x="12" y="132"/>
                    <a:pt x="0" y="165"/>
                    <a:pt x="7" y="193"/>
                  </a:cubicBezTo>
                  <a:cubicBezTo>
                    <a:pt x="17" y="173"/>
                    <a:pt x="24" y="150"/>
                    <a:pt x="29" y="128"/>
                  </a:cubicBezTo>
                  <a:cubicBezTo>
                    <a:pt x="34" y="106"/>
                    <a:pt x="44" y="87"/>
                    <a:pt x="50" y="65"/>
                  </a:cubicBezTo>
                  <a:cubicBezTo>
                    <a:pt x="55" y="48"/>
                    <a:pt x="60" y="28"/>
                    <a:pt x="68" y="1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gad815e67f5_3_16887"/>
            <p:cNvSpPr/>
            <p:nvPr/>
          </p:nvSpPr>
          <p:spPr>
            <a:xfrm rot="5400000">
              <a:off x="5960305" y="3607648"/>
              <a:ext cx="338652" cy="335427"/>
            </a:xfrm>
            <a:custGeom>
              <a:rect b="b" l="l" r="r" t="t"/>
              <a:pathLst>
                <a:path extrusionOk="0" h="178" w="179">
                  <a:moveTo>
                    <a:pt x="4" y="174"/>
                  </a:moveTo>
                  <a:cubicBezTo>
                    <a:pt x="5" y="152"/>
                    <a:pt x="7" y="122"/>
                    <a:pt x="24" y="106"/>
                  </a:cubicBezTo>
                  <a:cubicBezTo>
                    <a:pt x="43" y="88"/>
                    <a:pt x="59" y="91"/>
                    <a:pt x="80" y="96"/>
                  </a:cubicBezTo>
                  <a:cubicBezTo>
                    <a:pt x="90" y="98"/>
                    <a:pt x="107" y="104"/>
                    <a:pt x="116" y="102"/>
                  </a:cubicBezTo>
                  <a:cubicBezTo>
                    <a:pt x="126" y="99"/>
                    <a:pt x="140" y="86"/>
                    <a:pt x="146" y="78"/>
                  </a:cubicBezTo>
                  <a:cubicBezTo>
                    <a:pt x="157" y="64"/>
                    <a:pt x="162" y="48"/>
                    <a:pt x="166" y="32"/>
                  </a:cubicBezTo>
                  <a:cubicBezTo>
                    <a:pt x="168" y="21"/>
                    <a:pt x="169" y="9"/>
                    <a:pt x="174" y="0"/>
                  </a:cubicBezTo>
                  <a:cubicBezTo>
                    <a:pt x="179" y="25"/>
                    <a:pt x="176" y="74"/>
                    <a:pt x="163" y="97"/>
                  </a:cubicBezTo>
                  <a:cubicBezTo>
                    <a:pt x="153" y="115"/>
                    <a:pt x="127" y="119"/>
                    <a:pt x="108" y="119"/>
                  </a:cubicBezTo>
                  <a:cubicBezTo>
                    <a:pt x="84" y="119"/>
                    <a:pt x="58" y="112"/>
                    <a:pt x="37" y="128"/>
                  </a:cubicBezTo>
                  <a:cubicBezTo>
                    <a:pt x="23" y="138"/>
                    <a:pt x="0" y="159"/>
                    <a:pt x="0" y="178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gad815e67f5_3_16887"/>
            <p:cNvSpPr/>
            <p:nvPr/>
          </p:nvSpPr>
          <p:spPr>
            <a:xfrm rot="5400000">
              <a:off x="4689552" y="4762292"/>
              <a:ext cx="206417" cy="119335"/>
            </a:xfrm>
            <a:custGeom>
              <a:rect b="b" l="l" r="r" t="t"/>
              <a:pathLst>
                <a:path extrusionOk="0" h="62" w="110">
                  <a:moveTo>
                    <a:pt x="110" y="0"/>
                  </a:moveTo>
                  <a:cubicBezTo>
                    <a:pt x="96" y="8"/>
                    <a:pt x="78" y="18"/>
                    <a:pt x="77" y="36"/>
                  </a:cubicBezTo>
                  <a:cubicBezTo>
                    <a:pt x="77" y="45"/>
                    <a:pt x="93" y="61"/>
                    <a:pt x="79" y="62"/>
                  </a:cubicBezTo>
                  <a:cubicBezTo>
                    <a:pt x="76" y="62"/>
                    <a:pt x="65" y="53"/>
                    <a:pt x="62" y="52"/>
                  </a:cubicBezTo>
                  <a:cubicBezTo>
                    <a:pt x="53" y="47"/>
                    <a:pt x="46" y="46"/>
                    <a:pt x="37" y="42"/>
                  </a:cubicBezTo>
                  <a:cubicBezTo>
                    <a:pt x="22" y="37"/>
                    <a:pt x="6" y="28"/>
                    <a:pt x="0" y="13"/>
                  </a:cubicBezTo>
                  <a:cubicBezTo>
                    <a:pt x="7" y="8"/>
                    <a:pt x="26" y="15"/>
                    <a:pt x="36" y="15"/>
                  </a:cubicBezTo>
                  <a:cubicBezTo>
                    <a:pt x="46" y="16"/>
                    <a:pt x="58" y="17"/>
                    <a:pt x="68" y="14"/>
                  </a:cubicBezTo>
                  <a:cubicBezTo>
                    <a:pt x="81" y="10"/>
                    <a:pt x="91" y="1"/>
                    <a:pt x="106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gad815e67f5_3_16887"/>
            <p:cNvSpPr/>
            <p:nvPr/>
          </p:nvSpPr>
          <p:spPr>
            <a:xfrm rot="5400000">
              <a:off x="3110787" y="5315424"/>
              <a:ext cx="141912" cy="135461"/>
            </a:xfrm>
            <a:custGeom>
              <a:rect b="b" l="l" r="r" t="t"/>
              <a:pathLst>
                <a:path extrusionOk="0" h="71" w="75">
                  <a:moveTo>
                    <a:pt x="0" y="40"/>
                  </a:moveTo>
                  <a:cubicBezTo>
                    <a:pt x="14" y="30"/>
                    <a:pt x="33" y="15"/>
                    <a:pt x="52" y="26"/>
                  </a:cubicBezTo>
                  <a:cubicBezTo>
                    <a:pt x="67" y="35"/>
                    <a:pt x="68" y="58"/>
                    <a:pt x="75" y="71"/>
                  </a:cubicBezTo>
                  <a:cubicBezTo>
                    <a:pt x="73" y="54"/>
                    <a:pt x="69" y="14"/>
                    <a:pt x="47" y="7"/>
                  </a:cubicBezTo>
                  <a:cubicBezTo>
                    <a:pt x="27" y="0"/>
                    <a:pt x="12" y="28"/>
                    <a:pt x="2" y="4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gad815e67f5_3_16887"/>
            <p:cNvSpPr/>
            <p:nvPr/>
          </p:nvSpPr>
          <p:spPr>
            <a:xfrm rot="5400000">
              <a:off x="3076922" y="1646689"/>
              <a:ext cx="422509" cy="361229"/>
            </a:xfrm>
            <a:custGeom>
              <a:rect b="b" l="l" r="r" t="t"/>
              <a:pathLst>
                <a:path extrusionOk="0" h="191" w="223">
                  <a:moveTo>
                    <a:pt x="223" y="36"/>
                  </a:moveTo>
                  <a:cubicBezTo>
                    <a:pt x="177" y="58"/>
                    <a:pt x="186" y="130"/>
                    <a:pt x="193" y="170"/>
                  </a:cubicBezTo>
                  <a:cubicBezTo>
                    <a:pt x="169" y="141"/>
                    <a:pt x="169" y="61"/>
                    <a:pt x="116" y="67"/>
                  </a:cubicBezTo>
                  <a:cubicBezTo>
                    <a:pt x="93" y="70"/>
                    <a:pt x="75" y="93"/>
                    <a:pt x="61" y="111"/>
                  </a:cubicBezTo>
                  <a:cubicBezTo>
                    <a:pt x="41" y="137"/>
                    <a:pt x="15" y="163"/>
                    <a:pt x="0" y="191"/>
                  </a:cubicBezTo>
                  <a:cubicBezTo>
                    <a:pt x="17" y="152"/>
                    <a:pt x="43" y="113"/>
                    <a:pt x="68" y="79"/>
                  </a:cubicBezTo>
                  <a:cubicBezTo>
                    <a:pt x="85" y="57"/>
                    <a:pt x="103" y="28"/>
                    <a:pt x="127" y="13"/>
                  </a:cubicBezTo>
                  <a:cubicBezTo>
                    <a:pt x="139" y="6"/>
                    <a:pt x="164" y="0"/>
                    <a:pt x="178" y="3"/>
                  </a:cubicBezTo>
                  <a:cubicBezTo>
                    <a:pt x="195" y="7"/>
                    <a:pt x="204" y="26"/>
                    <a:pt x="217" y="3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gad815e67f5_3_16887"/>
            <p:cNvSpPr/>
            <p:nvPr/>
          </p:nvSpPr>
          <p:spPr>
            <a:xfrm rot="5400000">
              <a:off x="2556042" y="1093557"/>
              <a:ext cx="474113" cy="222543"/>
            </a:xfrm>
            <a:custGeom>
              <a:rect b="b" l="l" r="r" t="t"/>
              <a:pathLst>
                <a:path extrusionOk="0" h="117" w="252">
                  <a:moveTo>
                    <a:pt x="0" y="110"/>
                  </a:moveTo>
                  <a:cubicBezTo>
                    <a:pt x="14" y="117"/>
                    <a:pt x="52" y="107"/>
                    <a:pt x="69" y="104"/>
                  </a:cubicBezTo>
                  <a:cubicBezTo>
                    <a:pt x="98" y="99"/>
                    <a:pt x="125" y="95"/>
                    <a:pt x="150" y="80"/>
                  </a:cubicBezTo>
                  <a:cubicBezTo>
                    <a:pt x="170" y="69"/>
                    <a:pt x="189" y="59"/>
                    <a:pt x="207" y="45"/>
                  </a:cubicBezTo>
                  <a:cubicBezTo>
                    <a:pt x="220" y="35"/>
                    <a:pt x="251" y="17"/>
                    <a:pt x="252" y="0"/>
                  </a:cubicBezTo>
                  <a:cubicBezTo>
                    <a:pt x="238" y="24"/>
                    <a:pt x="205" y="29"/>
                    <a:pt x="180" y="38"/>
                  </a:cubicBezTo>
                  <a:cubicBezTo>
                    <a:pt x="151" y="49"/>
                    <a:pt x="117" y="58"/>
                    <a:pt x="90" y="74"/>
                  </a:cubicBezTo>
                  <a:cubicBezTo>
                    <a:pt x="73" y="85"/>
                    <a:pt x="56" y="94"/>
                    <a:pt x="38" y="103"/>
                  </a:cubicBezTo>
                  <a:cubicBezTo>
                    <a:pt x="26" y="108"/>
                    <a:pt x="13" y="110"/>
                    <a:pt x="1" y="11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gad815e67f5_3_16887"/>
            <p:cNvSpPr/>
            <p:nvPr/>
          </p:nvSpPr>
          <p:spPr>
            <a:xfrm rot="5400000">
              <a:off x="2885018" y="2083712"/>
              <a:ext cx="93533" cy="241895"/>
            </a:xfrm>
            <a:custGeom>
              <a:rect b="b" l="l" r="r" t="t"/>
              <a:pathLst>
                <a:path extrusionOk="0" h="128" w="50">
                  <a:moveTo>
                    <a:pt x="0" y="0"/>
                  </a:moveTo>
                  <a:cubicBezTo>
                    <a:pt x="50" y="22"/>
                    <a:pt x="29" y="90"/>
                    <a:pt x="7" y="128"/>
                  </a:cubicBezTo>
                  <a:cubicBezTo>
                    <a:pt x="27" y="106"/>
                    <a:pt x="46" y="62"/>
                    <a:pt x="41" y="32"/>
                  </a:cubicBezTo>
                  <a:cubicBezTo>
                    <a:pt x="36" y="6"/>
                    <a:pt x="24" y="8"/>
                    <a:pt x="1" y="7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gad815e67f5_3_16887"/>
            <p:cNvSpPr/>
            <p:nvPr/>
          </p:nvSpPr>
          <p:spPr>
            <a:xfrm rot="5400000">
              <a:off x="3742938" y="1793438"/>
              <a:ext cx="370905" cy="183840"/>
            </a:xfrm>
            <a:custGeom>
              <a:rect b="b" l="l" r="r" t="t"/>
              <a:pathLst>
                <a:path extrusionOk="0" h="97" w="198">
                  <a:moveTo>
                    <a:pt x="0" y="53"/>
                  </a:moveTo>
                  <a:cubicBezTo>
                    <a:pt x="2" y="40"/>
                    <a:pt x="44" y="25"/>
                    <a:pt x="57" y="19"/>
                  </a:cubicBezTo>
                  <a:cubicBezTo>
                    <a:pt x="74" y="13"/>
                    <a:pt x="99" y="4"/>
                    <a:pt x="118" y="9"/>
                  </a:cubicBezTo>
                  <a:cubicBezTo>
                    <a:pt x="157" y="18"/>
                    <a:pt x="171" y="72"/>
                    <a:pt x="198" y="97"/>
                  </a:cubicBezTo>
                  <a:cubicBezTo>
                    <a:pt x="180" y="63"/>
                    <a:pt x="167" y="16"/>
                    <a:pt x="124" y="4"/>
                  </a:cubicBezTo>
                  <a:cubicBezTo>
                    <a:pt x="108" y="0"/>
                    <a:pt x="90" y="6"/>
                    <a:pt x="74" y="11"/>
                  </a:cubicBezTo>
                  <a:cubicBezTo>
                    <a:pt x="63" y="14"/>
                    <a:pt x="55" y="20"/>
                    <a:pt x="44" y="27"/>
                  </a:cubicBezTo>
                  <a:cubicBezTo>
                    <a:pt x="36" y="32"/>
                    <a:pt x="27" y="33"/>
                    <a:pt x="19" y="3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gad815e67f5_3_16887"/>
            <p:cNvSpPr/>
            <p:nvPr/>
          </p:nvSpPr>
          <p:spPr>
            <a:xfrm rot="5400000">
              <a:off x="4402504" y="2224011"/>
              <a:ext cx="170939" cy="83857"/>
            </a:xfrm>
            <a:custGeom>
              <a:rect b="b" l="l" r="r" t="t"/>
              <a:pathLst>
                <a:path extrusionOk="0" h="44" w="90">
                  <a:moveTo>
                    <a:pt x="1" y="26"/>
                  </a:moveTo>
                  <a:cubicBezTo>
                    <a:pt x="11" y="16"/>
                    <a:pt x="38" y="16"/>
                    <a:pt x="51" y="19"/>
                  </a:cubicBezTo>
                  <a:cubicBezTo>
                    <a:pt x="67" y="22"/>
                    <a:pt x="78" y="35"/>
                    <a:pt x="90" y="44"/>
                  </a:cubicBezTo>
                  <a:cubicBezTo>
                    <a:pt x="76" y="2"/>
                    <a:pt x="31" y="0"/>
                    <a:pt x="0" y="1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gad815e67f5_3_16887"/>
            <p:cNvSpPr/>
            <p:nvPr/>
          </p:nvSpPr>
          <p:spPr>
            <a:xfrm rot="5400000">
              <a:off x="3280113" y="1830529"/>
              <a:ext cx="180615" cy="112884"/>
            </a:xfrm>
            <a:custGeom>
              <a:rect b="b" l="l" r="r" t="t"/>
              <a:pathLst>
                <a:path extrusionOk="0" h="60" w="95">
                  <a:moveTo>
                    <a:pt x="3" y="36"/>
                  </a:moveTo>
                  <a:cubicBezTo>
                    <a:pt x="20" y="20"/>
                    <a:pt x="41" y="0"/>
                    <a:pt x="65" y="3"/>
                  </a:cubicBezTo>
                  <a:cubicBezTo>
                    <a:pt x="83" y="4"/>
                    <a:pt x="84" y="16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4" y="33"/>
                    <a:pt x="82" y="49"/>
                    <a:pt x="76" y="60"/>
                  </a:cubicBezTo>
                  <a:cubicBezTo>
                    <a:pt x="71" y="45"/>
                    <a:pt x="76" y="25"/>
                    <a:pt x="58" y="17"/>
                  </a:cubicBezTo>
                  <a:cubicBezTo>
                    <a:pt x="38" y="7"/>
                    <a:pt x="15" y="30"/>
                    <a:pt x="0" y="40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gad815e67f5_3_16887"/>
            <p:cNvSpPr/>
            <p:nvPr/>
          </p:nvSpPr>
          <p:spPr>
            <a:xfrm rot="5400000">
              <a:off x="5202369" y="2617493"/>
              <a:ext cx="64505" cy="112884"/>
            </a:xfrm>
            <a:custGeom>
              <a:rect b="b" l="l" r="r" t="t"/>
              <a:pathLst>
                <a:path extrusionOk="0" h="61" w="33">
                  <a:moveTo>
                    <a:pt x="15" y="0"/>
                  </a:moveTo>
                  <a:cubicBezTo>
                    <a:pt x="17" y="20"/>
                    <a:pt x="20" y="47"/>
                    <a:pt x="0" y="61"/>
                  </a:cubicBezTo>
                  <a:cubicBezTo>
                    <a:pt x="15" y="49"/>
                    <a:pt x="33" y="22"/>
                    <a:pt x="15" y="6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gad815e67f5_3_16887"/>
            <p:cNvSpPr/>
            <p:nvPr/>
          </p:nvSpPr>
          <p:spPr>
            <a:xfrm rot="5400000">
              <a:off x="2976938" y="1704744"/>
              <a:ext cx="583772" cy="470888"/>
            </a:xfrm>
            <a:custGeom>
              <a:rect b="b" l="l" r="r" t="t"/>
              <a:pathLst>
                <a:path extrusionOk="0" h="250" w="308">
                  <a:moveTo>
                    <a:pt x="181" y="36"/>
                  </a:moveTo>
                  <a:cubicBezTo>
                    <a:pt x="181" y="36"/>
                    <a:pt x="93" y="0"/>
                    <a:pt x="0" y="178"/>
                  </a:cubicBezTo>
                  <a:cubicBezTo>
                    <a:pt x="0" y="178"/>
                    <a:pt x="71" y="51"/>
                    <a:pt x="165" y="42"/>
                  </a:cubicBezTo>
                  <a:cubicBezTo>
                    <a:pt x="165" y="42"/>
                    <a:pt x="122" y="143"/>
                    <a:pt x="178" y="187"/>
                  </a:cubicBezTo>
                  <a:cubicBezTo>
                    <a:pt x="234" y="231"/>
                    <a:pt x="268" y="215"/>
                    <a:pt x="283" y="250"/>
                  </a:cubicBezTo>
                  <a:cubicBezTo>
                    <a:pt x="283" y="250"/>
                    <a:pt x="308" y="240"/>
                    <a:pt x="201" y="191"/>
                  </a:cubicBezTo>
                  <a:cubicBezTo>
                    <a:pt x="138" y="163"/>
                    <a:pt x="154" y="62"/>
                    <a:pt x="181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gad815e67f5_3_16887"/>
            <p:cNvSpPr/>
            <p:nvPr/>
          </p:nvSpPr>
          <p:spPr>
            <a:xfrm rot="5400000">
              <a:off x="3404286" y="1961152"/>
              <a:ext cx="58055" cy="51604"/>
            </a:xfrm>
            <a:custGeom>
              <a:rect b="b" l="l" r="r" t="t"/>
              <a:pathLst>
                <a:path extrusionOk="0" h="27" w="32">
                  <a:moveTo>
                    <a:pt x="32" y="14"/>
                  </a:moveTo>
                  <a:cubicBezTo>
                    <a:pt x="31" y="21"/>
                    <a:pt x="24" y="27"/>
                    <a:pt x="16" y="26"/>
                  </a:cubicBezTo>
                  <a:cubicBezTo>
                    <a:pt x="7" y="26"/>
                    <a:pt x="0" y="20"/>
                    <a:pt x="1" y="12"/>
                  </a:cubicBezTo>
                  <a:cubicBezTo>
                    <a:pt x="1" y="5"/>
                    <a:pt x="8" y="0"/>
                    <a:pt x="17" y="0"/>
                  </a:cubicBezTo>
                  <a:cubicBezTo>
                    <a:pt x="25" y="0"/>
                    <a:pt x="32" y="7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gad815e67f5_3_16887"/>
            <p:cNvSpPr/>
            <p:nvPr/>
          </p:nvSpPr>
          <p:spPr>
            <a:xfrm rot="5400000">
              <a:off x="3434926" y="2017594"/>
              <a:ext cx="29027" cy="32253"/>
            </a:xfrm>
            <a:custGeom>
              <a:rect b="b" l="l" r="r" t="t"/>
              <a:pathLst>
                <a:path extrusionOk="0" h="17" w="16">
                  <a:moveTo>
                    <a:pt x="16" y="9"/>
                  </a:moveTo>
                  <a:cubicBezTo>
                    <a:pt x="16" y="14"/>
                    <a:pt x="12" y="17"/>
                    <a:pt x="8" y="17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4" y="0"/>
                    <a:pt x="9" y="1"/>
                  </a:cubicBezTo>
                  <a:cubicBezTo>
                    <a:pt x="13" y="1"/>
                    <a:pt x="16" y="5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3" name="Google Shape;1813;gad815e67f5_3_16887"/>
            <p:cNvSpPr/>
            <p:nvPr/>
          </p:nvSpPr>
          <p:spPr>
            <a:xfrm rot="5400000">
              <a:off x="3446214" y="2061135"/>
              <a:ext cx="12901" cy="12901"/>
            </a:xfrm>
            <a:custGeom>
              <a:rect b="b" l="l" r="r" t="t"/>
              <a:pathLst>
                <a:path extrusionOk="0" h="6" w="7">
                  <a:moveTo>
                    <a:pt x="7" y="3"/>
                  </a:moveTo>
                  <a:cubicBezTo>
                    <a:pt x="7" y="4"/>
                    <a:pt x="5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gad815e67f5_3_16887"/>
            <p:cNvSpPr/>
            <p:nvPr/>
          </p:nvSpPr>
          <p:spPr>
            <a:xfrm rot="5400000">
              <a:off x="3409123" y="1891809"/>
              <a:ext cx="41928" cy="45154"/>
            </a:xfrm>
            <a:custGeom>
              <a:rect b="b" l="l" r="r" t="t"/>
              <a:pathLst>
                <a:path extrusionOk="0" h="25" w="22">
                  <a:moveTo>
                    <a:pt x="22" y="13"/>
                  </a:moveTo>
                  <a:cubicBezTo>
                    <a:pt x="22" y="20"/>
                    <a:pt x="17" y="25"/>
                    <a:pt x="11" y="25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1" y="5"/>
                    <a:pt x="6" y="0"/>
                    <a:pt x="12" y="1"/>
                  </a:cubicBezTo>
                  <a:cubicBezTo>
                    <a:pt x="18" y="1"/>
                    <a:pt x="22" y="7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gad815e67f5_3_16887"/>
            <p:cNvSpPr/>
            <p:nvPr/>
          </p:nvSpPr>
          <p:spPr>
            <a:xfrm rot="5400000">
              <a:off x="4949186" y="1796664"/>
              <a:ext cx="177389" cy="248345"/>
            </a:xfrm>
            <a:custGeom>
              <a:rect b="b" l="l" r="r" t="t"/>
              <a:pathLst>
                <a:path extrusionOk="0" h="131" w="93">
                  <a:moveTo>
                    <a:pt x="0" y="38"/>
                  </a:moveTo>
                  <a:cubicBezTo>
                    <a:pt x="0" y="38"/>
                    <a:pt x="32" y="0"/>
                    <a:pt x="50" y="35"/>
                  </a:cubicBezTo>
                  <a:cubicBezTo>
                    <a:pt x="67" y="69"/>
                    <a:pt x="78" y="118"/>
                    <a:pt x="93" y="131"/>
                  </a:cubicBezTo>
                  <a:cubicBezTo>
                    <a:pt x="93" y="131"/>
                    <a:pt x="55" y="79"/>
                    <a:pt x="50" y="47"/>
                  </a:cubicBezTo>
                  <a:cubicBezTo>
                    <a:pt x="45" y="15"/>
                    <a:pt x="21" y="19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6" name="Google Shape;1816;gad815e67f5_3_16887"/>
            <p:cNvSpPr/>
            <p:nvPr/>
          </p:nvSpPr>
          <p:spPr>
            <a:xfrm rot="5400000">
              <a:off x="5033043" y="1915998"/>
              <a:ext cx="41928" cy="41928"/>
            </a:xfrm>
            <a:custGeom>
              <a:rect b="b" l="l" r="r" t="t"/>
              <a:pathLst>
                <a:path extrusionOk="0" h="22" w="22">
                  <a:moveTo>
                    <a:pt x="22" y="11"/>
                  </a:moveTo>
                  <a:cubicBezTo>
                    <a:pt x="21" y="17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gad815e67f5_3_16887"/>
            <p:cNvSpPr/>
            <p:nvPr/>
          </p:nvSpPr>
          <p:spPr>
            <a:xfrm rot="5400000">
              <a:off x="4999177" y="1940188"/>
              <a:ext cx="29027" cy="25802"/>
            </a:xfrm>
            <a:custGeom>
              <a:rect b="b" l="l" r="r" t="t"/>
              <a:pathLst>
                <a:path extrusionOk="0" h="14" w="15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4" y="0"/>
                    <a:pt x="8" y="1"/>
                  </a:cubicBezTo>
                  <a:cubicBezTo>
                    <a:pt x="12" y="1"/>
                    <a:pt x="15" y="4"/>
                    <a:pt x="1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gad815e67f5_3_16887"/>
            <p:cNvSpPr/>
            <p:nvPr/>
          </p:nvSpPr>
          <p:spPr>
            <a:xfrm rot="5400000">
              <a:off x="3051119" y="3623774"/>
              <a:ext cx="638602" cy="480564"/>
            </a:xfrm>
            <a:custGeom>
              <a:rect b="b" l="l" r="r" t="t"/>
              <a:pathLst>
                <a:path extrusionOk="0" h="255" w="338">
                  <a:moveTo>
                    <a:pt x="338" y="0"/>
                  </a:moveTo>
                  <a:cubicBezTo>
                    <a:pt x="338" y="0"/>
                    <a:pt x="264" y="42"/>
                    <a:pt x="221" y="80"/>
                  </a:cubicBezTo>
                  <a:cubicBezTo>
                    <a:pt x="178" y="117"/>
                    <a:pt x="95" y="214"/>
                    <a:pt x="0" y="255"/>
                  </a:cubicBezTo>
                  <a:cubicBezTo>
                    <a:pt x="0" y="255"/>
                    <a:pt x="115" y="171"/>
                    <a:pt x="145" y="124"/>
                  </a:cubicBezTo>
                  <a:cubicBezTo>
                    <a:pt x="176" y="77"/>
                    <a:pt x="278" y="0"/>
                    <a:pt x="33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gad815e67f5_3_16887"/>
            <p:cNvSpPr/>
            <p:nvPr/>
          </p:nvSpPr>
          <p:spPr>
            <a:xfrm rot="5400000">
              <a:off x="3014029" y="2693286"/>
              <a:ext cx="390257" cy="686981"/>
            </a:xfrm>
            <a:custGeom>
              <a:rect b="b" l="l" r="r" t="t"/>
              <a:pathLst>
                <a:path extrusionOk="0" h="365" w="207">
                  <a:moveTo>
                    <a:pt x="0" y="0"/>
                  </a:moveTo>
                  <a:cubicBezTo>
                    <a:pt x="0" y="0"/>
                    <a:pt x="107" y="69"/>
                    <a:pt x="207" y="365"/>
                  </a:cubicBezTo>
                  <a:cubicBezTo>
                    <a:pt x="207" y="365"/>
                    <a:pt x="207" y="108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0" name="Google Shape;1820;gad815e67f5_3_16887"/>
            <p:cNvSpPr/>
            <p:nvPr/>
          </p:nvSpPr>
          <p:spPr>
            <a:xfrm rot="5400000">
              <a:off x="3896138" y="2530411"/>
              <a:ext cx="199966" cy="241895"/>
            </a:xfrm>
            <a:custGeom>
              <a:rect b="b" l="l" r="r" t="t"/>
              <a:pathLst>
                <a:path extrusionOk="0" h="127" w="107">
                  <a:moveTo>
                    <a:pt x="33" y="0"/>
                  </a:moveTo>
                  <a:cubicBezTo>
                    <a:pt x="33" y="0"/>
                    <a:pt x="70" y="13"/>
                    <a:pt x="0" y="127"/>
                  </a:cubicBezTo>
                  <a:cubicBezTo>
                    <a:pt x="0" y="127"/>
                    <a:pt x="107" y="18"/>
                    <a:pt x="3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1" name="Google Shape;1821;gad815e67f5_3_16887"/>
            <p:cNvSpPr/>
            <p:nvPr/>
          </p:nvSpPr>
          <p:spPr>
            <a:xfrm rot="5400000">
              <a:off x="4105780" y="3943075"/>
              <a:ext cx="183840" cy="470888"/>
            </a:xfrm>
            <a:custGeom>
              <a:rect b="b" l="l" r="r" t="t"/>
              <a:pathLst>
                <a:path extrusionOk="0" h="249" w="98">
                  <a:moveTo>
                    <a:pt x="43" y="0"/>
                  </a:moveTo>
                  <a:cubicBezTo>
                    <a:pt x="43" y="0"/>
                    <a:pt x="19" y="51"/>
                    <a:pt x="48" y="92"/>
                  </a:cubicBezTo>
                  <a:cubicBezTo>
                    <a:pt x="77" y="134"/>
                    <a:pt x="98" y="211"/>
                    <a:pt x="95" y="249"/>
                  </a:cubicBezTo>
                  <a:cubicBezTo>
                    <a:pt x="95" y="249"/>
                    <a:pt x="68" y="142"/>
                    <a:pt x="34" y="111"/>
                  </a:cubicBezTo>
                  <a:cubicBezTo>
                    <a:pt x="0" y="80"/>
                    <a:pt x="30" y="8"/>
                    <a:pt x="4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gad815e67f5_3_16887"/>
            <p:cNvSpPr/>
            <p:nvPr/>
          </p:nvSpPr>
          <p:spPr>
            <a:xfrm rot="5400000">
              <a:off x="4668588" y="3893084"/>
              <a:ext cx="132236" cy="119335"/>
            </a:xfrm>
            <a:custGeom>
              <a:rect b="b" l="l" r="r" t="t"/>
              <a:pathLst>
                <a:path extrusionOk="0" h="64" w="70">
                  <a:moveTo>
                    <a:pt x="0" y="0"/>
                  </a:moveTo>
                  <a:cubicBezTo>
                    <a:pt x="0" y="0"/>
                    <a:pt x="32" y="47"/>
                    <a:pt x="70" y="52"/>
                  </a:cubicBezTo>
                  <a:cubicBezTo>
                    <a:pt x="70" y="52"/>
                    <a:pt x="14" y="64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gad815e67f5_3_16887"/>
            <p:cNvSpPr/>
            <p:nvPr/>
          </p:nvSpPr>
          <p:spPr>
            <a:xfrm rot="5400000">
              <a:off x="4318647" y="2611042"/>
              <a:ext cx="183840" cy="296724"/>
            </a:xfrm>
            <a:custGeom>
              <a:rect b="b" l="l" r="r" t="t"/>
              <a:pathLst>
                <a:path extrusionOk="0" h="158" w="97">
                  <a:moveTo>
                    <a:pt x="39" y="0"/>
                  </a:moveTo>
                  <a:cubicBezTo>
                    <a:pt x="39" y="0"/>
                    <a:pt x="69" y="101"/>
                    <a:pt x="0" y="158"/>
                  </a:cubicBezTo>
                  <a:cubicBezTo>
                    <a:pt x="0" y="158"/>
                    <a:pt x="97" y="120"/>
                    <a:pt x="3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4" name="Google Shape;1824;gad815e67f5_3_16887"/>
            <p:cNvSpPr/>
            <p:nvPr/>
          </p:nvSpPr>
          <p:spPr>
            <a:xfrm rot="5400000">
              <a:off x="4908870" y="2236912"/>
              <a:ext cx="177389" cy="296724"/>
            </a:xfrm>
            <a:custGeom>
              <a:rect b="b" l="l" r="r" t="t"/>
              <a:pathLst>
                <a:path extrusionOk="0" h="157" w="94">
                  <a:moveTo>
                    <a:pt x="94" y="0"/>
                  </a:moveTo>
                  <a:cubicBezTo>
                    <a:pt x="94" y="0"/>
                    <a:pt x="5" y="54"/>
                    <a:pt x="0" y="157"/>
                  </a:cubicBezTo>
                  <a:cubicBezTo>
                    <a:pt x="0" y="157"/>
                    <a:pt x="42" y="26"/>
                    <a:pt x="94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gad815e67f5_3_16887"/>
            <p:cNvSpPr/>
            <p:nvPr/>
          </p:nvSpPr>
          <p:spPr>
            <a:xfrm rot="5400000">
              <a:off x="5139476" y="1716032"/>
              <a:ext cx="258021" cy="225768"/>
            </a:xfrm>
            <a:custGeom>
              <a:rect b="b" l="l" r="r" t="t"/>
              <a:pathLst>
                <a:path extrusionOk="0" h="120" w="138">
                  <a:moveTo>
                    <a:pt x="0" y="0"/>
                  </a:moveTo>
                  <a:cubicBezTo>
                    <a:pt x="0" y="0"/>
                    <a:pt x="91" y="23"/>
                    <a:pt x="132" y="120"/>
                  </a:cubicBezTo>
                  <a:cubicBezTo>
                    <a:pt x="132" y="120"/>
                    <a:pt x="138" y="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gad815e67f5_3_16887"/>
            <p:cNvSpPr/>
            <p:nvPr/>
          </p:nvSpPr>
          <p:spPr>
            <a:xfrm rot="5400000">
              <a:off x="4394441" y="1841817"/>
              <a:ext cx="83857" cy="77406"/>
            </a:xfrm>
            <a:custGeom>
              <a:rect b="b" l="l" r="r" t="t"/>
              <a:pathLst>
                <a:path extrusionOk="0" h="42" w="43">
                  <a:moveTo>
                    <a:pt x="0" y="24"/>
                  </a:moveTo>
                  <a:cubicBezTo>
                    <a:pt x="0" y="24"/>
                    <a:pt x="32" y="0"/>
                    <a:pt x="43" y="42"/>
                  </a:cubicBezTo>
                  <a:cubicBezTo>
                    <a:pt x="43" y="42"/>
                    <a:pt x="19" y="10"/>
                    <a:pt x="0" y="24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gad815e67f5_3_16887"/>
            <p:cNvSpPr/>
            <p:nvPr/>
          </p:nvSpPr>
          <p:spPr>
            <a:xfrm rot="5400000">
              <a:off x="4152546" y="2128866"/>
              <a:ext cx="206417" cy="64505"/>
            </a:xfrm>
            <a:custGeom>
              <a:rect b="b" l="l" r="r" t="t"/>
              <a:pathLst>
                <a:path extrusionOk="0" h="35" w="109">
                  <a:moveTo>
                    <a:pt x="0" y="3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56" y="35"/>
                    <a:pt x="0" y="3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8" name="Google Shape;1828;gad815e67f5_3_16887"/>
            <p:cNvSpPr/>
            <p:nvPr/>
          </p:nvSpPr>
          <p:spPr>
            <a:xfrm rot="5400000">
              <a:off x="3705848" y="1972440"/>
              <a:ext cx="222543" cy="206417"/>
            </a:xfrm>
            <a:custGeom>
              <a:rect b="b" l="l" r="r" t="t"/>
              <a:pathLst>
                <a:path extrusionOk="0" h="111" w="117">
                  <a:moveTo>
                    <a:pt x="0" y="0"/>
                  </a:moveTo>
                  <a:cubicBezTo>
                    <a:pt x="0" y="0"/>
                    <a:pt x="15" y="64"/>
                    <a:pt x="117" y="111"/>
                  </a:cubicBezTo>
                  <a:cubicBezTo>
                    <a:pt x="117" y="111"/>
                    <a:pt x="28" y="53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gad815e67f5_3_16887"/>
            <p:cNvSpPr/>
            <p:nvPr/>
          </p:nvSpPr>
          <p:spPr>
            <a:xfrm rot="5400000">
              <a:off x="2794711" y="1325775"/>
              <a:ext cx="387031" cy="412833"/>
            </a:xfrm>
            <a:custGeom>
              <a:rect b="b" l="l" r="r" t="t"/>
              <a:pathLst>
                <a:path extrusionOk="0" h="219" w="205">
                  <a:moveTo>
                    <a:pt x="205" y="0"/>
                  </a:moveTo>
                  <a:cubicBezTo>
                    <a:pt x="205" y="0"/>
                    <a:pt x="108" y="169"/>
                    <a:pt x="0" y="219"/>
                  </a:cubicBezTo>
                  <a:cubicBezTo>
                    <a:pt x="0" y="219"/>
                    <a:pt x="121" y="129"/>
                    <a:pt x="205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gad815e67f5_3_16887"/>
            <p:cNvSpPr/>
            <p:nvPr/>
          </p:nvSpPr>
          <p:spPr>
            <a:xfrm rot="5400000">
              <a:off x="2475410" y="3289960"/>
              <a:ext cx="109659" cy="51604"/>
            </a:xfrm>
            <a:custGeom>
              <a:rect b="b" l="l" r="r" t="t"/>
              <a:pathLst>
                <a:path extrusionOk="0" h="27" w="58">
                  <a:moveTo>
                    <a:pt x="0" y="21"/>
                  </a:moveTo>
                  <a:cubicBezTo>
                    <a:pt x="0" y="21"/>
                    <a:pt x="48" y="21"/>
                    <a:pt x="58" y="27"/>
                  </a:cubicBezTo>
                  <a:cubicBezTo>
                    <a:pt x="58" y="27"/>
                    <a:pt x="39" y="0"/>
                    <a:pt x="0" y="2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gad815e67f5_3_16887"/>
            <p:cNvSpPr/>
            <p:nvPr/>
          </p:nvSpPr>
          <p:spPr>
            <a:xfrm rot="5400000">
              <a:off x="2547979" y="4842923"/>
              <a:ext cx="274147" cy="303175"/>
            </a:xfrm>
            <a:custGeom>
              <a:rect b="b" l="l" r="r" t="t"/>
              <a:pathLst>
                <a:path extrusionOk="0" h="161" w="146">
                  <a:moveTo>
                    <a:pt x="0" y="0"/>
                  </a:moveTo>
                  <a:cubicBezTo>
                    <a:pt x="0" y="0"/>
                    <a:pt x="69" y="161"/>
                    <a:pt x="146" y="27"/>
                  </a:cubicBezTo>
                  <a:cubicBezTo>
                    <a:pt x="146" y="27"/>
                    <a:pt x="80" y="1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gad815e67f5_3_16887"/>
            <p:cNvSpPr/>
            <p:nvPr/>
          </p:nvSpPr>
          <p:spPr>
            <a:xfrm rot="5400000">
              <a:off x="3217220" y="5067079"/>
              <a:ext cx="335427" cy="167714"/>
            </a:xfrm>
            <a:custGeom>
              <a:rect b="b" l="l" r="r" t="t"/>
              <a:pathLst>
                <a:path extrusionOk="0" h="89" w="178">
                  <a:moveTo>
                    <a:pt x="0" y="0"/>
                  </a:moveTo>
                  <a:cubicBezTo>
                    <a:pt x="0" y="0"/>
                    <a:pt x="38" y="89"/>
                    <a:pt x="178" y="28"/>
                  </a:cubicBezTo>
                  <a:cubicBezTo>
                    <a:pt x="178" y="28"/>
                    <a:pt x="83" y="8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3" name="Google Shape;1833;gad815e67f5_3_16887"/>
            <p:cNvSpPr/>
            <p:nvPr/>
          </p:nvSpPr>
          <p:spPr>
            <a:xfrm rot="5400000">
              <a:off x="3996121" y="5149323"/>
              <a:ext cx="319301" cy="354779"/>
            </a:xfrm>
            <a:custGeom>
              <a:rect b="b" l="l" r="r" t="t"/>
              <a:pathLst>
                <a:path extrusionOk="0" h="189" w="169">
                  <a:moveTo>
                    <a:pt x="169" y="0"/>
                  </a:moveTo>
                  <a:cubicBezTo>
                    <a:pt x="169" y="0"/>
                    <a:pt x="55" y="43"/>
                    <a:pt x="0" y="189"/>
                  </a:cubicBezTo>
                  <a:cubicBezTo>
                    <a:pt x="0" y="189"/>
                    <a:pt x="35" y="24"/>
                    <a:pt x="16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gad815e67f5_3_16887"/>
            <p:cNvSpPr/>
            <p:nvPr/>
          </p:nvSpPr>
          <p:spPr>
            <a:xfrm rot="5400000">
              <a:off x="4636336" y="4428477"/>
              <a:ext cx="293499" cy="228994"/>
            </a:xfrm>
            <a:custGeom>
              <a:rect b="b" l="l" r="r" t="t"/>
              <a:pathLst>
                <a:path extrusionOk="0" h="122" w="156">
                  <a:moveTo>
                    <a:pt x="0" y="122"/>
                  </a:moveTo>
                  <a:cubicBezTo>
                    <a:pt x="0" y="122"/>
                    <a:pt x="76" y="31"/>
                    <a:pt x="156" y="66"/>
                  </a:cubicBezTo>
                  <a:cubicBezTo>
                    <a:pt x="156" y="66"/>
                    <a:pt x="59" y="0"/>
                    <a:pt x="0" y="122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gad815e67f5_3_16887"/>
            <p:cNvSpPr/>
            <p:nvPr/>
          </p:nvSpPr>
          <p:spPr>
            <a:xfrm rot="5400000">
              <a:off x="5374920" y="4151105"/>
              <a:ext cx="135461" cy="367680"/>
            </a:xfrm>
            <a:custGeom>
              <a:rect b="b" l="l" r="r" t="t"/>
              <a:pathLst>
                <a:path extrusionOk="0" h="194" w="72">
                  <a:moveTo>
                    <a:pt x="72" y="0"/>
                  </a:moveTo>
                  <a:cubicBezTo>
                    <a:pt x="72" y="0"/>
                    <a:pt x="21" y="9"/>
                    <a:pt x="19" y="65"/>
                  </a:cubicBezTo>
                  <a:cubicBezTo>
                    <a:pt x="18" y="120"/>
                    <a:pt x="32" y="149"/>
                    <a:pt x="11" y="194"/>
                  </a:cubicBezTo>
                  <a:cubicBezTo>
                    <a:pt x="11" y="194"/>
                    <a:pt x="23" y="131"/>
                    <a:pt x="12" y="98"/>
                  </a:cubicBezTo>
                  <a:cubicBezTo>
                    <a:pt x="0" y="65"/>
                    <a:pt x="12" y="12"/>
                    <a:pt x="72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gad815e67f5_3_16887"/>
            <p:cNvSpPr/>
            <p:nvPr/>
          </p:nvSpPr>
          <p:spPr>
            <a:xfrm rot="5400000">
              <a:off x="5571661" y="3918886"/>
              <a:ext cx="129010" cy="264471"/>
            </a:xfrm>
            <a:custGeom>
              <a:rect b="b" l="l" r="r" t="t"/>
              <a:pathLst>
                <a:path extrusionOk="0" h="140" w="69">
                  <a:moveTo>
                    <a:pt x="50" y="0"/>
                  </a:moveTo>
                  <a:cubicBezTo>
                    <a:pt x="50" y="0"/>
                    <a:pt x="9" y="63"/>
                    <a:pt x="69" y="140"/>
                  </a:cubicBezTo>
                  <a:cubicBezTo>
                    <a:pt x="69" y="140"/>
                    <a:pt x="0" y="66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7" name="Google Shape;1837;gad815e67f5_3_16887"/>
            <p:cNvSpPr/>
            <p:nvPr/>
          </p:nvSpPr>
          <p:spPr>
            <a:xfrm rot="5400000">
              <a:off x="6023198" y="3138372"/>
              <a:ext cx="225768" cy="535393"/>
            </a:xfrm>
            <a:custGeom>
              <a:rect b="b" l="l" r="r" t="t"/>
              <a:pathLst>
                <a:path extrusionOk="0" h="284" w="119">
                  <a:moveTo>
                    <a:pt x="101" y="0"/>
                  </a:moveTo>
                  <a:cubicBezTo>
                    <a:pt x="101" y="0"/>
                    <a:pt x="22" y="154"/>
                    <a:pt x="119" y="284"/>
                  </a:cubicBezTo>
                  <a:cubicBezTo>
                    <a:pt x="119" y="284"/>
                    <a:pt x="0" y="158"/>
                    <a:pt x="101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gad815e67f5_3_16887"/>
            <p:cNvSpPr/>
            <p:nvPr/>
          </p:nvSpPr>
          <p:spPr>
            <a:xfrm rot="5400000">
              <a:off x="6452158" y="3828578"/>
              <a:ext cx="77406" cy="283823"/>
            </a:xfrm>
            <a:custGeom>
              <a:rect b="b" l="l" r="r" t="t"/>
              <a:pathLst>
                <a:path extrusionOk="0" h="150" w="41">
                  <a:moveTo>
                    <a:pt x="41" y="15"/>
                  </a:moveTo>
                  <a:cubicBezTo>
                    <a:pt x="41" y="15"/>
                    <a:pt x="10" y="30"/>
                    <a:pt x="14" y="150"/>
                  </a:cubicBezTo>
                  <a:cubicBezTo>
                    <a:pt x="14" y="150"/>
                    <a:pt x="0" y="0"/>
                    <a:pt x="41" y="15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gad815e67f5_3_16887"/>
            <p:cNvSpPr/>
            <p:nvPr/>
          </p:nvSpPr>
          <p:spPr>
            <a:xfrm rot="5400000">
              <a:off x="6008684" y="2598141"/>
              <a:ext cx="487015" cy="464438"/>
            </a:xfrm>
            <a:custGeom>
              <a:rect b="b" l="l" r="r" t="t"/>
              <a:pathLst>
                <a:path extrusionOk="0" h="247" w="259">
                  <a:moveTo>
                    <a:pt x="0" y="29"/>
                  </a:moveTo>
                  <a:cubicBezTo>
                    <a:pt x="0" y="29"/>
                    <a:pt x="31" y="10"/>
                    <a:pt x="66" y="69"/>
                  </a:cubicBezTo>
                  <a:cubicBezTo>
                    <a:pt x="101" y="128"/>
                    <a:pt x="184" y="247"/>
                    <a:pt x="259" y="212"/>
                  </a:cubicBezTo>
                  <a:cubicBezTo>
                    <a:pt x="259" y="212"/>
                    <a:pt x="188" y="228"/>
                    <a:pt x="110" y="119"/>
                  </a:cubicBezTo>
                  <a:cubicBezTo>
                    <a:pt x="33" y="10"/>
                    <a:pt x="30" y="0"/>
                    <a:pt x="0" y="29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0" name="Google Shape;1840;gad815e67f5_3_16887"/>
            <p:cNvSpPr/>
            <p:nvPr/>
          </p:nvSpPr>
          <p:spPr>
            <a:xfrm rot="5400000">
              <a:off x="5137864" y="2630394"/>
              <a:ext cx="138686" cy="122560"/>
            </a:xfrm>
            <a:custGeom>
              <a:rect b="b" l="l" r="r" t="t"/>
              <a:pathLst>
                <a:path extrusionOk="0" h="65" w="72">
                  <a:moveTo>
                    <a:pt x="50" y="0"/>
                  </a:moveTo>
                  <a:cubicBezTo>
                    <a:pt x="50" y="0"/>
                    <a:pt x="53" y="37"/>
                    <a:pt x="0" y="65"/>
                  </a:cubicBezTo>
                  <a:cubicBezTo>
                    <a:pt x="0" y="65"/>
                    <a:pt x="72" y="45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1" name="Google Shape;1841;gad815e67f5_3_16887"/>
            <p:cNvSpPr/>
            <p:nvPr/>
          </p:nvSpPr>
          <p:spPr>
            <a:xfrm rot="5400000">
              <a:off x="5023367" y="3864056"/>
              <a:ext cx="328977" cy="335427"/>
            </a:xfrm>
            <a:custGeom>
              <a:rect b="b" l="l" r="r" t="t"/>
              <a:pathLst>
                <a:path extrusionOk="0" h="179" w="173">
                  <a:moveTo>
                    <a:pt x="148" y="0"/>
                  </a:moveTo>
                  <a:cubicBezTo>
                    <a:pt x="148" y="0"/>
                    <a:pt x="173" y="68"/>
                    <a:pt x="100" y="104"/>
                  </a:cubicBezTo>
                  <a:cubicBezTo>
                    <a:pt x="27" y="139"/>
                    <a:pt x="19" y="152"/>
                    <a:pt x="0" y="179"/>
                  </a:cubicBezTo>
                  <a:cubicBezTo>
                    <a:pt x="0" y="179"/>
                    <a:pt x="39" y="134"/>
                    <a:pt x="98" y="113"/>
                  </a:cubicBezTo>
                  <a:cubicBezTo>
                    <a:pt x="158" y="91"/>
                    <a:pt x="169" y="36"/>
                    <a:pt x="14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gad815e67f5_3_16887"/>
            <p:cNvSpPr/>
            <p:nvPr/>
          </p:nvSpPr>
          <p:spPr>
            <a:xfrm rot="5400000">
              <a:off x="3184968" y="4399450"/>
              <a:ext cx="235444" cy="493465"/>
            </a:xfrm>
            <a:custGeom>
              <a:rect b="b" l="l" r="r" t="t"/>
              <a:pathLst>
                <a:path extrusionOk="0" h="262" w="125">
                  <a:moveTo>
                    <a:pt x="0" y="2"/>
                  </a:moveTo>
                  <a:cubicBezTo>
                    <a:pt x="0" y="2"/>
                    <a:pt x="80" y="50"/>
                    <a:pt x="125" y="262"/>
                  </a:cubicBezTo>
                  <a:cubicBezTo>
                    <a:pt x="125" y="262"/>
                    <a:pt x="123" y="79"/>
                    <a:pt x="0" y="0"/>
                  </a:cubicBezTo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gad815e67f5_3_16887"/>
            <p:cNvSpPr/>
            <p:nvPr/>
          </p:nvSpPr>
          <p:spPr>
            <a:xfrm rot="5400000">
              <a:off x="3376871" y="2369148"/>
              <a:ext cx="383806" cy="180615"/>
            </a:xfrm>
            <a:custGeom>
              <a:rect b="b" l="l" r="r" t="t"/>
              <a:pathLst>
                <a:path extrusionOk="0" h="96" w="202">
                  <a:moveTo>
                    <a:pt x="202" y="11"/>
                  </a:moveTo>
                  <a:cubicBezTo>
                    <a:pt x="202" y="11"/>
                    <a:pt x="51" y="62"/>
                    <a:pt x="0" y="96"/>
                  </a:cubicBezTo>
                  <a:cubicBezTo>
                    <a:pt x="0" y="96"/>
                    <a:pt x="125" y="0"/>
                    <a:pt x="202" y="1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gad815e67f5_3_16887"/>
            <p:cNvSpPr/>
            <p:nvPr/>
          </p:nvSpPr>
          <p:spPr>
            <a:xfrm rot="5400000">
              <a:off x="3850984" y="2375598"/>
              <a:ext cx="912749" cy="1561026"/>
            </a:xfrm>
            <a:custGeom>
              <a:rect b="b" l="l" r="r" t="t"/>
              <a:pathLst>
                <a:path extrusionOk="0" h="828" w="484">
                  <a:moveTo>
                    <a:pt x="484" y="27"/>
                  </a:moveTo>
                  <a:cubicBezTo>
                    <a:pt x="422" y="1"/>
                    <a:pt x="360" y="0"/>
                    <a:pt x="299" y="34"/>
                  </a:cubicBezTo>
                  <a:cubicBezTo>
                    <a:pt x="247" y="62"/>
                    <a:pt x="215" y="140"/>
                    <a:pt x="181" y="187"/>
                  </a:cubicBezTo>
                  <a:cubicBezTo>
                    <a:pt x="159" y="218"/>
                    <a:pt x="129" y="233"/>
                    <a:pt x="106" y="260"/>
                  </a:cubicBezTo>
                  <a:cubicBezTo>
                    <a:pt x="86" y="283"/>
                    <a:pt x="86" y="318"/>
                    <a:pt x="80" y="346"/>
                  </a:cubicBezTo>
                  <a:cubicBezTo>
                    <a:pt x="67" y="413"/>
                    <a:pt x="30" y="474"/>
                    <a:pt x="14" y="540"/>
                  </a:cubicBezTo>
                  <a:cubicBezTo>
                    <a:pt x="0" y="599"/>
                    <a:pt x="23" y="666"/>
                    <a:pt x="56" y="715"/>
                  </a:cubicBezTo>
                  <a:cubicBezTo>
                    <a:pt x="70" y="737"/>
                    <a:pt x="90" y="753"/>
                    <a:pt x="109" y="770"/>
                  </a:cubicBezTo>
                  <a:cubicBezTo>
                    <a:pt x="131" y="788"/>
                    <a:pt x="148" y="813"/>
                    <a:pt x="172" y="828"/>
                  </a:cubicBezTo>
                  <a:cubicBezTo>
                    <a:pt x="111" y="750"/>
                    <a:pt x="51" y="637"/>
                    <a:pt x="81" y="535"/>
                  </a:cubicBezTo>
                  <a:cubicBezTo>
                    <a:pt x="94" y="488"/>
                    <a:pt x="113" y="441"/>
                    <a:pt x="128" y="394"/>
                  </a:cubicBezTo>
                  <a:cubicBezTo>
                    <a:pt x="141" y="352"/>
                    <a:pt x="147" y="308"/>
                    <a:pt x="172" y="271"/>
                  </a:cubicBezTo>
                  <a:cubicBezTo>
                    <a:pt x="199" y="232"/>
                    <a:pt x="241" y="200"/>
                    <a:pt x="272" y="163"/>
                  </a:cubicBezTo>
                  <a:cubicBezTo>
                    <a:pt x="300" y="129"/>
                    <a:pt x="323" y="91"/>
                    <a:pt x="351" y="58"/>
                  </a:cubicBezTo>
                  <a:cubicBezTo>
                    <a:pt x="367" y="39"/>
                    <a:pt x="395" y="23"/>
                    <a:pt x="420" y="21"/>
                  </a:cubicBezTo>
                  <a:cubicBezTo>
                    <a:pt x="436" y="20"/>
                    <a:pt x="471" y="21"/>
                    <a:pt x="481" y="3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gad815e67f5_3_16887"/>
            <p:cNvSpPr/>
            <p:nvPr/>
          </p:nvSpPr>
          <p:spPr>
            <a:xfrm rot="5400000">
              <a:off x="4696003" y="3033551"/>
              <a:ext cx="38703" cy="35478"/>
            </a:xfrm>
            <a:custGeom>
              <a:rect b="b" l="l" r="r" t="t"/>
              <a:pathLst>
                <a:path extrusionOk="0" h="18" w="20">
                  <a:moveTo>
                    <a:pt x="19" y="10"/>
                  </a:moveTo>
                  <a:cubicBezTo>
                    <a:pt x="19" y="15"/>
                    <a:pt x="15" y="18"/>
                    <a:pt x="10" y="18"/>
                  </a:cubicBezTo>
                  <a:cubicBezTo>
                    <a:pt x="4" y="18"/>
                    <a:pt x="0" y="14"/>
                    <a:pt x="1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gad815e67f5_3_16887"/>
            <p:cNvSpPr/>
            <p:nvPr/>
          </p:nvSpPr>
          <p:spPr>
            <a:xfrm rot="5400000">
              <a:off x="3575224" y="2960982"/>
              <a:ext cx="770837" cy="1538451"/>
            </a:xfrm>
            <a:custGeom>
              <a:rect b="b" l="l" r="r" t="t"/>
              <a:pathLst>
                <a:path extrusionOk="0" h="815" w="408">
                  <a:moveTo>
                    <a:pt x="264" y="3"/>
                  </a:moveTo>
                  <a:cubicBezTo>
                    <a:pt x="303" y="80"/>
                    <a:pt x="344" y="166"/>
                    <a:pt x="372" y="248"/>
                  </a:cubicBezTo>
                  <a:cubicBezTo>
                    <a:pt x="399" y="325"/>
                    <a:pt x="408" y="415"/>
                    <a:pt x="369" y="487"/>
                  </a:cubicBezTo>
                  <a:cubicBezTo>
                    <a:pt x="347" y="528"/>
                    <a:pt x="322" y="565"/>
                    <a:pt x="292" y="602"/>
                  </a:cubicBezTo>
                  <a:cubicBezTo>
                    <a:pt x="263" y="639"/>
                    <a:pt x="225" y="663"/>
                    <a:pt x="189" y="692"/>
                  </a:cubicBezTo>
                  <a:cubicBezTo>
                    <a:pt x="152" y="723"/>
                    <a:pt x="140" y="796"/>
                    <a:pt x="89" y="808"/>
                  </a:cubicBezTo>
                  <a:cubicBezTo>
                    <a:pt x="64" y="815"/>
                    <a:pt x="21" y="812"/>
                    <a:pt x="0" y="795"/>
                  </a:cubicBezTo>
                  <a:cubicBezTo>
                    <a:pt x="23" y="790"/>
                    <a:pt x="37" y="795"/>
                    <a:pt x="56" y="777"/>
                  </a:cubicBezTo>
                  <a:cubicBezTo>
                    <a:pt x="83" y="753"/>
                    <a:pt x="105" y="718"/>
                    <a:pt x="124" y="687"/>
                  </a:cubicBezTo>
                  <a:cubicBezTo>
                    <a:pt x="179" y="601"/>
                    <a:pt x="264" y="522"/>
                    <a:pt x="291" y="421"/>
                  </a:cubicBezTo>
                  <a:cubicBezTo>
                    <a:pt x="301" y="381"/>
                    <a:pt x="307" y="340"/>
                    <a:pt x="308" y="299"/>
                  </a:cubicBezTo>
                  <a:cubicBezTo>
                    <a:pt x="308" y="263"/>
                    <a:pt x="295" y="227"/>
                    <a:pt x="288" y="193"/>
                  </a:cubicBezTo>
                  <a:cubicBezTo>
                    <a:pt x="282" y="160"/>
                    <a:pt x="284" y="129"/>
                    <a:pt x="280" y="97"/>
                  </a:cubicBezTo>
                  <a:cubicBezTo>
                    <a:pt x="277" y="74"/>
                    <a:pt x="268" y="53"/>
                    <a:pt x="265" y="29"/>
                  </a:cubicBezTo>
                  <a:cubicBezTo>
                    <a:pt x="264" y="20"/>
                    <a:pt x="263" y="7"/>
                    <a:pt x="261" y="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gad815e67f5_3_16887"/>
            <p:cNvSpPr/>
            <p:nvPr/>
          </p:nvSpPr>
          <p:spPr>
            <a:xfrm rot="5400000">
              <a:off x="5279775" y="3033551"/>
              <a:ext cx="428960" cy="832118"/>
            </a:xfrm>
            <a:custGeom>
              <a:rect b="b" l="l" r="r" t="t"/>
              <a:pathLst>
                <a:path extrusionOk="0" h="442" w="227">
                  <a:moveTo>
                    <a:pt x="117" y="56"/>
                  </a:moveTo>
                  <a:cubicBezTo>
                    <a:pt x="134" y="79"/>
                    <a:pt x="140" y="118"/>
                    <a:pt x="151" y="145"/>
                  </a:cubicBezTo>
                  <a:cubicBezTo>
                    <a:pt x="161" y="169"/>
                    <a:pt x="167" y="196"/>
                    <a:pt x="164" y="222"/>
                  </a:cubicBezTo>
                  <a:cubicBezTo>
                    <a:pt x="156" y="280"/>
                    <a:pt x="105" y="285"/>
                    <a:pt x="70" y="320"/>
                  </a:cubicBezTo>
                  <a:cubicBezTo>
                    <a:pt x="53" y="337"/>
                    <a:pt x="0" y="428"/>
                    <a:pt x="50" y="424"/>
                  </a:cubicBezTo>
                  <a:cubicBezTo>
                    <a:pt x="80" y="422"/>
                    <a:pt x="108" y="404"/>
                    <a:pt x="140" y="411"/>
                  </a:cubicBezTo>
                  <a:cubicBezTo>
                    <a:pt x="159" y="415"/>
                    <a:pt x="187" y="442"/>
                    <a:pt x="188" y="413"/>
                  </a:cubicBezTo>
                  <a:cubicBezTo>
                    <a:pt x="189" y="389"/>
                    <a:pt x="170" y="371"/>
                    <a:pt x="175" y="345"/>
                  </a:cubicBezTo>
                  <a:cubicBezTo>
                    <a:pt x="180" y="324"/>
                    <a:pt x="195" y="310"/>
                    <a:pt x="204" y="292"/>
                  </a:cubicBezTo>
                  <a:cubicBezTo>
                    <a:pt x="224" y="249"/>
                    <a:pt x="227" y="200"/>
                    <a:pt x="220" y="154"/>
                  </a:cubicBezTo>
                  <a:cubicBezTo>
                    <a:pt x="210" y="85"/>
                    <a:pt x="127" y="64"/>
                    <a:pt x="106" y="0"/>
                  </a:cubicBezTo>
                  <a:cubicBezTo>
                    <a:pt x="108" y="18"/>
                    <a:pt x="114" y="39"/>
                    <a:pt x="119" y="5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gad815e67f5_3_16887"/>
            <p:cNvSpPr/>
            <p:nvPr/>
          </p:nvSpPr>
          <p:spPr>
            <a:xfrm rot="5400000">
              <a:off x="4360576" y="2414301"/>
              <a:ext cx="580547" cy="164488"/>
            </a:xfrm>
            <a:custGeom>
              <a:rect b="b" l="l" r="r" t="t"/>
              <a:pathLst>
                <a:path extrusionOk="0" h="87" w="308">
                  <a:moveTo>
                    <a:pt x="0" y="24"/>
                  </a:moveTo>
                  <a:cubicBezTo>
                    <a:pt x="32" y="27"/>
                    <a:pt x="64" y="43"/>
                    <a:pt x="97" y="47"/>
                  </a:cubicBezTo>
                  <a:cubicBezTo>
                    <a:pt x="126" y="51"/>
                    <a:pt x="155" y="48"/>
                    <a:pt x="183" y="48"/>
                  </a:cubicBezTo>
                  <a:cubicBezTo>
                    <a:pt x="206" y="48"/>
                    <a:pt x="227" y="43"/>
                    <a:pt x="249" y="51"/>
                  </a:cubicBezTo>
                  <a:cubicBezTo>
                    <a:pt x="270" y="58"/>
                    <a:pt x="279" y="80"/>
                    <a:pt x="298" y="87"/>
                  </a:cubicBezTo>
                  <a:cubicBezTo>
                    <a:pt x="275" y="61"/>
                    <a:pt x="308" y="35"/>
                    <a:pt x="305" y="6"/>
                  </a:cubicBezTo>
                  <a:cubicBezTo>
                    <a:pt x="247" y="0"/>
                    <a:pt x="198" y="25"/>
                    <a:pt x="142" y="27"/>
                  </a:cubicBezTo>
                  <a:cubicBezTo>
                    <a:pt x="95" y="29"/>
                    <a:pt x="48" y="32"/>
                    <a:pt x="1" y="2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gad815e67f5_3_16887"/>
            <p:cNvSpPr/>
            <p:nvPr/>
          </p:nvSpPr>
          <p:spPr>
            <a:xfrm rot="5400000">
              <a:off x="4386378" y="4023707"/>
              <a:ext cx="525718" cy="483789"/>
            </a:xfrm>
            <a:custGeom>
              <a:rect b="b" l="l" r="r" t="t"/>
              <a:pathLst>
                <a:path extrusionOk="0" h="257" w="278">
                  <a:moveTo>
                    <a:pt x="278" y="14"/>
                  </a:moveTo>
                  <a:cubicBezTo>
                    <a:pt x="261" y="15"/>
                    <a:pt x="244" y="0"/>
                    <a:pt x="227" y="3"/>
                  </a:cubicBezTo>
                  <a:cubicBezTo>
                    <a:pt x="213" y="6"/>
                    <a:pt x="203" y="28"/>
                    <a:pt x="193" y="39"/>
                  </a:cubicBezTo>
                  <a:cubicBezTo>
                    <a:pt x="167" y="72"/>
                    <a:pt x="138" y="98"/>
                    <a:pt x="99" y="113"/>
                  </a:cubicBezTo>
                  <a:cubicBezTo>
                    <a:pt x="84" y="118"/>
                    <a:pt x="68" y="118"/>
                    <a:pt x="53" y="122"/>
                  </a:cubicBezTo>
                  <a:cubicBezTo>
                    <a:pt x="31" y="129"/>
                    <a:pt x="38" y="133"/>
                    <a:pt x="39" y="152"/>
                  </a:cubicBezTo>
                  <a:cubicBezTo>
                    <a:pt x="40" y="181"/>
                    <a:pt x="0" y="235"/>
                    <a:pt x="20" y="257"/>
                  </a:cubicBezTo>
                  <a:cubicBezTo>
                    <a:pt x="31" y="245"/>
                    <a:pt x="39" y="230"/>
                    <a:pt x="52" y="219"/>
                  </a:cubicBezTo>
                  <a:cubicBezTo>
                    <a:pt x="64" y="208"/>
                    <a:pt x="82" y="201"/>
                    <a:pt x="96" y="192"/>
                  </a:cubicBezTo>
                  <a:cubicBezTo>
                    <a:pt x="124" y="175"/>
                    <a:pt x="155" y="147"/>
                    <a:pt x="175" y="121"/>
                  </a:cubicBezTo>
                  <a:cubicBezTo>
                    <a:pt x="207" y="81"/>
                    <a:pt x="211" y="16"/>
                    <a:pt x="276" y="19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gad815e67f5_3_16887"/>
            <p:cNvSpPr/>
            <p:nvPr/>
          </p:nvSpPr>
          <p:spPr>
            <a:xfrm rot="5400000">
              <a:off x="3378483" y="2283678"/>
              <a:ext cx="722459" cy="451537"/>
            </a:xfrm>
            <a:custGeom>
              <a:rect b="b" l="l" r="r" t="t"/>
              <a:pathLst>
                <a:path extrusionOk="0" h="240" w="381">
                  <a:moveTo>
                    <a:pt x="273" y="0"/>
                  </a:moveTo>
                  <a:cubicBezTo>
                    <a:pt x="235" y="45"/>
                    <a:pt x="210" y="144"/>
                    <a:pt x="143" y="152"/>
                  </a:cubicBezTo>
                  <a:cubicBezTo>
                    <a:pt x="83" y="159"/>
                    <a:pt x="55" y="88"/>
                    <a:pt x="0" y="84"/>
                  </a:cubicBezTo>
                  <a:cubicBezTo>
                    <a:pt x="10" y="112"/>
                    <a:pt x="50" y="137"/>
                    <a:pt x="67" y="162"/>
                  </a:cubicBezTo>
                  <a:cubicBezTo>
                    <a:pt x="92" y="197"/>
                    <a:pt x="49" y="207"/>
                    <a:pt x="50" y="240"/>
                  </a:cubicBezTo>
                  <a:cubicBezTo>
                    <a:pt x="79" y="225"/>
                    <a:pt x="100" y="201"/>
                    <a:pt x="132" y="191"/>
                  </a:cubicBezTo>
                  <a:cubicBezTo>
                    <a:pt x="157" y="183"/>
                    <a:pt x="181" y="170"/>
                    <a:pt x="204" y="159"/>
                  </a:cubicBezTo>
                  <a:cubicBezTo>
                    <a:pt x="259" y="133"/>
                    <a:pt x="321" y="145"/>
                    <a:pt x="381" y="148"/>
                  </a:cubicBezTo>
                  <a:cubicBezTo>
                    <a:pt x="352" y="123"/>
                    <a:pt x="296" y="124"/>
                    <a:pt x="283" y="78"/>
                  </a:cubicBezTo>
                  <a:cubicBezTo>
                    <a:pt x="278" y="62"/>
                    <a:pt x="274" y="46"/>
                    <a:pt x="277" y="30"/>
                  </a:cubicBezTo>
                  <a:cubicBezTo>
                    <a:pt x="279" y="20"/>
                    <a:pt x="292" y="2"/>
                    <a:pt x="271" y="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gad815e67f5_3_16887"/>
            <p:cNvSpPr/>
            <p:nvPr/>
          </p:nvSpPr>
          <p:spPr>
            <a:xfrm rot="5400000">
              <a:off x="2760846" y="2962596"/>
              <a:ext cx="309625" cy="725684"/>
            </a:xfrm>
            <a:custGeom>
              <a:rect b="b" l="l" r="r" t="t"/>
              <a:pathLst>
                <a:path extrusionOk="0" h="384" w="165">
                  <a:moveTo>
                    <a:pt x="2" y="18"/>
                  </a:moveTo>
                  <a:cubicBezTo>
                    <a:pt x="3" y="34"/>
                    <a:pt x="18" y="51"/>
                    <a:pt x="24" y="67"/>
                  </a:cubicBezTo>
                  <a:cubicBezTo>
                    <a:pt x="30" y="86"/>
                    <a:pt x="36" y="105"/>
                    <a:pt x="42" y="124"/>
                  </a:cubicBezTo>
                  <a:cubicBezTo>
                    <a:pt x="52" y="160"/>
                    <a:pt x="56" y="197"/>
                    <a:pt x="61" y="233"/>
                  </a:cubicBezTo>
                  <a:cubicBezTo>
                    <a:pt x="67" y="282"/>
                    <a:pt x="54" y="329"/>
                    <a:pt x="54" y="376"/>
                  </a:cubicBezTo>
                  <a:cubicBezTo>
                    <a:pt x="68" y="377"/>
                    <a:pt x="81" y="383"/>
                    <a:pt x="94" y="384"/>
                  </a:cubicBezTo>
                  <a:cubicBezTo>
                    <a:pt x="102" y="370"/>
                    <a:pt x="101" y="348"/>
                    <a:pt x="103" y="332"/>
                  </a:cubicBezTo>
                  <a:cubicBezTo>
                    <a:pt x="106" y="306"/>
                    <a:pt x="110" y="282"/>
                    <a:pt x="114" y="257"/>
                  </a:cubicBezTo>
                  <a:cubicBezTo>
                    <a:pt x="122" y="214"/>
                    <a:pt x="127" y="165"/>
                    <a:pt x="143" y="124"/>
                  </a:cubicBezTo>
                  <a:cubicBezTo>
                    <a:pt x="149" y="110"/>
                    <a:pt x="165" y="96"/>
                    <a:pt x="149" y="83"/>
                  </a:cubicBezTo>
                  <a:cubicBezTo>
                    <a:pt x="138" y="75"/>
                    <a:pt x="111" y="75"/>
                    <a:pt x="97" y="67"/>
                  </a:cubicBezTo>
                  <a:cubicBezTo>
                    <a:pt x="68" y="52"/>
                    <a:pt x="42" y="0"/>
                    <a:pt x="5" y="5"/>
                  </a:cubicBezTo>
                  <a:cubicBezTo>
                    <a:pt x="2" y="11"/>
                    <a:pt x="0" y="17"/>
                    <a:pt x="2" y="2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gad815e67f5_3_16887"/>
            <p:cNvSpPr/>
            <p:nvPr/>
          </p:nvSpPr>
          <p:spPr>
            <a:xfrm rot="5400000">
              <a:off x="3401060" y="4109176"/>
              <a:ext cx="735360" cy="657953"/>
            </a:xfrm>
            <a:custGeom>
              <a:rect b="b" l="l" r="r" t="t"/>
              <a:pathLst>
                <a:path extrusionOk="0" h="350" w="390">
                  <a:moveTo>
                    <a:pt x="318" y="350"/>
                  </a:moveTo>
                  <a:cubicBezTo>
                    <a:pt x="307" y="315"/>
                    <a:pt x="263" y="291"/>
                    <a:pt x="239" y="269"/>
                  </a:cubicBezTo>
                  <a:cubicBezTo>
                    <a:pt x="211" y="244"/>
                    <a:pt x="180" y="220"/>
                    <a:pt x="141" y="218"/>
                  </a:cubicBezTo>
                  <a:cubicBezTo>
                    <a:pt x="105" y="217"/>
                    <a:pt x="69" y="217"/>
                    <a:pt x="36" y="225"/>
                  </a:cubicBezTo>
                  <a:cubicBezTo>
                    <a:pt x="15" y="230"/>
                    <a:pt x="0" y="239"/>
                    <a:pt x="3" y="209"/>
                  </a:cubicBezTo>
                  <a:cubicBezTo>
                    <a:pt x="5" y="183"/>
                    <a:pt x="29" y="160"/>
                    <a:pt x="37" y="134"/>
                  </a:cubicBezTo>
                  <a:cubicBezTo>
                    <a:pt x="44" y="111"/>
                    <a:pt x="44" y="83"/>
                    <a:pt x="42" y="59"/>
                  </a:cubicBezTo>
                  <a:cubicBezTo>
                    <a:pt x="40" y="40"/>
                    <a:pt x="34" y="19"/>
                    <a:pt x="41" y="0"/>
                  </a:cubicBezTo>
                  <a:cubicBezTo>
                    <a:pt x="59" y="1"/>
                    <a:pt x="68" y="42"/>
                    <a:pt x="76" y="55"/>
                  </a:cubicBezTo>
                  <a:cubicBezTo>
                    <a:pt x="89" y="79"/>
                    <a:pt x="108" y="101"/>
                    <a:pt x="127" y="119"/>
                  </a:cubicBezTo>
                  <a:cubicBezTo>
                    <a:pt x="157" y="147"/>
                    <a:pt x="190" y="158"/>
                    <a:pt x="229" y="162"/>
                  </a:cubicBezTo>
                  <a:cubicBezTo>
                    <a:pt x="259" y="165"/>
                    <a:pt x="289" y="167"/>
                    <a:pt x="317" y="178"/>
                  </a:cubicBezTo>
                  <a:cubicBezTo>
                    <a:pt x="336" y="185"/>
                    <a:pt x="377" y="196"/>
                    <a:pt x="390" y="211"/>
                  </a:cubicBezTo>
                  <a:cubicBezTo>
                    <a:pt x="359" y="206"/>
                    <a:pt x="248" y="198"/>
                    <a:pt x="263" y="248"/>
                  </a:cubicBezTo>
                  <a:cubicBezTo>
                    <a:pt x="269" y="269"/>
                    <a:pt x="329" y="332"/>
                    <a:pt x="320" y="34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gad815e67f5_3_16887"/>
            <p:cNvSpPr/>
            <p:nvPr/>
          </p:nvSpPr>
          <p:spPr>
            <a:xfrm rot="5400000">
              <a:off x="3636504" y="2396562"/>
              <a:ext cx="264471" cy="245120"/>
            </a:xfrm>
            <a:custGeom>
              <a:rect b="b" l="l" r="r" t="t"/>
              <a:pathLst>
                <a:path extrusionOk="0" h="131" w="141">
                  <a:moveTo>
                    <a:pt x="4" y="125"/>
                  </a:moveTo>
                  <a:cubicBezTo>
                    <a:pt x="34" y="126"/>
                    <a:pt x="76" y="90"/>
                    <a:pt x="96" y="70"/>
                  </a:cubicBezTo>
                  <a:cubicBezTo>
                    <a:pt x="114" y="52"/>
                    <a:pt x="120" y="10"/>
                    <a:pt x="141" y="0"/>
                  </a:cubicBezTo>
                  <a:cubicBezTo>
                    <a:pt x="133" y="38"/>
                    <a:pt x="138" y="71"/>
                    <a:pt x="99" y="88"/>
                  </a:cubicBezTo>
                  <a:cubicBezTo>
                    <a:pt x="66" y="102"/>
                    <a:pt x="33" y="121"/>
                    <a:pt x="0" y="131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gad815e67f5_3_16887"/>
            <p:cNvSpPr/>
            <p:nvPr/>
          </p:nvSpPr>
          <p:spPr>
            <a:xfrm rot="5400000">
              <a:off x="5229784" y="3206103"/>
              <a:ext cx="296724" cy="554745"/>
            </a:xfrm>
            <a:custGeom>
              <a:rect b="b" l="l" r="r" t="t"/>
              <a:pathLst>
                <a:path extrusionOk="0" h="295" w="157">
                  <a:moveTo>
                    <a:pt x="115" y="0"/>
                  </a:moveTo>
                  <a:cubicBezTo>
                    <a:pt x="157" y="47"/>
                    <a:pt x="123" y="125"/>
                    <a:pt x="93" y="167"/>
                  </a:cubicBezTo>
                  <a:cubicBezTo>
                    <a:pt x="78" y="189"/>
                    <a:pt x="0" y="243"/>
                    <a:pt x="29" y="274"/>
                  </a:cubicBezTo>
                  <a:cubicBezTo>
                    <a:pt x="33" y="279"/>
                    <a:pt x="68" y="295"/>
                    <a:pt x="74" y="293"/>
                  </a:cubicBezTo>
                  <a:cubicBezTo>
                    <a:pt x="89" y="288"/>
                    <a:pt x="86" y="257"/>
                    <a:pt x="89" y="245"/>
                  </a:cubicBezTo>
                  <a:cubicBezTo>
                    <a:pt x="103" y="191"/>
                    <a:pt x="141" y="146"/>
                    <a:pt x="144" y="90"/>
                  </a:cubicBezTo>
                  <a:cubicBezTo>
                    <a:pt x="145" y="72"/>
                    <a:pt x="147" y="55"/>
                    <a:pt x="141" y="39"/>
                  </a:cubicBezTo>
                  <a:cubicBezTo>
                    <a:pt x="135" y="25"/>
                    <a:pt x="122" y="18"/>
                    <a:pt x="117" y="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gad815e67f5_3_16887"/>
            <p:cNvSpPr/>
            <p:nvPr/>
          </p:nvSpPr>
          <p:spPr>
            <a:xfrm rot="5400000">
              <a:off x="4483136" y="2591691"/>
              <a:ext cx="341878" cy="67730"/>
            </a:xfrm>
            <a:custGeom>
              <a:rect b="b" l="l" r="r" t="t"/>
              <a:pathLst>
                <a:path extrusionOk="0" h="37" w="180">
                  <a:moveTo>
                    <a:pt x="0" y="17"/>
                  </a:moveTo>
                  <a:cubicBezTo>
                    <a:pt x="28" y="8"/>
                    <a:pt x="76" y="11"/>
                    <a:pt x="105" y="17"/>
                  </a:cubicBezTo>
                  <a:cubicBezTo>
                    <a:pt x="127" y="21"/>
                    <a:pt x="151" y="35"/>
                    <a:pt x="172" y="37"/>
                  </a:cubicBezTo>
                  <a:cubicBezTo>
                    <a:pt x="180" y="0"/>
                    <a:pt x="124" y="3"/>
                    <a:pt x="99" y="3"/>
                  </a:cubicBezTo>
                  <a:cubicBezTo>
                    <a:pt x="71" y="3"/>
                    <a:pt x="30" y="3"/>
                    <a:pt x="4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gad815e67f5_3_16887"/>
            <p:cNvSpPr/>
            <p:nvPr/>
          </p:nvSpPr>
          <p:spPr>
            <a:xfrm rot="5400000">
              <a:off x="5355569" y="3222229"/>
              <a:ext cx="170939" cy="628926"/>
            </a:xfrm>
            <a:custGeom>
              <a:rect b="b" l="l" r="r" t="t"/>
              <a:pathLst>
                <a:path extrusionOk="0" h="332" w="90">
                  <a:moveTo>
                    <a:pt x="35" y="0"/>
                  </a:moveTo>
                  <a:cubicBezTo>
                    <a:pt x="75" y="58"/>
                    <a:pt x="90" y="136"/>
                    <a:pt x="56" y="199"/>
                  </a:cubicBezTo>
                  <a:cubicBezTo>
                    <a:pt x="35" y="236"/>
                    <a:pt x="0" y="287"/>
                    <a:pt x="21" y="332"/>
                  </a:cubicBezTo>
                  <a:cubicBezTo>
                    <a:pt x="24" y="267"/>
                    <a:pt x="76" y="218"/>
                    <a:pt x="77" y="151"/>
                  </a:cubicBezTo>
                  <a:cubicBezTo>
                    <a:pt x="78" y="124"/>
                    <a:pt x="75" y="91"/>
                    <a:pt x="67" y="65"/>
                  </a:cubicBezTo>
                  <a:cubicBezTo>
                    <a:pt x="61" y="45"/>
                    <a:pt x="47" y="26"/>
                    <a:pt x="4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7" name="Google Shape;1857;gad815e67f5_3_16887"/>
            <p:cNvSpPr/>
            <p:nvPr/>
          </p:nvSpPr>
          <p:spPr>
            <a:xfrm rot="5400000">
              <a:off x="4483136" y="2582015"/>
              <a:ext cx="351554" cy="51604"/>
            </a:xfrm>
            <a:custGeom>
              <a:rect b="b" l="l" r="r" t="t"/>
              <a:pathLst>
                <a:path extrusionOk="0" h="27" w="186">
                  <a:moveTo>
                    <a:pt x="0" y="19"/>
                  </a:moveTo>
                  <a:cubicBezTo>
                    <a:pt x="27" y="0"/>
                    <a:pt x="75" y="8"/>
                    <a:pt x="105" y="11"/>
                  </a:cubicBezTo>
                  <a:cubicBezTo>
                    <a:pt x="122" y="13"/>
                    <a:pt x="136" y="16"/>
                    <a:pt x="152" y="18"/>
                  </a:cubicBezTo>
                  <a:cubicBezTo>
                    <a:pt x="164" y="21"/>
                    <a:pt x="174" y="25"/>
                    <a:pt x="186" y="27"/>
                  </a:cubicBezTo>
                  <a:cubicBezTo>
                    <a:pt x="157" y="8"/>
                    <a:pt x="120" y="2"/>
                    <a:pt x="85" y="4"/>
                  </a:cubicBezTo>
                  <a:cubicBezTo>
                    <a:pt x="71" y="4"/>
                    <a:pt x="56" y="1"/>
                    <a:pt x="41" y="4"/>
                  </a:cubicBezTo>
                  <a:cubicBezTo>
                    <a:pt x="28" y="7"/>
                    <a:pt x="15" y="15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gad815e67f5_3_16887"/>
            <p:cNvSpPr/>
            <p:nvPr/>
          </p:nvSpPr>
          <p:spPr>
            <a:xfrm rot="5400000">
              <a:off x="5192693" y="3468962"/>
              <a:ext cx="54829" cy="51604"/>
            </a:xfrm>
            <a:custGeom>
              <a:rect b="b" l="l" r="r" t="t"/>
              <a:pathLst>
                <a:path extrusionOk="0" h="28" w="29">
                  <a:moveTo>
                    <a:pt x="29" y="15"/>
                  </a:moveTo>
                  <a:cubicBezTo>
                    <a:pt x="28" y="22"/>
                    <a:pt x="22" y="28"/>
                    <a:pt x="14" y="28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gad815e67f5_3_16887"/>
            <p:cNvSpPr/>
            <p:nvPr/>
          </p:nvSpPr>
          <p:spPr>
            <a:xfrm rot="5400000">
              <a:off x="5128188" y="3472187"/>
              <a:ext cx="29027" cy="32253"/>
            </a:xfrm>
            <a:custGeom>
              <a:rect b="b" l="l" r="r" t="t"/>
              <a:pathLst>
                <a:path extrusionOk="0" h="16" w="16">
                  <a:moveTo>
                    <a:pt x="16" y="8"/>
                  </a:moveTo>
                  <a:cubicBezTo>
                    <a:pt x="16" y="13"/>
                    <a:pt x="12" y="16"/>
                    <a:pt x="8" y="16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gad815e67f5_3_16887"/>
            <p:cNvSpPr/>
            <p:nvPr/>
          </p:nvSpPr>
          <p:spPr>
            <a:xfrm rot="5400000">
              <a:off x="4652462" y="2602979"/>
              <a:ext cx="38703" cy="32253"/>
            </a:xfrm>
            <a:custGeom>
              <a:rect b="b" l="l" r="r" t="t"/>
              <a:pathLst>
                <a:path extrusionOk="0" h="18" w="19">
                  <a:moveTo>
                    <a:pt x="18" y="9"/>
                  </a:moveTo>
                  <a:cubicBezTo>
                    <a:pt x="18" y="14"/>
                    <a:pt x="14" y="18"/>
                    <a:pt x="9" y="17"/>
                  </a:cubicBezTo>
                  <a:cubicBezTo>
                    <a:pt x="4" y="17"/>
                    <a:pt x="0" y="13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gad815e67f5_3_16887"/>
            <p:cNvSpPr/>
            <p:nvPr/>
          </p:nvSpPr>
          <p:spPr>
            <a:xfrm rot="5400000">
              <a:off x="4642786" y="2422364"/>
              <a:ext cx="22577" cy="22577"/>
            </a:xfrm>
            <a:custGeom>
              <a:rect b="b" l="l" r="r" t="t"/>
              <a:pathLst>
                <a:path extrusionOk="0" h="11" w="12">
                  <a:moveTo>
                    <a:pt x="12" y="6"/>
                  </a:moveTo>
                  <a:cubicBezTo>
                    <a:pt x="12" y="9"/>
                    <a:pt x="9" y="11"/>
                    <a:pt x="6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10" y="1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gad815e67f5_3_16887"/>
            <p:cNvSpPr/>
            <p:nvPr/>
          </p:nvSpPr>
          <p:spPr>
            <a:xfrm rot="5400000">
              <a:off x="4650849" y="2449779"/>
              <a:ext cx="12901" cy="9676"/>
            </a:xfrm>
            <a:custGeom>
              <a:rect b="b" l="l" r="r" t="t"/>
              <a:pathLst>
                <a:path extrusionOk="0" h="5" w="7">
                  <a:moveTo>
                    <a:pt x="7" y="3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gad815e67f5_3_16887"/>
            <p:cNvSpPr/>
            <p:nvPr/>
          </p:nvSpPr>
          <p:spPr>
            <a:xfrm rot="5400000">
              <a:off x="2286732" y="3436709"/>
              <a:ext cx="25802" cy="22577"/>
            </a:xfrm>
            <a:custGeom>
              <a:rect b="b" l="l" r="r" t="t"/>
              <a:pathLst>
                <a:path extrusionOk="0" h="13" w="14">
                  <a:moveTo>
                    <a:pt x="13" y="5"/>
                  </a:moveTo>
                  <a:cubicBezTo>
                    <a:pt x="14" y="9"/>
                    <a:pt x="12" y="12"/>
                    <a:pt x="8" y="13"/>
                  </a:cubicBezTo>
                  <a:cubicBezTo>
                    <a:pt x="5" y="13"/>
                    <a:pt x="2" y="11"/>
                    <a:pt x="1" y="8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gad815e67f5_3_16887"/>
            <p:cNvSpPr/>
            <p:nvPr/>
          </p:nvSpPr>
          <p:spPr>
            <a:xfrm rot="5400000">
              <a:off x="2254480" y="3449610"/>
              <a:ext cx="16126" cy="12901"/>
            </a:xfrm>
            <a:custGeom>
              <a:rect b="b" l="l" r="r" t="t"/>
              <a:pathLst>
                <a:path extrusionOk="0" h="8" w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6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gad815e67f5_3_16887"/>
            <p:cNvSpPr/>
            <p:nvPr/>
          </p:nvSpPr>
          <p:spPr>
            <a:xfrm rot="5400000">
              <a:off x="1975495" y="3025488"/>
              <a:ext cx="448311" cy="654728"/>
            </a:xfrm>
            <a:custGeom>
              <a:rect b="b" l="l" r="r" t="t"/>
              <a:pathLst>
                <a:path extrusionOk="0" h="348" w="238">
                  <a:moveTo>
                    <a:pt x="226" y="231"/>
                  </a:moveTo>
                  <a:cubicBezTo>
                    <a:pt x="238" y="284"/>
                    <a:pt x="210" y="324"/>
                    <a:pt x="167" y="332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93" y="348"/>
                    <a:pt x="52" y="323"/>
                    <a:pt x="41" y="27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0" y="76"/>
                    <a:pt x="26" y="25"/>
                    <a:pt x="69" y="16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42" y="0"/>
                    <a:pt x="186" y="37"/>
                    <a:pt x="197" y="90"/>
                  </a:cubicBezTo>
                  <a:lnTo>
                    <a:pt x="226" y="231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gad815e67f5_3_16887"/>
            <p:cNvSpPr/>
            <p:nvPr/>
          </p:nvSpPr>
          <p:spPr>
            <a:xfrm rot="5400000">
              <a:off x="2093217" y="3127084"/>
              <a:ext cx="351554" cy="516042"/>
            </a:xfrm>
            <a:custGeom>
              <a:rect b="b" l="l" r="r" t="t"/>
              <a:pathLst>
                <a:path extrusionOk="0" h="274" w="186">
                  <a:moveTo>
                    <a:pt x="184" y="273"/>
                  </a:moveTo>
                  <a:cubicBezTo>
                    <a:pt x="186" y="259"/>
                    <a:pt x="186" y="245"/>
                    <a:pt x="183" y="230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2" y="36"/>
                    <a:pt x="98" y="0"/>
                    <a:pt x="55" y="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0" y="21"/>
                    <a:pt x="12" y="74"/>
                  </a:cubicBezTo>
                  <a:cubicBezTo>
                    <a:pt x="23" y="128"/>
                    <a:pt x="44" y="231"/>
                    <a:pt x="44" y="231"/>
                  </a:cubicBezTo>
                  <a:cubicBezTo>
                    <a:pt x="44" y="231"/>
                    <a:pt x="49" y="271"/>
                    <a:pt x="92" y="272"/>
                  </a:cubicBezTo>
                  <a:cubicBezTo>
                    <a:pt x="135" y="274"/>
                    <a:pt x="170" y="252"/>
                    <a:pt x="184" y="27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gad815e67f5_3_16887"/>
            <p:cNvSpPr/>
            <p:nvPr/>
          </p:nvSpPr>
          <p:spPr>
            <a:xfrm rot="5400000">
              <a:off x="1812619" y="3349627"/>
              <a:ext cx="251570" cy="112884"/>
            </a:xfrm>
            <a:custGeom>
              <a:rect b="b" l="l" r="r" t="t"/>
              <a:pathLst>
                <a:path extrusionOk="0" h="59" w="132">
                  <a:moveTo>
                    <a:pt x="129" y="16"/>
                  </a:moveTo>
                  <a:cubicBezTo>
                    <a:pt x="132" y="28"/>
                    <a:pt x="106" y="44"/>
                    <a:pt x="71" y="52"/>
                  </a:cubicBezTo>
                  <a:cubicBezTo>
                    <a:pt x="36" y="59"/>
                    <a:pt x="5" y="55"/>
                    <a:pt x="3" y="43"/>
                  </a:cubicBezTo>
                  <a:cubicBezTo>
                    <a:pt x="0" y="31"/>
                    <a:pt x="27" y="15"/>
                    <a:pt x="62" y="8"/>
                  </a:cubicBezTo>
                  <a:cubicBezTo>
                    <a:pt x="97" y="0"/>
                    <a:pt x="127" y="4"/>
                    <a:pt x="129" y="1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gad815e67f5_3_16887"/>
            <p:cNvSpPr/>
            <p:nvPr/>
          </p:nvSpPr>
          <p:spPr>
            <a:xfrm rot="5400000">
              <a:off x="1851322" y="3268996"/>
              <a:ext cx="203191" cy="70956"/>
            </a:xfrm>
            <a:custGeom>
              <a:rect b="b" l="l" r="r" t="t"/>
              <a:pathLst>
                <a:path extrusionOk="0" h="39" w="107">
                  <a:moveTo>
                    <a:pt x="40" y="39"/>
                  </a:moveTo>
                  <a:cubicBezTo>
                    <a:pt x="40" y="39"/>
                    <a:pt x="35" y="16"/>
                    <a:pt x="107" y="0"/>
                  </a:cubicBezTo>
                  <a:cubicBezTo>
                    <a:pt x="107" y="0"/>
                    <a:pt x="0" y="14"/>
                    <a:pt x="40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gad815e67f5_3_16887"/>
            <p:cNvSpPr/>
            <p:nvPr/>
          </p:nvSpPr>
          <p:spPr>
            <a:xfrm rot="5400000">
              <a:off x="1870674" y="3236743"/>
              <a:ext cx="125785" cy="77406"/>
            </a:xfrm>
            <a:custGeom>
              <a:rect b="b" l="l" r="r" t="t"/>
              <a:pathLst>
                <a:path extrusionOk="0" h="41" w="66">
                  <a:moveTo>
                    <a:pt x="40" y="41"/>
                  </a:moveTo>
                  <a:cubicBezTo>
                    <a:pt x="40" y="41"/>
                    <a:pt x="9" y="20"/>
                    <a:pt x="66" y="0"/>
                  </a:cubicBezTo>
                  <a:cubicBezTo>
                    <a:pt x="66" y="0"/>
                    <a:pt x="0" y="16"/>
                    <a:pt x="4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gad815e67f5_3_16887"/>
            <p:cNvSpPr/>
            <p:nvPr/>
          </p:nvSpPr>
          <p:spPr>
            <a:xfrm rot="5400000">
              <a:off x="2052901" y="3228680"/>
              <a:ext cx="135461" cy="219318"/>
            </a:xfrm>
            <a:custGeom>
              <a:rect b="b" l="l" r="r" t="t"/>
              <a:pathLst>
                <a:path extrusionOk="0" h="116" w="71">
                  <a:moveTo>
                    <a:pt x="0" y="0"/>
                  </a:moveTo>
                  <a:cubicBezTo>
                    <a:pt x="1" y="2"/>
                    <a:pt x="17" y="76"/>
                    <a:pt x="17" y="76"/>
                  </a:cubicBezTo>
                  <a:cubicBezTo>
                    <a:pt x="17" y="76"/>
                    <a:pt x="24" y="116"/>
                    <a:pt x="71" y="112"/>
                  </a:cubicBezTo>
                  <a:cubicBezTo>
                    <a:pt x="71" y="112"/>
                    <a:pt x="31" y="109"/>
                    <a:pt x="24" y="72"/>
                  </a:cubicBezTo>
                  <a:cubicBezTo>
                    <a:pt x="18" y="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gad815e67f5_3_16887"/>
            <p:cNvSpPr/>
            <p:nvPr/>
          </p:nvSpPr>
          <p:spPr>
            <a:xfrm rot="5400000">
              <a:off x="2020648" y="3293185"/>
              <a:ext cx="93533" cy="99983"/>
            </a:xfrm>
            <a:custGeom>
              <a:rect b="b" l="l" r="r" t="t"/>
              <a:pathLst>
                <a:path extrusionOk="0" h="54" w="48">
                  <a:moveTo>
                    <a:pt x="0" y="0"/>
                  </a:moveTo>
                  <a:cubicBezTo>
                    <a:pt x="0" y="0"/>
                    <a:pt x="2" y="32"/>
                    <a:pt x="22" y="43"/>
                  </a:cubicBezTo>
                  <a:cubicBezTo>
                    <a:pt x="41" y="54"/>
                    <a:pt x="48" y="52"/>
                    <a:pt x="48" y="52"/>
                  </a:cubicBezTo>
                  <a:cubicBezTo>
                    <a:pt x="48" y="52"/>
                    <a:pt x="7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2" name="Google Shape;1872;gad815e67f5_3_16887"/>
            <p:cNvSpPr/>
            <p:nvPr/>
          </p:nvSpPr>
          <p:spPr>
            <a:xfrm rot="5400000">
              <a:off x="2360913" y="3162562"/>
              <a:ext cx="70956" cy="209642"/>
            </a:xfrm>
            <a:custGeom>
              <a:rect b="b" l="l" r="r" t="t"/>
              <a:pathLst>
                <a:path extrusionOk="0" h="111" w="37">
                  <a:moveTo>
                    <a:pt x="35" y="0"/>
                  </a:moveTo>
                  <a:cubicBezTo>
                    <a:pt x="14" y="1"/>
                    <a:pt x="1" y="13"/>
                    <a:pt x="0" y="34"/>
                  </a:cubicBezTo>
                  <a:cubicBezTo>
                    <a:pt x="0" y="45"/>
                    <a:pt x="1" y="55"/>
                    <a:pt x="4" y="66"/>
                  </a:cubicBezTo>
                  <a:cubicBezTo>
                    <a:pt x="7" y="81"/>
                    <a:pt x="8" y="98"/>
                    <a:pt x="16" y="111"/>
                  </a:cubicBezTo>
                  <a:cubicBezTo>
                    <a:pt x="16" y="97"/>
                    <a:pt x="11" y="82"/>
                    <a:pt x="11" y="68"/>
                  </a:cubicBezTo>
                  <a:cubicBezTo>
                    <a:pt x="11" y="56"/>
                    <a:pt x="12" y="41"/>
                    <a:pt x="16" y="31"/>
                  </a:cubicBezTo>
                  <a:cubicBezTo>
                    <a:pt x="19" y="22"/>
                    <a:pt x="28" y="3"/>
                    <a:pt x="37" y="1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3" name="Google Shape;1873;gad815e67f5_3_16887"/>
            <p:cNvSpPr/>
            <p:nvPr/>
          </p:nvSpPr>
          <p:spPr>
            <a:xfrm rot="5400000">
              <a:off x="2396391" y="3181914"/>
              <a:ext cx="41928" cy="148362"/>
            </a:xfrm>
            <a:custGeom>
              <a:rect b="b" l="l" r="r" t="t"/>
              <a:pathLst>
                <a:path extrusionOk="0" h="80" w="22">
                  <a:moveTo>
                    <a:pt x="22" y="0"/>
                  </a:moveTo>
                  <a:cubicBezTo>
                    <a:pt x="10" y="10"/>
                    <a:pt x="3" y="15"/>
                    <a:pt x="1" y="32"/>
                  </a:cubicBezTo>
                  <a:cubicBezTo>
                    <a:pt x="0" y="40"/>
                    <a:pt x="2" y="47"/>
                    <a:pt x="3" y="55"/>
                  </a:cubicBezTo>
                  <a:cubicBezTo>
                    <a:pt x="3" y="63"/>
                    <a:pt x="3" y="73"/>
                    <a:pt x="8" y="80"/>
                  </a:cubicBezTo>
                  <a:cubicBezTo>
                    <a:pt x="4" y="63"/>
                    <a:pt x="0" y="43"/>
                    <a:pt x="5" y="26"/>
                  </a:cubicBezTo>
                  <a:cubicBezTo>
                    <a:pt x="7" y="18"/>
                    <a:pt x="14" y="4"/>
                    <a:pt x="2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4" name="Google Shape;1874;gad815e67f5_3_16887"/>
            <p:cNvSpPr/>
            <p:nvPr/>
          </p:nvSpPr>
          <p:spPr>
            <a:xfrm rot="5400000">
              <a:off x="1380434" y="3165787"/>
              <a:ext cx="470888" cy="661179"/>
            </a:xfrm>
            <a:custGeom>
              <a:rect b="b" l="l" r="r" t="t"/>
              <a:pathLst>
                <a:path extrusionOk="0" h="350" w="249">
                  <a:moveTo>
                    <a:pt x="234" y="226"/>
                  </a:moveTo>
                  <a:cubicBezTo>
                    <a:pt x="249" y="279"/>
                    <a:pt x="223" y="319"/>
                    <a:pt x="180" y="330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08" y="350"/>
                    <a:pt x="65" y="328"/>
                    <a:pt x="51" y="275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0" y="83"/>
                    <a:pt x="23" y="31"/>
                    <a:pt x="65" y="2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37" y="0"/>
                    <a:pt x="183" y="34"/>
                    <a:pt x="197" y="87"/>
                  </a:cubicBezTo>
                  <a:lnTo>
                    <a:pt x="234" y="22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5" name="Google Shape;1875;gad815e67f5_3_16887"/>
            <p:cNvSpPr/>
            <p:nvPr/>
          </p:nvSpPr>
          <p:spPr>
            <a:xfrm rot="5400000">
              <a:off x="1502994" y="3265770"/>
              <a:ext cx="374130" cy="519267"/>
            </a:xfrm>
            <a:custGeom>
              <a:rect b="b" l="l" r="r" t="t"/>
              <a:pathLst>
                <a:path extrusionOk="0" h="274" w="199">
                  <a:moveTo>
                    <a:pt x="197" y="268"/>
                  </a:moveTo>
                  <a:cubicBezTo>
                    <a:pt x="199" y="255"/>
                    <a:pt x="198" y="240"/>
                    <a:pt x="194" y="226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42" y="34"/>
                    <a:pt x="97" y="0"/>
                    <a:pt x="5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0" y="27"/>
                    <a:pt x="14" y="80"/>
                  </a:cubicBezTo>
                  <a:cubicBezTo>
                    <a:pt x="28" y="133"/>
                    <a:pt x="55" y="234"/>
                    <a:pt x="55" y="234"/>
                  </a:cubicBezTo>
                  <a:cubicBezTo>
                    <a:pt x="55" y="234"/>
                    <a:pt x="62" y="274"/>
                    <a:pt x="105" y="273"/>
                  </a:cubicBezTo>
                  <a:cubicBezTo>
                    <a:pt x="148" y="272"/>
                    <a:pt x="182" y="249"/>
                    <a:pt x="197" y="26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6" name="Google Shape;1876;gad815e67f5_3_16887"/>
            <p:cNvSpPr/>
            <p:nvPr/>
          </p:nvSpPr>
          <p:spPr>
            <a:xfrm rot="5400000">
              <a:off x="1233684" y="3502827"/>
              <a:ext cx="248345" cy="119335"/>
            </a:xfrm>
            <a:custGeom>
              <a:rect b="b" l="l" r="r" t="t"/>
              <a:pathLst>
                <a:path extrusionOk="0" h="62" w="131">
                  <a:moveTo>
                    <a:pt x="128" y="14"/>
                  </a:moveTo>
                  <a:cubicBezTo>
                    <a:pt x="131" y="26"/>
                    <a:pt x="106" y="43"/>
                    <a:pt x="72" y="52"/>
                  </a:cubicBezTo>
                  <a:cubicBezTo>
                    <a:pt x="37" y="62"/>
                    <a:pt x="6" y="59"/>
                    <a:pt x="3" y="47"/>
                  </a:cubicBezTo>
                  <a:cubicBezTo>
                    <a:pt x="0" y="35"/>
                    <a:pt x="25" y="18"/>
                    <a:pt x="60" y="9"/>
                  </a:cubicBezTo>
                  <a:cubicBezTo>
                    <a:pt x="94" y="0"/>
                    <a:pt x="125" y="2"/>
                    <a:pt x="128" y="1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7" name="Google Shape;1877;gad815e67f5_3_16887"/>
            <p:cNvSpPr/>
            <p:nvPr/>
          </p:nvSpPr>
          <p:spPr>
            <a:xfrm rot="5400000">
              <a:off x="1270775" y="3420583"/>
              <a:ext cx="199966" cy="80632"/>
            </a:xfrm>
            <a:custGeom>
              <a:rect b="b" l="l" r="r" t="t"/>
              <a:pathLst>
                <a:path extrusionOk="0" h="42" w="106">
                  <a:moveTo>
                    <a:pt x="42" y="42"/>
                  </a:moveTo>
                  <a:cubicBezTo>
                    <a:pt x="42" y="42"/>
                    <a:pt x="36" y="20"/>
                    <a:pt x="106" y="0"/>
                  </a:cubicBezTo>
                  <a:cubicBezTo>
                    <a:pt x="106" y="0"/>
                    <a:pt x="0" y="20"/>
                    <a:pt x="42" y="4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gad815e67f5_3_16887"/>
            <p:cNvSpPr/>
            <p:nvPr/>
          </p:nvSpPr>
          <p:spPr>
            <a:xfrm rot="5400000">
              <a:off x="1288514" y="3389943"/>
              <a:ext cx="122560" cy="83857"/>
            </a:xfrm>
            <a:custGeom>
              <a:rect b="b" l="l" r="r" t="t"/>
              <a:pathLst>
                <a:path extrusionOk="0" h="43" w="66">
                  <a:moveTo>
                    <a:pt x="42" y="43"/>
                  </a:moveTo>
                  <a:cubicBezTo>
                    <a:pt x="42" y="43"/>
                    <a:pt x="10" y="25"/>
                    <a:pt x="66" y="0"/>
                  </a:cubicBezTo>
                  <a:cubicBezTo>
                    <a:pt x="66" y="0"/>
                    <a:pt x="0" y="24"/>
                    <a:pt x="4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gad815e67f5_3_16887"/>
            <p:cNvSpPr/>
            <p:nvPr/>
          </p:nvSpPr>
          <p:spPr>
            <a:xfrm rot="5400000">
              <a:off x="1462678" y="3377042"/>
              <a:ext cx="145137" cy="216093"/>
            </a:xfrm>
            <a:custGeom>
              <a:rect b="b" l="l" r="r" t="t"/>
              <a:pathLst>
                <a:path extrusionOk="0" h="114" w="77">
                  <a:moveTo>
                    <a:pt x="0" y="0"/>
                  </a:moveTo>
                  <a:cubicBezTo>
                    <a:pt x="1" y="2"/>
                    <a:pt x="21" y="75"/>
                    <a:pt x="21" y="75"/>
                  </a:cubicBezTo>
                  <a:cubicBezTo>
                    <a:pt x="21" y="75"/>
                    <a:pt x="30" y="114"/>
                    <a:pt x="77" y="108"/>
                  </a:cubicBezTo>
                  <a:cubicBezTo>
                    <a:pt x="77" y="108"/>
                    <a:pt x="37" y="107"/>
                    <a:pt x="28" y="71"/>
                  </a:cubicBezTo>
                  <a:cubicBezTo>
                    <a:pt x="2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0" name="Google Shape;1880;gad815e67f5_3_16887"/>
            <p:cNvSpPr/>
            <p:nvPr/>
          </p:nvSpPr>
          <p:spPr>
            <a:xfrm rot="5400000">
              <a:off x="1438489" y="3446385"/>
              <a:ext cx="93533" cy="96758"/>
            </a:xfrm>
            <a:custGeom>
              <a:rect b="b" l="l" r="r" t="t"/>
              <a:pathLst>
                <a:path extrusionOk="0" h="52" w="50">
                  <a:moveTo>
                    <a:pt x="0" y="0"/>
                  </a:moveTo>
                  <a:cubicBezTo>
                    <a:pt x="0" y="0"/>
                    <a:pt x="3" y="33"/>
                    <a:pt x="23" y="42"/>
                  </a:cubicBezTo>
                  <a:cubicBezTo>
                    <a:pt x="43" y="52"/>
                    <a:pt x="50" y="50"/>
                    <a:pt x="50" y="50"/>
                  </a:cubicBezTo>
                  <a:cubicBezTo>
                    <a:pt x="50" y="50"/>
                    <a:pt x="9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1" name="Google Shape;1881;gad815e67f5_3_16887"/>
            <p:cNvSpPr/>
            <p:nvPr/>
          </p:nvSpPr>
          <p:spPr>
            <a:xfrm rot="5400000">
              <a:off x="1775528" y="3289960"/>
              <a:ext cx="67730" cy="209642"/>
            </a:xfrm>
            <a:custGeom>
              <a:rect b="b" l="l" r="r" t="t"/>
              <a:pathLst>
                <a:path extrusionOk="0" h="112" w="35">
                  <a:moveTo>
                    <a:pt x="33" y="0"/>
                  </a:moveTo>
                  <a:cubicBezTo>
                    <a:pt x="13" y="2"/>
                    <a:pt x="0" y="14"/>
                    <a:pt x="0" y="36"/>
                  </a:cubicBezTo>
                  <a:cubicBezTo>
                    <a:pt x="0" y="47"/>
                    <a:pt x="3" y="56"/>
                    <a:pt x="5" y="67"/>
                  </a:cubicBezTo>
                  <a:cubicBezTo>
                    <a:pt x="9" y="82"/>
                    <a:pt x="12" y="98"/>
                    <a:pt x="20" y="112"/>
                  </a:cubicBezTo>
                  <a:cubicBezTo>
                    <a:pt x="20" y="98"/>
                    <a:pt x="14" y="83"/>
                    <a:pt x="13" y="69"/>
                  </a:cubicBezTo>
                  <a:cubicBezTo>
                    <a:pt x="13" y="57"/>
                    <a:pt x="13" y="42"/>
                    <a:pt x="16" y="31"/>
                  </a:cubicBezTo>
                  <a:cubicBezTo>
                    <a:pt x="19" y="22"/>
                    <a:pt x="26" y="3"/>
                    <a:pt x="35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2" name="Google Shape;1882;gad815e67f5_3_16887"/>
            <p:cNvSpPr/>
            <p:nvPr/>
          </p:nvSpPr>
          <p:spPr>
            <a:xfrm rot="5400000">
              <a:off x="1811006" y="3309311"/>
              <a:ext cx="38703" cy="154813"/>
            </a:xfrm>
            <a:custGeom>
              <a:rect b="b" l="l" r="r" t="t"/>
              <a:pathLst>
                <a:path extrusionOk="0" h="81" w="21">
                  <a:moveTo>
                    <a:pt x="21" y="0"/>
                  </a:moveTo>
                  <a:cubicBezTo>
                    <a:pt x="9" y="10"/>
                    <a:pt x="2" y="17"/>
                    <a:pt x="1" y="33"/>
                  </a:cubicBezTo>
                  <a:cubicBezTo>
                    <a:pt x="1" y="42"/>
                    <a:pt x="3" y="48"/>
                    <a:pt x="4" y="56"/>
                  </a:cubicBezTo>
                  <a:cubicBezTo>
                    <a:pt x="5" y="64"/>
                    <a:pt x="6" y="75"/>
                    <a:pt x="11" y="81"/>
                  </a:cubicBezTo>
                  <a:cubicBezTo>
                    <a:pt x="6" y="64"/>
                    <a:pt x="0" y="44"/>
                    <a:pt x="5" y="27"/>
                  </a:cubicBezTo>
                  <a:cubicBezTo>
                    <a:pt x="7" y="19"/>
                    <a:pt x="13" y="5"/>
                    <a:pt x="2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gad815e67f5_3_16887"/>
            <p:cNvSpPr/>
            <p:nvPr/>
          </p:nvSpPr>
          <p:spPr>
            <a:xfrm rot="5400000">
              <a:off x="799887" y="3359303"/>
              <a:ext cx="503141" cy="661179"/>
            </a:xfrm>
            <a:custGeom>
              <a:rect b="b" l="l" r="r" t="t"/>
              <a:pathLst>
                <a:path extrusionOk="0" h="351" w="265">
                  <a:moveTo>
                    <a:pt x="246" y="216"/>
                  </a:moveTo>
                  <a:cubicBezTo>
                    <a:pt x="265" y="268"/>
                    <a:pt x="242" y="310"/>
                    <a:pt x="201" y="325"/>
                  </a:cubicBezTo>
                  <a:cubicBezTo>
                    <a:pt x="172" y="336"/>
                    <a:pt x="172" y="336"/>
                    <a:pt x="172" y="336"/>
                  </a:cubicBezTo>
                  <a:cubicBezTo>
                    <a:pt x="131" y="351"/>
                    <a:pt x="87" y="332"/>
                    <a:pt x="68" y="281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94"/>
                    <a:pt x="19" y="41"/>
                    <a:pt x="60" y="26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130" y="0"/>
                    <a:pt x="179" y="30"/>
                    <a:pt x="197" y="81"/>
                  </a:cubicBezTo>
                  <a:lnTo>
                    <a:pt x="246" y="21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4" name="Google Shape;1884;gad815e67f5_3_16887"/>
            <p:cNvSpPr/>
            <p:nvPr/>
          </p:nvSpPr>
          <p:spPr>
            <a:xfrm rot="5400000">
              <a:off x="917609" y="3451223"/>
              <a:ext cx="412833" cy="522492"/>
            </a:xfrm>
            <a:custGeom>
              <a:rect b="b" l="l" r="r" t="t"/>
              <a:pathLst>
                <a:path extrusionOk="0" h="276" w="218">
                  <a:moveTo>
                    <a:pt x="218" y="259"/>
                  </a:moveTo>
                  <a:cubicBezTo>
                    <a:pt x="218" y="245"/>
                    <a:pt x="216" y="231"/>
                    <a:pt x="210" y="217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43" y="30"/>
                    <a:pt x="94" y="0"/>
                    <a:pt x="53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0" y="35"/>
                    <a:pt x="19" y="87"/>
                  </a:cubicBezTo>
                  <a:cubicBezTo>
                    <a:pt x="38" y="138"/>
                    <a:pt x="73" y="237"/>
                    <a:pt x="73" y="237"/>
                  </a:cubicBezTo>
                  <a:cubicBezTo>
                    <a:pt x="73" y="237"/>
                    <a:pt x="84" y="276"/>
                    <a:pt x="126" y="271"/>
                  </a:cubicBezTo>
                  <a:cubicBezTo>
                    <a:pt x="169" y="267"/>
                    <a:pt x="201" y="240"/>
                    <a:pt x="218" y="25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5" name="Google Shape;1885;gad815e67f5_3_16887"/>
            <p:cNvSpPr/>
            <p:nvPr/>
          </p:nvSpPr>
          <p:spPr>
            <a:xfrm rot="5400000">
              <a:off x="677327" y="3714082"/>
              <a:ext cx="245120" cy="125785"/>
            </a:xfrm>
            <a:custGeom>
              <a:rect b="b" l="l" r="r" t="t"/>
              <a:pathLst>
                <a:path extrusionOk="0" h="67" w="130">
                  <a:moveTo>
                    <a:pt x="126" y="11"/>
                  </a:moveTo>
                  <a:cubicBezTo>
                    <a:pt x="130" y="23"/>
                    <a:pt x="106" y="42"/>
                    <a:pt x="73" y="55"/>
                  </a:cubicBezTo>
                  <a:cubicBezTo>
                    <a:pt x="39" y="67"/>
                    <a:pt x="9" y="67"/>
                    <a:pt x="4" y="55"/>
                  </a:cubicBezTo>
                  <a:cubicBezTo>
                    <a:pt x="0" y="44"/>
                    <a:pt x="24" y="24"/>
                    <a:pt x="57" y="12"/>
                  </a:cubicBezTo>
                  <a:cubicBezTo>
                    <a:pt x="91" y="0"/>
                    <a:pt x="122" y="0"/>
                    <a:pt x="126" y="11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6" name="Google Shape;1886;gad815e67f5_3_16887"/>
            <p:cNvSpPr/>
            <p:nvPr/>
          </p:nvSpPr>
          <p:spPr>
            <a:xfrm rot="5400000">
              <a:off x="709579" y="3627000"/>
              <a:ext cx="196741" cy="90307"/>
            </a:xfrm>
            <a:custGeom>
              <a:rect b="b" l="l" r="r" t="t"/>
              <a:pathLst>
                <a:path extrusionOk="0" h="48" w="104">
                  <a:moveTo>
                    <a:pt x="44" y="48"/>
                  </a:moveTo>
                  <a:cubicBezTo>
                    <a:pt x="44" y="48"/>
                    <a:pt x="36" y="26"/>
                    <a:pt x="104" y="0"/>
                  </a:cubicBezTo>
                  <a:cubicBezTo>
                    <a:pt x="104" y="0"/>
                    <a:pt x="0" y="29"/>
                    <a:pt x="44" y="4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7" name="Google Shape;1887;gad815e67f5_3_16887"/>
            <p:cNvSpPr/>
            <p:nvPr/>
          </p:nvSpPr>
          <p:spPr>
            <a:xfrm rot="5400000">
              <a:off x="724093" y="3602810"/>
              <a:ext cx="119335" cy="87082"/>
            </a:xfrm>
            <a:custGeom>
              <a:rect b="b" l="l" r="r" t="t"/>
              <a:pathLst>
                <a:path extrusionOk="0" h="45" w="63">
                  <a:moveTo>
                    <a:pt x="43" y="45"/>
                  </a:moveTo>
                  <a:cubicBezTo>
                    <a:pt x="43" y="45"/>
                    <a:pt x="9" y="30"/>
                    <a:pt x="63" y="0"/>
                  </a:cubicBezTo>
                  <a:cubicBezTo>
                    <a:pt x="63" y="0"/>
                    <a:pt x="0" y="30"/>
                    <a:pt x="4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8" name="Google Shape;1888;gad815e67f5_3_16887"/>
            <p:cNvSpPr/>
            <p:nvPr/>
          </p:nvSpPr>
          <p:spPr>
            <a:xfrm rot="5400000">
              <a:off x="883744" y="3578621"/>
              <a:ext cx="164488" cy="212867"/>
            </a:xfrm>
            <a:custGeom>
              <a:rect b="b" l="l" r="r" t="t"/>
              <a:pathLst>
                <a:path extrusionOk="0" h="112" w="86">
                  <a:moveTo>
                    <a:pt x="0" y="0"/>
                  </a:moveTo>
                  <a:cubicBezTo>
                    <a:pt x="1" y="2"/>
                    <a:pt x="27" y="74"/>
                    <a:pt x="27" y="74"/>
                  </a:cubicBezTo>
                  <a:cubicBezTo>
                    <a:pt x="27" y="74"/>
                    <a:pt x="40" y="112"/>
                    <a:pt x="86" y="102"/>
                  </a:cubicBezTo>
                  <a:cubicBezTo>
                    <a:pt x="86" y="102"/>
                    <a:pt x="46" y="104"/>
                    <a:pt x="34" y="68"/>
                  </a:cubicBezTo>
                  <a:cubicBezTo>
                    <a:pt x="22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9" name="Google Shape;1889;gad815e67f5_3_16887"/>
            <p:cNvSpPr/>
            <p:nvPr/>
          </p:nvSpPr>
          <p:spPr>
            <a:xfrm rot="5400000">
              <a:off x="867617" y="3652802"/>
              <a:ext cx="103208" cy="87082"/>
            </a:xfrm>
            <a:custGeom>
              <a:rect b="b" l="l" r="r" t="t"/>
              <a:pathLst>
                <a:path extrusionOk="0" h="47" w="55">
                  <a:moveTo>
                    <a:pt x="0" y="0"/>
                  </a:moveTo>
                  <a:cubicBezTo>
                    <a:pt x="0" y="0"/>
                    <a:pt x="7" y="32"/>
                    <a:pt x="28" y="39"/>
                  </a:cubicBezTo>
                  <a:cubicBezTo>
                    <a:pt x="48" y="47"/>
                    <a:pt x="55" y="45"/>
                    <a:pt x="55" y="45"/>
                  </a:cubicBezTo>
                  <a:cubicBezTo>
                    <a:pt x="55" y="45"/>
                    <a:pt x="14" y="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0" name="Google Shape;1890;gad815e67f5_3_16887"/>
            <p:cNvSpPr/>
            <p:nvPr/>
          </p:nvSpPr>
          <p:spPr>
            <a:xfrm rot="5400000">
              <a:off x="1206270" y="3456061"/>
              <a:ext cx="61280" cy="212867"/>
            </a:xfrm>
            <a:custGeom>
              <a:rect b="b" l="l" r="r" t="t"/>
              <a:pathLst>
                <a:path extrusionOk="0" h="113" w="34">
                  <a:moveTo>
                    <a:pt x="33" y="0"/>
                  </a:moveTo>
                  <a:cubicBezTo>
                    <a:pt x="12" y="4"/>
                    <a:pt x="0" y="17"/>
                    <a:pt x="3" y="39"/>
                  </a:cubicBezTo>
                  <a:cubicBezTo>
                    <a:pt x="4" y="49"/>
                    <a:pt x="7" y="59"/>
                    <a:pt x="11" y="69"/>
                  </a:cubicBezTo>
                  <a:cubicBezTo>
                    <a:pt x="16" y="84"/>
                    <a:pt x="20" y="100"/>
                    <a:pt x="29" y="113"/>
                  </a:cubicBezTo>
                  <a:cubicBezTo>
                    <a:pt x="28" y="99"/>
                    <a:pt x="21" y="85"/>
                    <a:pt x="19" y="70"/>
                  </a:cubicBezTo>
                  <a:cubicBezTo>
                    <a:pt x="17" y="59"/>
                    <a:pt x="16" y="44"/>
                    <a:pt x="18" y="33"/>
                  </a:cubicBezTo>
                  <a:cubicBezTo>
                    <a:pt x="20" y="23"/>
                    <a:pt x="26" y="4"/>
                    <a:pt x="34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1" name="Google Shape;1891;gad815e67f5_3_16887"/>
            <p:cNvSpPr/>
            <p:nvPr/>
          </p:nvSpPr>
          <p:spPr>
            <a:xfrm rot="5400000">
              <a:off x="1240135" y="3477025"/>
              <a:ext cx="32253" cy="154813"/>
            </a:xfrm>
            <a:custGeom>
              <a:rect b="b" l="l" r="r" t="t"/>
              <a:pathLst>
                <a:path extrusionOk="0" h="82" w="17">
                  <a:moveTo>
                    <a:pt x="17" y="0"/>
                  </a:moveTo>
                  <a:cubicBezTo>
                    <a:pt x="7" y="12"/>
                    <a:pt x="0" y="18"/>
                    <a:pt x="1" y="35"/>
                  </a:cubicBezTo>
                  <a:cubicBezTo>
                    <a:pt x="1" y="43"/>
                    <a:pt x="4" y="50"/>
                    <a:pt x="6" y="58"/>
                  </a:cubicBezTo>
                  <a:cubicBezTo>
                    <a:pt x="8" y="65"/>
                    <a:pt x="9" y="76"/>
                    <a:pt x="15" y="82"/>
                  </a:cubicBezTo>
                  <a:cubicBezTo>
                    <a:pt x="8" y="66"/>
                    <a:pt x="1" y="46"/>
                    <a:pt x="4" y="29"/>
                  </a:cubicBezTo>
                  <a:cubicBezTo>
                    <a:pt x="5" y="21"/>
                    <a:pt x="10" y="5"/>
                    <a:pt x="1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2" name="Google Shape;1892;gad815e67f5_3_16887"/>
            <p:cNvSpPr/>
            <p:nvPr/>
          </p:nvSpPr>
          <p:spPr>
            <a:xfrm rot="5400000">
              <a:off x="258043" y="3491539"/>
              <a:ext cx="425735" cy="648278"/>
            </a:xfrm>
            <a:custGeom>
              <a:rect b="b" l="l" r="r" t="t"/>
              <a:pathLst>
                <a:path extrusionOk="0" h="344" w="224">
                  <a:moveTo>
                    <a:pt x="216" y="235"/>
                  </a:moveTo>
                  <a:cubicBezTo>
                    <a:pt x="224" y="290"/>
                    <a:pt x="193" y="327"/>
                    <a:pt x="150" y="333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76" y="344"/>
                    <a:pt x="36" y="317"/>
                    <a:pt x="28" y="263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0" y="66"/>
                    <a:pt x="28" y="17"/>
                    <a:pt x="72" y="11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46" y="0"/>
                    <a:pt x="187" y="39"/>
                    <a:pt x="195" y="93"/>
                  </a:cubicBezTo>
                  <a:lnTo>
                    <a:pt x="216" y="23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3" name="Google Shape;1893;gad815e67f5_3_16887"/>
            <p:cNvSpPr/>
            <p:nvPr/>
          </p:nvSpPr>
          <p:spPr>
            <a:xfrm rot="5400000">
              <a:off x="375765" y="3589909"/>
              <a:ext cx="322526" cy="522492"/>
            </a:xfrm>
            <a:custGeom>
              <a:rect b="b" l="l" r="r" t="t"/>
              <a:pathLst>
                <a:path extrusionOk="0" h="278" w="171">
                  <a:moveTo>
                    <a:pt x="168" y="278"/>
                  </a:moveTo>
                  <a:cubicBezTo>
                    <a:pt x="171" y="265"/>
                    <a:pt x="171" y="250"/>
                    <a:pt x="169" y="236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1" y="39"/>
                    <a:pt x="99" y="0"/>
                    <a:pt x="56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0" y="16"/>
                    <a:pt x="8" y="70"/>
                  </a:cubicBezTo>
                  <a:cubicBezTo>
                    <a:pt x="16" y="124"/>
                    <a:pt x="31" y="228"/>
                    <a:pt x="31" y="228"/>
                  </a:cubicBezTo>
                  <a:cubicBezTo>
                    <a:pt x="31" y="228"/>
                    <a:pt x="33" y="268"/>
                    <a:pt x="76" y="272"/>
                  </a:cubicBezTo>
                  <a:cubicBezTo>
                    <a:pt x="119" y="276"/>
                    <a:pt x="155" y="257"/>
                    <a:pt x="168" y="27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gad815e67f5_3_16887"/>
            <p:cNvSpPr/>
            <p:nvPr/>
          </p:nvSpPr>
          <p:spPr>
            <a:xfrm rot="5400000">
              <a:off x="83879" y="3801164"/>
              <a:ext cx="248345" cy="103208"/>
            </a:xfrm>
            <a:custGeom>
              <a:rect b="b" l="l" r="r" t="t"/>
              <a:pathLst>
                <a:path extrusionOk="0" h="54" w="132">
                  <a:moveTo>
                    <a:pt x="130" y="18"/>
                  </a:moveTo>
                  <a:cubicBezTo>
                    <a:pt x="132" y="30"/>
                    <a:pt x="104" y="44"/>
                    <a:pt x="69" y="49"/>
                  </a:cubicBezTo>
                  <a:cubicBezTo>
                    <a:pt x="34" y="54"/>
                    <a:pt x="3" y="49"/>
                    <a:pt x="2" y="36"/>
                  </a:cubicBezTo>
                  <a:cubicBezTo>
                    <a:pt x="0" y="24"/>
                    <a:pt x="27" y="10"/>
                    <a:pt x="62" y="5"/>
                  </a:cubicBezTo>
                  <a:cubicBezTo>
                    <a:pt x="98" y="0"/>
                    <a:pt x="128" y="5"/>
                    <a:pt x="130" y="18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gad815e67f5_3_16887"/>
            <p:cNvSpPr/>
            <p:nvPr/>
          </p:nvSpPr>
          <p:spPr>
            <a:xfrm rot="5400000">
              <a:off x="127420" y="3722145"/>
              <a:ext cx="199966" cy="64505"/>
            </a:xfrm>
            <a:custGeom>
              <a:rect b="b" l="l" r="r" t="t"/>
              <a:pathLst>
                <a:path extrusionOk="0" h="34" w="107">
                  <a:moveTo>
                    <a:pt x="38" y="34"/>
                  </a:moveTo>
                  <a:cubicBezTo>
                    <a:pt x="38" y="34"/>
                    <a:pt x="35" y="11"/>
                    <a:pt x="107" y="0"/>
                  </a:cubicBezTo>
                  <a:cubicBezTo>
                    <a:pt x="107" y="0"/>
                    <a:pt x="0" y="7"/>
                    <a:pt x="38" y="34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6" name="Google Shape;1896;gad815e67f5_3_16887"/>
            <p:cNvSpPr/>
            <p:nvPr/>
          </p:nvSpPr>
          <p:spPr>
            <a:xfrm rot="5400000">
              <a:off x="145159" y="3685054"/>
              <a:ext cx="129010" cy="74181"/>
            </a:xfrm>
            <a:custGeom>
              <a:rect b="b" l="l" r="r" t="t"/>
              <a:pathLst>
                <a:path extrusionOk="0" h="39" w="68">
                  <a:moveTo>
                    <a:pt x="39" y="39"/>
                  </a:moveTo>
                  <a:cubicBezTo>
                    <a:pt x="39" y="39"/>
                    <a:pt x="9" y="18"/>
                    <a:pt x="68" y="0"/>
                  </a:cubicBezTo>
                  <a:cubicBezTo>
                    <a:pt x="68" y="0"/>
                    <a:pt x="0" y="16"/>
                    <a:pt x="3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7" name="Google Shape;1897;gad815e67f5_3_16887"/>
            <p:cNvSpPr/>
            <p:nvPr/>
          </p:nvSpPr>
          <p:spPr>
            <a:xfrm rot="5400000">
              <a:off x="337062" y="3686667"/>
              <a:ext cx="122560" cy="219318"/>
            </a:xfrm>
            <a:custGeom>
              <a:rect b="b" l="l" r="r" t="t"/>
              <a:pathLst>
                <a:path extrusionOk="0" h="117" w="64">
                  <a:moveTo>
                    <a:pt x="0" y="0"/>
                  </a:moveTo>
                  <a:cubicBezTo>
                    <a:pt x="1" y="2"/>
                    <a:pt x="12" y="78"/>
                    <a:pt x="12" y="78"/>
                  </a:cubicBezTo>
                  <a:cubicBezTo>
                    <a:pt x="12" y="78"/>
                    <a:pt x="17" y="117"/>
                    <a:pt x="64" y="117"/>
                  </a:cubicBezTo>
                  <a:cubicBezTo>
                    <a:pt x="64" y="117"/>
                    <a:pt x="24" y="111"/>
                    <a:pt x="20" y="74"/>
                  </a:cubicBezTo>
                  <a:cubicBezTo>
                    <a:pt x="16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gad815e67f5_3_16887"/>
            <p:cNvSpPr/>
            <p:nvPr/>
          </p:nvSpPr>
          <p:spPr>
            <a:xfrm rot="5400000">
              <a:off x="299971" y="3746334"/>
              <a:ext cx="83857" cy="106434"/>
            </a:xfrm>
            <a:custGeom>
              <a:rect b="b" l="l" r="r" t="t"/>
              <a:pathLst>
                <a:path extrusionOk="0" h="56" w="44">
                  <a:moveTo>
                    <a:pt x="0" y="0"/>
                  </a:moveTo>
                  <a:cubicBezTo>
                    <a:pt x="0" y="0"/>
                    <a:pt x="0" y="33"/>
                    <a:pt x="18" y="45"/>
                  </a:cubicBezTo>
                  <a:cubicBezTo>
                    <a:pt x="37" y="56"/>
                    <a:pt x="44" y="56"/>
                    <a:pt x="44" y="56"/>
                  </a:cubicBezTo>
                  <a:cubicBezTo>
                    <a:pt x="44" y="56"/>
                    <a:pt x="4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gad815e67f5_3_16887"/>
            <p:cNvSpPr/>
            <p:nvPr/>
          </p:nvSpPr>
          <p:spPr>
            <a:xfrm rot="5400000">
              <a:off x="635398" y="3643126"/>
              <a:ext cx="74181" cy="206417"/>
            </a:xfrm>
            <a:custGeom>
              <a:rect b="b" l="l" r="r" t="t"/>
              <a:pathLst>
                <a:path extrusionOk="0" h="109" w="40">
                  <a:moveTo>
                    <a:pt x="38" y="0"/>
                  </a:moveTo>
                  <a:cubicBezTo>
                    <a:pt x="17" y="0"/>
                    <a:pt x="3" y="10"/>
                    <a:pt x="1" y="32"/>
                  </a:cubicBezTo>
                  <a:cubicBezTo>
                    <a:pt x="0" y="42"/>
                    <a:pt x="1" y="52"/>
                    <a:pt x="3" y="63"/>
                  </a:cubicBezTo>
                  <a:cubicBezTo>
                    <a:pt x="5" y="78"/>
                    <a:pt x="6" y="95"/>
                    <a:pt x="12" y="109"/>
                  </a:cubicBezTo>
                  <a:cubicBezTo>
                    <a:pt x="13" y="96"/>
                    <a:pt x="9" y="80"/>
                    <a:pt x="10" y="66"/>
                  </a:cubicBezTo>
                  <a:cubicBezTo>
                    <a:pt x="11" y="54"/>
                    <a:pt x="13" y="40"/>
                    <a:pt x="17" y="29"/>
                  </a:cubicBezTo>
                  <a:cubicBezTo>
                    <a:pt x="21" y="20"/>
                    <a:pt x="30" y="3"/>
                    <a:pt x="40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gad815e67f5_3_16887"/>
            <p:cNvSpPr/>
            <p:nvPr/>
          </p:nvSpPr>
          <p:spPr>
            <a:xfrm rot="5400000">
              <a:off x="672489" y="3660865"/>
              <a:ext cx="45154" cy="148362"/>
            </a:xfrm>
            <a:custGeom>
              <a:rect b="b" l="l" r="r" t="t"/>
              <a:pathLst>
                <a:path extrusionOk="0" h="79" w="25">
                  <a:moveTo>
                    <a:pt x="25" y="0"/>
                  </a:moveTo>
                  <a:cubicBezTo>
                    <a:pt x="13" y="9"/>
                    <a:pt x="4" y="14"/>
                    <a:pt x="2" y="31"/>
                  </a:cubicBezTo>
                  <a:cubicBezTo>
                    <a:pt x="1" y="39"/>
                    <a:pt x="1" y="46"/>
                    <a:pt x="2" y="54"/>
                  </a:cubicBezTo>
                  <a:cubicBezTo>
                    <a:pt x="2" y="62"/>
                    <a:pt x="2" y="72"/>
                    <a:pt x="6" y="79"/>
                  </a:cubicBezTo>
                  <a:cubicBezTo>
                    <a:pt x="3" y="62"/>
                    <a:pt x="0" y="41"/>
                    <a:pt x="6" y="25"/>
                  </a:cubicBezTo>
                  <a:cubicBezTo>
                    <a:pt x="9" y="17"/>
                    <a:pt x="17" y="3"/>
                    <a:pt x="2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1" name="Google Shape;1901;gad815e67f5_3_16887"/>
            <p:cNvSpPr/>
            <p:nvPr/>
          </p:nvSpPr>
          <p:spPr>
            <a:xfrm rot="5400000">
              <a:off x="-311216" y="3515728"/>
              <a:ext cx="370905" cy="628926"/>
            </a:xfrm>
            <a:custGeom>
              <a:rect b="b" l="l" r="r" t="t"/>
              <a:pathLst>
                <a:path extrusionOk="0" h="333" w="196">
                  <a:moveTo>
                    <a:pt x="191" y="247"/>
                  </a:moveTo>
                  <a:cubicBezTo>
                    <a:pt x="189" y="302"/>
                    <a:pt x="153" y="333"/>
                    <a:pt x="109" y="332"/>
                  </a:cubicBezTo>
                  <a:cubicBezTo>
                    <a:pt x="78" y="331"/>
                    <a:pt x="78" y="331"/>
                    <a:pt x="78" y="331"/>
                  </a:cubicBezTo>
                  <a:cubicBezTo>
                    <a:pt x="34" y="330"/>
                    <a:pt x="0" y="296"/>
                    <a:pt x="1" y="24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43"/>
                    <a:pt x="44" y="0"/>
                    <a:pt x="8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62" y="3"/>
                    <a:pt x="196" y="49"/>
                    <a:pt x="195" y="103"/>
                  </a:cubicBezTo>
                  <a:lnTo>
                    <a:pt x="191" y="247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gad815e67f5_3_16887"/>
            <p:cNvSpPr/>
            <p:nvPr/>
          </p:nvSpPr>
          <p:spPr>
            <a:xfrm rot="5400000">
              <a:off x="-220909" y="3606035"/>
              <a:ext cx="274147" cy="545069"/>
            </a:xfrm>
            <a:custGeom>
              <a:rect b="b" l="l" r="r" t="t"/>
              <a:pathLst>
                <a:path extrusionOk="0" h="288" w="145">
                  <a:moveTo>
                    <a:pt x="131" y="288"/>
                  </a:moveTo>
                  <a:cubicBezTo>
                    <a:pt x="136" y="275"/>
                    <a:pt x="139" y="261"/>
                    <a:pt x="139" y="246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5" y="48"/>
                    <a:pt x="111" y="2"/>
                    <a:pt x="6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1" y="0"/>
                    <a:pt x="9" y="55"/>
                  </a:cubicBezTo>
                  <a:cubicBezTo>
                    <a:pt x="7" y="109"/>
                    <a:pt x="4" y="214"/>
                    <a:pt x="4" y="214"/>
                  </a:cubicBezTo>
                  <a:cubicBezTo>
                    <a:pt x="4" y="214"/>
                    <a:pt x="0" y="254"/>
                    <a:pt x="41" y="266"/>
                  </a:cubicBezTo>
                  <a:cubicBezTo>
                    <a:pt x="83" y="277"/>
                    <a:pt x="122" y="264"/>
                    <a:pt x="131" y="28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3" name="Google Shape;1903;gad815e67f5_3_16887"/>
            <p:cNvSpPr/>
            <p:nvPr/>
          </p:nvSpPr>
          <p:spPr>
            <a:xfrm rot="5400000">
              <a:off x="-514407" y="3780200"/>
              <a:ext cx="245120" cy="90307"/>
            </a:xfrm>
            <a:custGeom>
              <a:rect b="b" l="l" r="r" t="t"/>
              <a:pathLst>
                <a:path extrusionOk="0" h="47" w="130">
                  <a:moveTo>
                    <a:pt x="129" y="26"/>
                  </a:moveTo>
                  <a:cubicBezTo>
                    <a:pt x="129" y="38"/>
                    <a:pt x="100" y="47"/>
                    <a:pt x="64" y="46"/>
                  </a:cubicBezTo>
                  <a:cubicBezTo>
                    <a:pt x="28" y="45"/>
                    <a:pt x="0" y="34"/>
                    <a:pt x="0" y="22"/>
                  </a:cubicBezTo>
                  <a:cubicBezTo>
                    <a:pt x="0" y="10"/>
                    <a:pt x="30" y="0"/>
                    <a:pt x="65" y="1"/>
                  </a:cubicBezTo>
                  <a:cubicBezTo>
                    <a:pt x="101" y="2"/>
                    <a:pt x="130" y="13"/>
                    <a:pt x="129" y="2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4" name="Google Shape;1904;gad815e67f5_3_16887"/>
            <p:cNvSpPr/>
            <p:nvPr/>
          </p:nvSpPr>
          <p:spPr>
            <a:xfrm rot="5400000">
              <a:off x="-451515" y="3704406"/>
              <a:ext cx="199966" cy="61280"/>
            </a:xfrm>
            <a:custGeom>
              <a:rect b="b" l="l" r="r" t="t"/>
              <a:pathLst>
                <a:path extrusionOk="0" h="33" w="107">
                  <a:moveTo>
                    <a:pt x="33" y="33"/>
                  </a:moveTo>
                  <a:cubicBezTo>
                    <a:pt x="33" y="33"/>
                    <a:pt x="34" y="10"/>
                    <a:pt x="107" y="11"/>
                  </a:cubicBezTo>
                  <a:cubicBezTo>
                    <a:pt x="107" y="11"/>
                    <a:pt x="0" y="0"/>
                    <a:pt x="33" y="3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5" name="Google Shape;1905;gad815e67f5_3_16887"/>
            <p:cNvSpPr/>
            <p:nvPr/>
          </p:nvSpPr>
          <p:spPr>
            <a:xfrm rot="5400000">
              <a:off x="-441839" y="3668928"/>
              <a:ext cx="132236" cy="64505"/>
            </a:xfrm>
            <a:custGeom>
              <a:rect b="b" l="l" r="r" t="t"/>
              <a:pathLst>
                <a:path extrusionOk="0" h="34" w="69">
                  <a:moveTo>
                    <a:pt x="34" y="34"/>
                  </a:moveTo>
                  <a:cubicBezTo>
                    <a:pt x="34" y="34"/>
                    <a:pt x="8" y="8"/>
                    <a:pt x="69" y="0"/>
                  </a:cubicBezTo>
                  <a:cubicBezTo>
                    <a:pt x="69" y="0"/>
                    <a:pt x="0" y="4"/>
                    <a:pt x="3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6" name="Google Shape;1906;gad815e67f5_3_16887"/>
            <p:cNvSpPr/>
            <p:nvPr/>
          </p:nvSpPr>
          <p:spPr>
            <a:xfrm rot="5400000">
              <a:off x="-240260" y="3680216"/>
              <a:ext cx="87082" cy="235444"/>
            </a:xfrm>
            <a:custGeom>
              <a:rect b="b" l="l" r="r" t="t"/>
              <a:pathLst>
                <a:path extrusionOk="0" h="126" w="47">
                  <a:moveTo>
                    <a:pt x="4" y="0"/>
                  </a:moveTo>
                  <a:cubicBezTo>
                    <a:pt x="5" y="2"/>
                    <a:pt x="3" y="78"/>
                    <a:pt x="3" y="78"/>
                  </a:cubicBezTo>
                  <a:cubicBezTo>
                    <a:pt x="3" y="78"/>
                    <a:pt x="0" y="118"/>
                    <a:pt x="47" y="126"/>
                  </a:cubicBezTo>
                  <a:cubicBezTo>
                    <a:pt x="47" y="126"/>
                    <a:pt x="9" y="113"/>
                    <a:pt x="11" y="76"/>
                  </a:cubicBezTo>
                  <a:cubicBezTo>
                    <a:pt x="14" y="3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7" name="Google Shape;1907;gad815e67f5_3_16887"/>
            <p:cNvSpPr/>
            <p:nvPr/>
          </p:nvSpPr>
          <p:spPr>
            <a:xfrm rot="5400000">
              <a:off x="-288639" y="3728595"/>
              <a:ext cx="74181" cy="119335"/>
            </a:xfrm>
            <a:custGeom>
              <a:rect b="b" l="l" r="r" t="t"/>
              <a:pathLst>
                <a:path extrusionOk="0" h="62" w="40">
                  <a:moveTo>
                    <a:pt x="6" y="0"/>
                  </a:moveTo>
                  <a:cubicBezTo>
                    <a:pt x="6" y="0"/>
                    <a:pt x="0" y="32"/>
                    <a:pt x="16" y="47"/>
                  </a:cubicBezTo>
                  <a:cubicBezTo>
                    <a:pt x="33" y="61"/>
                    <a:pt x="40" y="62"/>
                    <a:pt x="40" y="62"/>
                  </a:cubicBezTo>
                  <a:cubicBezTo>
                    <a:pt x="40" y="62"/>
                    <a:pt x="1" y="48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8" name="Google Shape;1908;gad815e67f5_3_16887"/>
            <p:cNvSpPr/>
            <p:nvPr/>
          </p:nvSpPr>
          <p:spPr>
            <a:xfrm rot="5400000">
              <a:off x="37112" y="3706019"/>
              <a:ext cx="96758" cy="199966"/>
            </a:xfrm>
            <a:custGeom>
              <a:rect b="b" l="l" r="r" t="t"/>
              <a:pathLst>
                <a:path extrusionOk="0" h="107" w="50">
                  <a:moveTo>
                    <a:pt x="49" y="3"/>
                  </a:moveTo>
                  <a:cubicBezTo>
                    <a:pt x="28" y="0"/>
                    <a:pt x="12" y="7"/>
                    <a:pt x="7" y="28"/>
                  </a:cubicBezTo>
                  <a:cubicBezTo>
                    <a:pt x="4" y="39"/>
                    <a:pt x="3" y="49"/>
                    <a:pt x="3" y="60"/>
                  </a:cubicBezTo>
                  <a:cubicBezTo>
                    <a:pt x="2" y="75"/>
                    <a:pt x="0" y="92"/>
                    <a:pt x="4" y="107"/>
                  </a:cubicBezTo>
                  <a:cubicBezTo>
                    <a:pt x="8" y="94"/>
                    <a:pt x="6" y="78"/>
                    <a:pt x="10" y="64"/>
                  </a:cubicBezTo>
                  <a:cubicBezTo>
                    <a:pt x="12" y="53"/>
                    <a:pt x="17" y="38"/>
                    <a:pt x="23" y="28"/>
                  </a:cubicBezTo>
                  <a:cubicBezTo>
                    <a:pt x="28" y="20"/>
                    <a:pt x="40" y="5"/>
                    <a:pt x="50" y="4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Google Shape;1909;gad815e67f5_3_16887"/>
            <p:cNvSpPr/>
            <p:nvPr/>
          </p:nvSpPr>
          <p:spPr>
            <a:xfrm rot="5400000">
              <a:off x="75816" y="3725370"/>
              <a:ext cx="64505" cy="141912"/>
            </a:xfrm>
            <a:custGeom>
              <a:rect b="b" l="l" r="r" t="t"/>
              <a:pathLst>
                <a:path extrusionOk="0" h="75" w="35">
                  <a:moveTo>
                    <a:pt x="35" y="0"/>
                  </a:moveTo>
                  <a:cubicBezTo>
                    <a:pt x="21" y="7"/>
                    <a:pt x="12" y="11"/>
                    <a:pt x="7" y="27"/>
                  </a:cubicBezTo>
                  <a:cubicBezTo>
                    <a:pt x="4" y="35"/>
                    <a:pt x="4" y="42"/>
                    <a:pt x="3" y="50"/>
                  </a:cubicBezTo>
                  <a:cubicBezTo>
                    <a:pt x="2" y="57"/>
                    <a:pt x="0" y="68"/>
                    <a:pt x="3" y="75"/>
                  </a:cubicBezTo>
                  <a:cubicBezTo>
                    <a:pt x="3" y="58"/>
                    <a:pt x="3" y="37"/>
                    <a:pt x="12" y="22"/>
                  </a:cubicBezTo>
                  <a:cubicBezTo>
                    <a:pt x="16" y="15"/>
                    <a:pt x="26" y="3"/>
                    <a:pt x="3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0" name="Google Shape;1910;gad815e67f5_3_16887"/>
            <p:cNvSpPr/>
            <p:nvPr/>
          </p:nvSpPr>
          <p:spPr>
            <a:xfrm rot="5400000">
              <a:off x="-940142" y="3402844"/>
              <a:ext cx="457987" cy="657953"/>
            </a:xfrm>
            <a:custGeom>
              <a:rect b="b" l="l" r="r" t="t"/>
              <a:pathLst>
                <a:path extrusionOk="0" h="349" w="243">
                  <a:moveTo>
                    <a:pt x="197" y="272"/>
                  </a:moveTo>
                  <a:cubicBezTo>
                    <a:pt x="185" y="325"/>
                    <a:pt x="143" y="349"/>
                    <a:pt x="100" y="339"/>
                  </a:cubicBezTo>
                  <a:cubicBezTo>
                    <a:pt x="70" y="332"/>
                    <a:pt x="70" y="332"/>
                    <a:pt x="70" y="332"/>
                  </a:cubicBezTo>
                  <a:cubicBezTo>
                    <a:pt x="28" y="322"/>
                    <a:pt x="0" y="282"/>
                    <a:pt x="13" y="22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58" y="35"/>
                    <a:pt x="103" y="0"/>
                    <a:pt x="146" y="10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218" y="27"/>
                    <a:pt x="243" y="79"/>
                    <a:pt x="230" y="132"/>
                  </a:cubicBezTo>
                  <a:lnTo>
                    <a:pt x="197" y="272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1" name="Google Shape;1911;gad815e67f5_3_16887"/>
            <p:cNvSpPr/>
            <p:nvPr/>
          </p:nvSpPr>
          <p:spPr>
            <a:xfrm rot="5400000">
              <a:off x="-854672" y="3497989"/>
              <a:ext cx="348328" cy="577322"/>
            </a:xfrm>
            <a:custGeom>
              <a:rect b="b" l="l" r="r" t="t"/>
              <a:pathLst>
                <a:path extrusionOk="0" h="306" w="184">
                  <a:moveTo>
                    <a:pt x="121" y="306"/>
                  </a:moveTo>
                  <a:cubicBezTo>
                    <a:pt x="129" y="295"/>
                    <a:pt x="135" y="281"/>
                    <a:pt x="138" y="26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84" y="74"/>
                    <a:pt x="159" y="22"/>
                    <a:pt x="117" y="1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9" y="53"/>
                  </a:cubicBezTo>
                  <a:cubicBezTo>
                    <a:pt x="36" y="107"/>
                    <a:pt x="12" y="209"/>
                    <a:pt x="12" y="209"/>
                  </a:cubicBezTo>
                  <a:cubicBezTo>
                    <a:pt x="12" y="209"/>
                    <a:pt x="0" y="247"/>
                    <a:pt x="38" y="267"/>
                  </a:cubicBezTo>
                  <a:cubicBezTo>
                    <a:pt x="76" y="286"/>
                    <a:pt x="117" y="281"/>
                    <a:pt x="121" y="306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gad815e67f5_3_16887"/>
            <p:cNvSpPr/>
            <p:nvPr/>
          </p:nvSpPr>
          <p:spPr>
            <a:xfrm rot="5400000">
              <a:off x="-1096567" y="3617324"/>
              <a:ext cx="251570" cy="112884"/>
            </a:xfrm>
            <a:custGeom>
              <a:rect b="b" l="l" r="r" t="t"/>
              <a:pathLst>
                <a:path extrusionOk="0" h="60" w="132">
                  <a:moveTo>
                    <a:pt x="129" y="45"/>
                  </a:moveTo>
                  <a:cubicBezTo>
                    <a:pt x="126" y="57"/>
                    <a:pt x="96" y="60"/>
                    <a:pt x="61" y="52"/>
                  </a:cubicBezTo>
                  <a:cubicBezTo>
                    <a:pt x="26" y="44"/>
                    <a:pt x="0" y="28"/>
                    <a:pt x="3" y="15"/>
                  </a:cubicBezTo>
                  <a:cubicBezTo>
                    <a:pt x="6" y="3"/>
                    <a:pt x="36" y="0"/>
                    <a:pt x="71" y="8"/>
                  </a:cubicBezTo>
                  <a:cubicBezTo>
                    <a:pt x="106" y="17"/>
                    <a:pt x="132" y="33"/>
                    <a:pt x="129" y="45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gad815e67f5_3_16887"/>
            <p:cNvSpPr/>
            <p:nvPr/>
          </p:nvSpPr>
          <p:spPr>
            <a:xfrm rot="5400000">
              <a:off x="-996584" y="3562494"/>
              <a:ext cx="193516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2"/>
                  </a:cubicBezTo>
                  <a:cubicBezTo>
                    <a:pt x="103" y="32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gad815e67f5_3_16887"/>
            <p:cNvSpPr/>
            <p:nvPr/>
          </p:nvSpPr>
          <p:spPr>
            <a:xfrm rot="5400000">
              <a:off x="-993359" y="3527017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10"/>
                  </a:cubicBezTo>
                  <a:cubicBezTo>
                    <a:pt x="69" y="10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gad815e67f5_3_16887"/>
            <p:cNvSpPr/>
            <p:nvPr/>
          </p:nvSpPr>
          <p:spPr>
            <a:xfrm rot="5400000">
              <a:off x="-819195" y="3539918"/>
              <a:ext cx="87082" cy="251570"/>
            </a:xfrm>
            <a:custGeom>
              <a:rect b="b" l="l" r="r" t="t"/>
              <a:pathLst>
                <a:path extrusionOk="0" h="132" w="45">
                  <a:moveTo>
                    <a:pt x="28" y="0"/>
                  </a:moveTo>
                  <a:cubicBezTo>
                    <a:pt x="28" y="2"/>
                    <a:pt x="11" y="76"/>
                    <a:pt x="11" y="76"/>
                  </a:cubicBezTo>
                  <a:cubicBezTo>
                    <a:pt x="11" y="76"/>
                    <a:pt x="0" y="115"/>
                    <a:pt x="45" y="132"/>
                  </a:cubicBezTo>
                  <a:cubicBezTo>
                    <a:pt x="45" y="132"/>
                    <a:pt x="10" y="112"/>
                    <a:pt x="19" y="76"/>
                  </a:cubicBezTo>
                  <a:cubicBezTo>
                    <a:pt x="29" y="4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gad815e67f5_3_16887"/>
            <p:cNvSpPr/>
            <p:nvPr/>
          </p:nvSpPr>
          <p:spPr>
            <a:xfrm rot="5400000">
              <a:off x="-861123" y="3594747"/>
              <a:ext cx="67730" cy="129010"/>
            </a:xfrm>
            <a:custGeom>
              <a:rect b="b" l="l" r="r" t="t"/>
              <a:pathLst>
                <a:path extrusionOk="0" h="67" w="35">
                  <a:moveTo>
                    <a:pt x="14" y="0"/>
                  </a:moveTo>
                  <a:cubicBezTo>
                    <a:pt x="14" y="0"/>
                    <a:pt x="2" y="30"/>
                    <a:pt x="15" y="48"/>
                  </a:cubicBezTo>
                  <a:cubicBezTo>
                    <a:pt x="28" y="66"/>
                    <a:pt x="35" y="67"/>
                    <a:pt x="35" y="67"/>
                  </a:cubicBezTo>
                  <a:cubicBezTo>
                    <a:pt x="35" y="67"/>
                    <a:pt x="0" y="46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gad815e67f5_3_16887"/>
            <p:cNvSpPr/>
            <p:nvPr/>
          </p:nvSpPr>
          <p:spPr>
            <a:xfrm rot="5400000">
              <a:off x="-561174" y="3659252"/>
              <a:ext cx="129010" cy="190290"/>
            </a:xfrm>
            <a:custGeom>
              <a:rect b="b" l="l" r="r" t="t"/>
              <a:pathLst>
                <a:path extrusionOk="0" h="100" w="67">
                  <a:moveTo>
                    <a:pt x="66" y="8"/>
                  </a:moveTo>
                  <a:cubicBezTo>
                    <a:pt x="46" y="0"/>
                    <a:pt x="29" y="5"/>
                    <a:pt x="19" y="24"/>
                  </a:cubicBezTo>
                  <a:cubicBezTo>
                    <a:pt x="15" y="34"/>
                    <a:pt x="12" y="43"/>
                    <a:pt x="9" y="54"/>
                  </a:cubicBezTo>
                  <a:cubicBezTo>
                    <a:pt x="6" y="69"/>
                    <a:pt x="0" y="85"/>
                    <a:pt x="1" y="100"/>
                  </a:cubicBezTo>
                  <a:cubicBezTo>
                    <a:pt x="7" y="88"/>
                    <a:pt x="9" y="72"/>
                    <a:pt x="16" y="59"/>
                  </a:cubicBezTo>
                  <a:cubicBezTo>
                    <a:pt x="20" y="49"/>
                    <a:pt x="27" y="36"/>
                    <a:pt x="36" y="27"/>
                  </a:cubicBezTo>
                  <a:cubicBezTo>
                    <a:pt x="42" y="20"/>
                    <a:pt x="57" y="8"/>
                    <a:pt x="67" y="9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8" name="Google Shape;1918;gad815e67f5_3_16887"/>
            <p:cNvSpPr/>
            <p:nvPr/>
          </p:nvSpPr>
          <p:spPr>
            <a:xfrm rot="5400000">
              <a:off x="-522470" y="3685054"/>
              <a:ext cx="90307" cy="125785"/>
            </a:xfrm>
            <a:custGeom>
              <a:rect b="b" l="l" r="r" t="t"/>
              <a:pathLst>
                <a:path extrusionOk="0" h="67" w="48">
                  <a:moveTo>
                    <a:pt x="48" y="0"/>
                  </a:moveTo>
                  <a:cubicBezTo>
                    <a:pt x="33" y="4"/>
                    <a:pt x="24" y="6"/>
                    <a:pt x="15" y="21"/>
                  </a:cubicBezTo>
                  <a:cubicBezTo>
                    <a:pt x="11" y="28"/>
                    <a:pt x="10" y="35"/>
                    <a:pt x="7" y="42"/>
                  </a:cubicBezTo>
                  <a:cubicBezTo>
                    <a:pt x="5" y="50"/>
                    <a:pt x="0" y="59"/>
                    <a:pt x="1" y="67"/>
                  </a:cubicBezTo>
                  <a:cubicBezTo>
                    <a:pt x="5" y="50"/>
                    <a:pt x="10" y="30"/>
                    <a:pt x="21" y="17"/>
                  </a:cubicBezTo>
                  <a:cubicBezTo>
                    <a:pt x="27" y="11"/>
                    <a:pt x="39" y="1"/>
                    <a:pt x="4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9" name="Google Shape;1919;gad815e67f5_3_16887"/>
            <p:cNvSpPr/>
            <p:nvPr/>
          </p:nvSpPr>
          <p:spPr>
            <a:xfrm rot="5400000">
              <a:off x="-1527139" y="3260932"/>
              <a:ext cx="451537" cy="657953"/>
            </a:xfrm>
            <a:custGeom>
              <a:rect b="b" l="l" r="r" t="t"/>
              <a:pathLst>
                <a:path extrusionOk="0" h="348" w="239">
                  <a:moveTo>
                    <a:pt x="197" y="270"/>
                  </a:moveTo>
                  <a:cubicBezTo>
                    <a:pt x="185" y="323"/>
                    <a:pt x="143" y="348"/>
                    <a:pt x="100" y="338"/>
                  </a:cubicBezTo>
                  <a:cubicBezTo>
                    <a:pt x="70" y="331"/>
                    <a:pt x="70" y="331"/>
                    <a:pt x="70" y="331"/>
                  </a:cubicBezTo>
                  <a:cubicBezTo>
                    <a:pt x="27" y="322"/>
                    <a:pt x="0" y="283"/>
                    <a:pt x="11" y="22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54" y="36"/>
                    <a:pt x="98" y="0"/>
                    <a:pt x="141" y="9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214" y="25"/>
                    <a:pt x="239" y="76"/>
                    <a:pt x="227" y="130"/>
                  </a:cubicBezTo>
                  <a:lnTo>
                    <a:pt x="197" y="270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gad815e67f5_3_16887"/>
            <p:cNvSpPr/>
            <p:nvPr/>
          </p:nvSpPr>
          <p:spPr>
            <a:xfrm rot="5400000">
              <a:off x="-1436832" y="3357690"/>
              <a:ext cx="341878" cy="574097"/>
            </a:xfrm>
            <a:custGeom>
              <a:rect b="b" l="l" r="r" t="t"/>
              <a:pathLst>
                <a:path extrusionOk="0" h="305" w="181">
                  <a:moveTo>
                    <a:pt x="122" y="305"/>
                  </a:moveTo>
                  <a:cubicBezTo>
                    <a:pt x="129" y="294"/>
                    <a:pt x="135" y="281"/>
                    <a:pt x="138" y="266"/>
                  </a:cubicBezTo>
                  <a:cubicBezTo>
                    <a:pt x="169" y="126"/>
                    <a:pt x="169" y="126"/>
                    <a:pt x="169" y="126"/>
                  </a:cubicBezTo>
                  <a:cubicBezTo>
                    <a:pt x="181" y="72"/>
                    <a:pt x="156" y="21"/>
                    <a:pt x="113" y="12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58" y="0"/>
                    <a:pt x="46" y="54"/>
                  </a:cubicBezTo>
                  <a:cubicBezTo>
                    <a:pt x="34" y="107"/>
                    <a:pt x="12" y="210"/>
                    <a:pt x="12" y="210"/>
                  </a:cubicBezTo>
                  <a:cubicBezTo>
                    <a:pt x="12" y="210"/>
                    <a:pt x="0" y="248"/>
                    <a:pt x="38" y="267"/>
                  </a:cubicBezTo>
                  <a:cubicBezTo>
                    <a:pt x="77" y="286"/>
                    <a:pt x="118" y="281"/>
                    <a:pt x="122" y="305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gad815e67f5_3_16887"/>
            <p:cNvSpPr/>
            <p:nvPr/>
          </p:nvSpPr>
          <p:spPr>
            <a:xfrm rot="5400000">
              <a:off x="-1685177" y="3480250"/>
              <a:ext cx="248345" cy="112884"/>
            </a:xfrm>
            <a:custGeom>
              <a:rect b="b" l="l" r="r" t="t"/>
              <a:pathLst>
                <a:path extrusionOk="0" h="60" w="132">
                  <a:moveTo>
                    <a:pt x="129" y="44"/>
                  </a:moveTo>
                  <a:cubicBezTo>
                    <a:pt x="126" y="56"/>
                    <a:pt x="96" y="60"/>
                    <a:pt x="61" y="52"/>
                  </a:cubicBezTo>
                  <a:cubicBezTo>
                    <a:pt x="26" y="44"/>
                    <a:pt x="0" y="28"/>
                    <a:pt x="3" y="16"/>
                  </a:cubicBezTo>
                  <a:cubicBezTo>
                    <a:pt x="5" y="4"/>
                    <a:pt x="36" y="0"/>
                    <a:pt x="71" y="8"/>
                  </a:cubicBezTo>
                  <a:cubicBezTo>
                    <a:pt x="105" y="16"/>
                    <a:pt x="132" y="32"/>
                    <a:pt x="129" y="4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gad815e67f5_3_16887"/>
            <p:cNvSpPr/>
            <p:nvPr/>
          </p:nvSpPr>
          <p:spPr>
            <a:xfrm rot="5400000">
              <a:off x="-1591645" y="3422196"/>
              <a:ext cx="196741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1"/>
                  </a:cubicBezTo>
                  <a:cubicBezTo>
                    <a:pt x="103" y="31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gad815e67f5_3_16887"/>
            <p:cNvSpPr/>
            <p:nvPr/>
          </p:nvSpPr>
          <p:spPr>
            <a:xfrm rot="5400000">
              <a:off x="-1583582" y="3388330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9"/>
                  </a:cubicBezTo>
                  <a:cubicBezTo>
                    <a:pt x="69" y="9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gad815e67f5_3_16887"/>
            <p:cNvSpPr/>
            <p:nvPr/>
          </p:nvSpPr>
          <p:spPr>
            <a:xfrm rot="5400000">
              <a:off x="-1406192" y="3401231"/>
              <a:ext cx="83857" cy="248345"/>
            </a:xfrm>
            <a:custGeom>
              <a:rect b="b" l="l" r="r" t="t"/>
              <a:pathLst>
                <a:path extrusionOk="0" h="131" w="45">
                  <a:moveTo>
                    <a:pt x="26" y="0"/>
                  </a:moveTo>
                  <a:cubicBezTo>
                    <a:pt x="26" y="2"/>
                    <a:pt x="10" y="76"/>
                    <a:pt x="10" y="76"/>
                  </a:cubicBezTo>
                  <a:cubicBezTo>
                    <a:pt x="10" y="76"/>
                    <a:pt x="0" y="115"/>
                    <a:pt x="45" y="131"/>
                  </a:cubicBezTo>
                  <a:cubicBezTo>
                    <a:pt x="45" y="131"/>
                    <a:pt x="9" y="112"/>
                    <a:pt x="19" y="76"/>
                  </a:cubicBezTo>
                  <a:cubicBezTo>
                    <a:pt x="28" y="39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gad815e67f5_3_16887"/>
            <p:cNvSpPr/>
            <p:nvPr/>
          </p:nvSpPr>
          <p:spPr>
            <a:xfrm rot="5400000">
              <a:off x="-1148171" y="3514115"/>
              <a:ext cx="122560" cy="190290"/>
            </a:xfrm>
            <a:custGeom>
              <a:rect b="b" l="l" r="r" t="t"/>
              <a:pathLst>
                <a:path extrusionOk="0" h="101" w="65">
                  <a:moveTo>
                    <a:pt x="64" y="8"/>
                  </a:moveTo>
                  <a:cubicBezTo>
                    <a:pt x="45" y="0"/>
                    <a:pt x="28" y="5"/>
                    <a:pt x="18" y="24"/>
                  </a:cubicBezTo>
                  <a:cubicBezTo>
                    <a:pt x="13" y="34"/>
                    <a:pt x="11" y="44"/>
                    <a:pt x="8" y="54"/>
                  </a:cubicBezTo>
                  <a:cubicBezTo>
                    <a:pt x="5" y="69"/>
                    <a:pt x="0" y="85"/>
                    <a:pt x="1" y="101"/>
                  </a:cubicBezTo>
                  <a:cubicBezTo>
                    <a:pt x="7" y="88"/>
                    <a:pt x="9" y="73"/>
                    <a:pt x="15" y="59"/>
                  </a:cubicBezTo>
                  <a:cubicBezTo>
                    <a:pt x="19" y="49"/>
                    <a:pt x="26" y="36"/>
                    <a:pt x="34" y="27"/>
                  </a:cubicBezTo>
                  <a:cubicBezTo>
                    <a:pt x="41" y="20"/>
                    <a:pt x="56" y="7"/>
                    <a:pt x="65" y="8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6" name="Google Shape;1926;gad815e67f5_3_16887"/>
            <p:cNvSpPr/>
            <p:nvPr/>
          </p:nvSpPr>
          <p:spPr>
            <a:xfrm rot="5400000">
              <a:off x="-2102849" y="3156111"/>
              <a:ext cx="428960" cy="651503"/>
            </a:xfrm>
            <a:custGeom>
              <a:rect b="b" l="l" r="r" t="t"/>
              <a:pathLst>
                <a:path extrusionOk="0" h="345" w="228">
                  <a:moveTo>
                    <a:pt x="196" y="265"/>
                  </a:moveTo>
                  <a:cubicBezTo>
                    <a:pt x="187" y="319"/>
                    <a:pt x="146" y="345"/>
                    <a:pt x="103" y="338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29" y="326"/>
                    <a:pt x="0" y="288"/>
                    <a:pt x="9" y="234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41" y="38"/>
                    <a:pt x="84" y="0"/>
                    <a:pt x="127" y="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201" y="20"/>
                    <a:pt x="228" y="70"/>
                    <a:pt x="219" y="124"/>
                  </a:cubicBezTo>
                  <a:lnTo>
                    <a:pt x="196" y="26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7" name="Google Shape;1927;gad815e67f5_3_16887"/>
            <p:cNvSpPr/>
            <p:nvPr/>
          </p:nvSpPr>
          <p:spPr>
            <a:xfrm rot="5400000">
              <a:off x="-2017379" y="3248031"/>
              <a:ext cx="325751" cy="570871"/>
            </a:xfrm>
            <a:custGeom>
              <a:rect b="b" l="l" r="r" t="t"/>
              <a:pathLst>
                <a:path extrusionOk="0" h="302" w="172">
                  <a:moveTo>
                    <a:pt x="125" y="302"/>
                  </a:moveTo>
                  <a:cubicBezTo>
                    <a:pt x="132" y="290"/>
                    <a:pt x="137" y="276"/>
                    <a:pt x="139" y="26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2" y="66"/>
                    <a:pt x="144" y="16"/>
                    <a:pt x="101" y="9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45" y="0"/>
                    <a:pt x="36" y="54"/>
                  </a:cubicBezTo>
                  <a:cubicBezTo>
                    <a:pt x="27" y="108"/>
                    <a:pt x="10" y="212"/>
                    <a:pt x="10" y="212"/>
                  </a:cubicBezTo>
                  <a:cubicBezTo>
                    <a:pt x="10" y="212"/>
                    <a:pt x="0" y="250"/>
                    <a:pt x="39" y="268"/>
                  </a:cubicBezTo>
                  <a:cubicBezTo>
                    <a:pt x="79" y="285"/>
                    <a:pt x="119" y="277"/>
                    <a:pt x="125" y="30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8" name="Google Shape;1928;gad815e67f5_3_16887"/>
            <p:cNvSpPr/>
            <p:nvPr/>
          </p:nvSpPr>
          <p:spPr>
            <a:xfrm rot="5400000">
              <a:off x="-2277013" y="3385105"/>
              <a:ext cx="248345" cy="109659"/>
            </a:xfrm>
            <a:custGeom>
              <a:rect b="b" l="l" r="r" t="t"/>
              <a:pathLst>
                <a:path extrusionOk="0" h="57" w="132">
                  <a:moveTo>
                    <a:pt x="130" y="39"/>
                  </a:moveTo>
                  <a:cubicBezTo>
                    <a:pt x="128" y="52"/>
                    <a:pt x="98" y="57"/>
                    <a:pt x="62" y="51"/>
                  </a:cubicBezTo>
                  <a:cubicBezTo>
                    <a:pt x="27" y="45"/>
                    <a:pt x="0" y="30"/>
                    <a:pt x="2" y="18"/>
                  </a:cubicBezTo>
                  <a:cubicBezTo>
                    <a:pt x="4" y="6"/>
                    <a:pt x="34" y="0"/>
                    <a:pt x="70" y="6"/>
                  </a:cubicBezTo>
                  <a:cubicBezTo>
                    <a:pt x="105" y="12"/>
                    <a:pt x="132" y="27"/>
                    <a:pt x="130" y="39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9" name="Google Shape;1929;gad815e67f5_3_16887"/>
            <p:cNvSpPr/>
            <p:nvPr/>
          </p:nvSpPr>
          <p:spPr>
            <a:xfrm rot="5400000">
              <a:off x="-2189931" y="3323825"/>
              <a:ext cx="196741" cy="70956"/>
            </a:xfrm>
            <a:custGeom>
              <a:rect b="b" l="l" r="r" t="t"/>
              <a:pathLst>
                <a:path extrusionOk="0" h="38" w="105">
                  <a:moveTo>
                    <a:pt x="29" y="38"/>
                  </a:moveTo>
                  <a:cubicBezTo>
                    <a:pt x="29" y="38"/>
                    <a:pt x="33" y="14"/>
                    <a:pt x="105" y="26"/>
                  </a:cubicBezTo>
                  <a:cubicBezTo>
                    <a:pt x="105" y="26"/>
                    <a:pt x="0" y="0"/>
                    <a:pt x="29" y="3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0" name="Google Shape;1930;gad815e67f5_3_16887"/>
            <p:cNvSpPr/>
            <p:nvPr/>
          </p:nvSpPr>
          <p:spPr>
            <a:xfrm rot="5400000">
              <a:off x="-2185093" y="3289960"/>
              <a:ext cx="132236" cy="67730"/>
            </a:xfrm>
            <a:custGeom>
              <a:rect b="b" l="l" r="r" t="t"/>
              <a:pathLst>
                <a:path extrusionOk="0" h="35" w="69">
                  <a:moveTo>
                    <a:pt x="30" y="35"/>
                  </a:moveTo>
                  <a:cubicBezTo>
                    <a:pt x="30" y="35"/>
                    <a:pt x="8" y="5"/>
                    <a:pt x="69" y="6"/>
                  </a:cubicBezTo>
                  <a:cubicBezTo>
                    <a:pt x="69" y="6"/>
                    <a:pt x="0" y="0"/>
                    <a:pt x="3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1" name="Google Shape;1931;gad815e67f5_3_16887"/>
            <p:cNvSpPr/>
            <p:nvPr/>
          </p:nvSpPr>
          <p:spPr>
            <a:xfrm rot="5400000">
              <a:off x="-1998028" y="3302861"/>
              <a:ext cx="83857" cy="245120"/>
            </a:xfrm>
            <a:custGeom>
              <a:rect b="b" l="l" r="r" t="t"/>
              <a:pathLst>
                <a:path extrusionOk="0" h="130" w="45">
                  <a:moveTo>
                    <a:pt x="20" y="0"/>
                  </a:moveTo>
                  <a:cubicBezTo>
                    <a:pt x="20" y="2"/>
                    <a:pt x="8" y="77"/>
                    <a:pt x="8" y="77"/>
                  </a:cubicBezTo>
                  <a:cubicBezTo>
                    <a:pt x="8" y="77"/>
                    <a:pt x="0" y="116"/>
                    <a:pt x="45" y="130"/>
                  </a:cubicBezTo>
                  <a:cubicBezTo>
                    <a:pt x="45" y="130"/>
                    <a:pt x="9" y="112"/>
                    <a:pt x="16" y="76"/>
                  </a:cubicBezTo>
                  <a:cubicBezTo>
                    <a:pt x="24" y="39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2" name="Google Shape;1932;gad815e67f5_3_16887"/>
            <p:cNvSpPr/>
            <p:nvPr/>
          </p:nvSpPr>
          <p:spPr>
            <a:xfrm rot="5400000">
              <a:off x="-2044794" y="3356078"/>
              <a:ext cx="70956" cy="125785"/>
            </a:xfrm>
            <a:custGeom>
              <a:rect b="b" l="l" r="r" t="t"/>
              <a:pathLst>
                <a:path extrusionOk="0" h="66" w="36">
                  <a:moveTo>
                    <a:pt x="11" y="0"/>
                  </a:moveTo>
                  <a:cubicBezTo>
                    <a:pt x="11" y="0"/>
                    <a:pt x="1" y="31"/>
                    <a:pt x="15" y="48"/>
                  </a:cubicBezTo>
                  <a:cubicBezTo>
                    <a:pt x="29" y="65"/>
                    <a:pt x="36" y="66"/>
                    <a:pt x="36" y="66"/>
                  </a:cubicBezTo>
                  <a:cubicBezTo>
                    <a:pt x="36" y="66"/>
                    <a:pt x="0" y="47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3" name="Google Shape;1933;gad815e67f5_3_16887"/>
            <p:cNvSpPr/>
            <p:nvPr/>
          </p:nvSpPr>
          <p:spPr>
            <a:xfrm rot="5400000">
              <a:off x="-1735169" y="3391556"/>
              <a:ext cx="119335" cy="193516"/>
            </a:xfrm>
            <a:custGeom>
              <a:rect b="b" l="l" r="r" t="t"/>
              <a:pathLst>
                <a:path extrusionOk="0" h="102" w="62">
                  <a:moveTo>
                    <a:pt x="61" y="6"/>
                  </a:moveTo>
                  <a:cubicBezTo>
                    <a:pt x="41" y="0"/>
                    <a:pt x="24" y="5"/>
                    <a:pt x="15" y="25"/>
                  </a:cubicBezTo>
                  <a:cubicBezTo>
                    <a:pt x="11" y="35"/>
                    <a:pt x="9" y="45"/>
                    <a:pt x="7" y="55"/>
                  </a:cubicBezTo>
                  <a:cubicBezTo>
                    <a:pt x="5" y="71"/>
                    <a:pt x="0" y="87"/>
                    <a:pt x="2" y="102"/>
                  </a:cubicBezTo>
                  <a:cubicBezTo>
                    <a:pt x="7" y="90"/>
                    <a:pt x="8" y="74"/>
                    <a:pt x="14" y="60"/>
                  </a:cubicBezTo>
                  <a:cubicBezTo>
                    <a:pt x="18" y="50"/>
                    <a:pt x="24" y="36"/>
                    <a:pt x="32" y="27"/>
                  </a:cubicBezTo>
                  <a:cubicBezTo>
                    <a:pt x="38" y="20"/>
                    <a:pt x="52" y="6"/>
                    <a:pt x="62" y="7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4" name="Google Shape;1934;gad815e67f5_3_16887"/>
            <p:cNvSpPr/>
            <p:nvPr/>
          </p:nvSpPr>
          <p:spPr>
            <a:xfrm rot="5400000">
              <a:off x="-1696466" y="3414132"/>
              <a:ext cx="83857" cy="132236"/>
            </a:xfrm>
            <a:custGeom>
              <a:rect b="b" l="l" r="r" t="t"/>
              <a:pathLst>
                <a:path extrusionOk="0" h="70" w="44">
                  <a:moveTo>
                    <a:pt x="44" y="0"/>
                  </a:moveTo>
                  <a:cubicBezTo>
                    <a:pt x="29" y="5"/>
                    <a:pt x="20" y="8"/>
                    <a:pt x="12" y="23"/>
                  </a:cubicBezTo>
                  <a:cubicBezTo>
                    <a:pt x="9" y="30"/>
                    <a:pt x="8" y="37"/>
                    <a:pt x="5" y="45"/>
                  </a:cubicBezTo>
                  <a:cubicBezTo>
                    <a:pt x="4" y="52"/>
                    <a:pt x="0" y="62"/>
                    <a:pt x="1" y="70"/>
                  </a:cubicBezTo>
                  <a:cubicBezTo>
                    <a:pt x="4" y="53"/>
                    <a:pt x="7" y="32"/>
                    <a:pt x="18" y="18"/>
                  </a:cubicBezTo>
                  <a:cubicBezTo>
                    <a:pt x="23" y="12"/>
                    <a:pt x="35" y="1"/>
                    <a:pt x="4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5" name="Google Shape;1935;gad815e67f5_3_16887"/>
            <p:cNvSpPr/>
            <p:nvPr/>
          </p:nvSpPr>
          <p:spPr>
            <a:xfrm rot="5400000">
              <a:off x="-2447952" y="3456061"/>
              <a:ext cx="38703" cy="35478"/>
            </a:xfrm>
            <a:custGeom>
              <a:rect b="b" l="l" r="r" t="t"/>
              <a:pathLst>
                <a:path extrusionOk="0" h="18" w="21">
                  <a:moveTo>
                    <a:pt x="20" y="11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3" y="17"/>
                    <a:pt x="0" y="12"/>
                    <a:pt x="0" y="7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7" y="1"/>
                    <a:pt x="21" y="6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6" name="Google Shape;1936;gad815e67f5_3_16887"/>
            <p:cNvSpPr/>
            <p:nvPr/>
          </p:nvSpPr>
          <p:spPr>
            <a:xfrm rot="5400000">
              <a:off x="-2239922" y="3393168"/>
              <a:ext cx="154813" cy="70956"/>
            </a:xfrm>
            <a:custGeom>
              <a:rect b="b" l="l" r="r" t="t"/>
              <a:pathLst>
                <a:path extrusionOk="0" h="38" w="83">
                  <a:moveTo>
                    <a:pt x="82" y="25"/>
                  </a:moveTo>
                  <a:cubicBezTo>
                    <a:pt x="81" y="34"/>
                    <a:pt x="61" y="38"/>
                    <a:pt x="39" y="34"/>
                  </a:cubicBezTo>
                  <a:cubicBezTo>
                    <a:pt x="17" y="30"/>
                    <a:pt x="0" y="21"/>
                    <a:pt x="2" y="12"/>
                  </a:cubicBezTo>
                  <a:cubicBezTo>
                    <a:pt x="3" y="3"/>
                    <a:pt x="22" y="0"/>
                    <a:pt x="44" y="3"/>
                  </a:cubicBezTo>
                  <a:cubicBezTo>
                    <a:pt x="67" y="7"/>
                    <a:pt x="83" y="17"/>
                    <a:pt x="82" y="25"/>
                  </a:cubicBezTo>
                  <a:close/>
                </a:path>
              </a:pathLst>
            </a:custGeom>
            <a:solidFill>
              <a:srgbClr val="CDB1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7" name="Google Shape;1937;gad815e67f5_3_16887"/>
            <p:cNvSpPr/>
            <p:nvPr/>
          </p:nvSpPr>
          <p:spPr>
            <a:xfrm rot="5400000">
              <a:off x="-2260886" y="3385105"/>
              <a:ext cx="148362" cy="106434"/>
            </a:xfrm>
            <a:custGeom>
              <a:rect b="b" l="l" r="r" t="t"/>
              <a:pathLst>
                <a:path extrusionOk="0" h="56" w="78">
                  <a:moveTo>
                    <a:pt x="0" y="21"/>
                  </a:moveTo>
                  <a:cubicBezTo>
                    <a:pt x="0" y="21"/>
                    <a:pt x="5" y="0"/>
                    <a:pt x="41" y="6"/>
                  </a:cubicBezTo>
                  <a:cubicBezTo>
                    <a:pt x="76" y="12"/>
                    <a:pt x="78" y="33"/>
                    <a:pt x="78" y="33"/>
                  </a:cubicBezTo>
                  <a:cubicBezTo>
                    <a:pt x="78" y="33"/>
                    <a:pt x="34" y="56"/>
                    <a:pt x="0" y="21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8" name="Google Shape;1938;gad815e67f5_3_16887"/>
            <p:cNvSpPr/>
            <p:nvPr/>
          </p:nvSpPr>
          <p:spPr>
            <a:xfrm rot="5400000">
              <a:off x="-2204444" y="3377042"/>
              <a:ext cx="112884" cy="35478"/>
            </a:xfrm>
            <a:custGeom>
              <a:rect b="b" l="l" r="r" t="t"/>
              <a:pathLst>
                <a:path extrusionOk="0" h="18" w="59">
                  <a:moveTo>
                    <a:pt x="12" y="18"/>
                  </a:moveTo>
                  <a:cubicBezTo>
                    <a:pt x="12" y="18"/>
                    <a:pt x="14" y="1"/>
                    <a:pt x="59" y="5"/>
                  </a:cubicBezTo>
                  <a:cubicBezTo>
                    <a:pt x="59" y="5"/>
                    <a:pt x="38" y="0"/>
                    <a:pt x="15" y="7"/>
                  </a:cubicBezTo>
                  <a:cubicBezTo>
                    <a:pt x="0" y="11"/>
                    <a:pt x="7" y="16"/>
                    <a:pt x="12" y="18"/>
                  </a:cubicBezTo>
                  <a:close/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9" name="Google Shape;1939;gad815e67f5_3_16887"/>
            <p:cNvSpPr/>
            <p:nvPr/>
          </p:nvSpPr>
          <p:spPr>
            <a:xfrm rot="5400000">
              <a:off x="-2199607" y="3491539"/>
              <a:ext cx="41928" cy="45154"/>
            </a:xfrm>
            <a:custGeom>
              <a:rect b="b" l="l" r="r" t="t"/>
              <a:pathLst>
                <a:path extrusionOk="0" h="24" w="22">
                  <a:moveTo>
                    <a:pt x="0" y="0"/>
                  </a:moveTo>
                  <a:cubicBezTo>
                    <a:pt x="5" y="2"/>
                    <a:pt x="9" y="7"/>
                    <a:pt x="10" y="12"/>
                  </a:cubicBezTo>
                  <a:cubicBezTo>
                    <a:pt x="11" y="15"/>
                    <a:pt x="11" y="24"/>
                    <a:pt x="16" y="19"/>
                  </a:cubicBezTo>
                  <a:cubicBezTo>
                    <a:pt x="22" y="13"/>
                    <a:pt x="5" y="3"/>
                    <a:pt x="2" y="1"/>
                  </a:cubicBezTo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0" name="Google Shape;1940;gad815e67f5_3_16887"/>
            <p:cNvSpPr/>
            <p:nvPr/>
          </p:nvSpPr>
          <p:spPr>
            <a:xfrm rot="5400000">
              <a:off x="-3947699" y="2623944"/>
              <a:ext cx="2557634" cy="999831"/>
            </a:xfrm>
            <a:custGeom>
              <a:rect b="b" l="l" r="r" t="t"/>
              <a:pathLst>
                <a:path extrusionOk="0" h="529" w="1355">
                  <a:moveTo>
                    <a:pt x="806" y="2"/>
                  </a:moveTo>
                  <a:cubicBezTo>
                    <a:pt x="806" y="2"/>
                    <a:pt x="771" y="113"/>
                    <a:pt x="616" y="122"/>
                  </a:cubicBezTo>
                  <a:cubicBezTo>
                    <a:pt x="507" y="128"/>
                    <a:pt x="449" y="174"/>
                    <a:pt x="429" y="182"/>
                  </a:cubicBezTo>
                  <a:cubicBezTo>
                    <a:pt x="389" y="197"/>
                    <a:pt x="328" y="155"/>
                    <a:pt x="242" y="187"/>
                  </a:cubicBezTo>
                  <a:cubicBezTo>
                    <a:pt x="156" y="218"/>
                    <a:pt x="105" y="273"/>
                    <a:pt x="3" y="282"/>
                  </a:cubicBezTo>
                  <a:cubicBezTo>
                    <a:pt x="3" y="282"/>
                    <a:pt x="0" y="287"/>
                    <a:pt x="4" y="290"/>
                  </a:cubicBezTo>
                  <a:cubicBezTo>
                    <a:pt x="4" y="290"/>
                    <a:pt x="84" y="286"/>
                    <a:pt x="181" y="226"/>
                  </a:cubicBezTo>
                  <a:cubicBezTo>
                    <a:pt x="229" y="197"/>
                    <a:pt x="278" y="178"/>
                    <a:pt x="358" y="193"/>
                  </a:cubicBezTo>
                  <a:cubicBezTo>
                    <a:pt x="382" y="198"/>
                    <a:pt x="411" y="199"/>
                    <a:pt x="411" y="199"/>
                  </a:cubicBezTo>
                  <a:cubicBezTo>
                    <a:pt x="411" y="199"/>
                    <a:pt x="268" y="257"/>
                    <a:pt x="206" y="518"/>
                  </a:cubicBezTo>
                  <a:cubicBezTo>
                    <a:pt x="206" y="518"/>
                    <a:pt x="212" y="523"/>
                    <a:pt x="215" y="519"/>
                  </a:cubicBezTo>
                  <a:cubicBezTo>
                    <a:pt x="215" y="519"/>
                    <a:pt x="238" y="315"/>
                    <a:pt x="420" y="209"/>
                  </a:cubicBezTo>
                  <a:cubicBezTo>
                    <a:pt x="465" y="183"/>
                    <a:pt x="495" y="159"/>
                    <a:pt x="564" y="150"/>
                  </a:cubicBezTo>
                  <a:cubicBezTo>
                    <a:pt x="564" y="150"/>
                    <a:pt x="507" y="180"/>
                    <a:pt x="573" y="269"/>
                  </a:cubicBezTo>
                  <a:cubicBezTo>
                    <a:pt x="639" y="357"/>
                    <a:pt x="666" y="417"/>
                    <a:pt x="649" y="508"/>
                  </a:cubicBezTo>
                  <a:cubicBezTo>
                    <a:pt x="649" y="508"/>
                    <a:pt x="649" y="513"/>
                    <a:pt x="656" y="506"/>
                  </a:cubicBezTo>
                  <a:cubicBezTo>
                    <a:pt x="656" y="506"/>
                    <a:pt x="689" y="409"/>
                    <a:pt x="620" y="313"/>
                  </a:cubicBezTo>
                  <a:cubicBezTo>
                    <a:pt x="560" y="229"/>
                    <a:pt x="525" y="178"/>
                    <a:pt x="591" y="145"/>
                  </a:cubicBezTo>
                  <a:cubicBezTo>
                    <a:pt x="591" y="145"/>
                    <a:pt x="772" y="150"/>
                    <a:pt x="837" y="31"/>
                  </a:cubicBezTo>
                  <a:cubicBezTo>
                    <a:pt x="837" y="31"/>
                    <a:pt x="832" y="143"/>
                    <a:pt x="878" y="198"/>
                  </a:cubicBezTo>
                  <a:cubicBezTo>
                    <a:pt x="878" y="198"/>
                    <a:pt x="889" y="241"/>
                    <a:pt x="890" y="268"/>
                  </a:cubicBezTo>
                  <a:cubicBezTo>
                    <a:pt x="891" y="315"/>
                    <a:pt x="845" y="398"/>
                    <a:pt x="871" y="514"/>
                  </a:cubicBezTo>
                  <a:cubicBezTo>
                    <a:pt x="871" y="514"/>
                    <a:pt x="875" y="517"/>
                    <a:pt x="878" y="514"/>
                  </a:cubicBezTo>
                  <a:cubicBezTo>
                    <a:pt x="878" y="514"/>
                    <a:pt x="856" y="429"/>
                    <a:pt x="893" y="311"/>
                  </a:cubicBezTo>
                  <a:cubicBezTo>
                    <a:pt x="904" y="272"/>
                    <a:pt x="893" y="219"/>
                    <a:pt x="888" y="210"/>
                  </a:cubicBezTo>
                  <a:cubicBezTo>
                    <a:pt x="888" y="210"/>
                    <a:pt x="914" y="248"/>
                    <a:pt x="1042" y="265"/>
                  </a:cubicBezTo>
                  <a:cubicBezTo>
                    <a:pt x="1180" y="283"/>
                    <a:pt x="1252" y="397"/>
                    <a:pt x="1254" y="526"/>
                  </a:cubicBezTo>
                  <a:cubicBezTo>
                    <a:pt x="1254" y="526"/>
                    <a:pt x="1257" y="529"/>
                    <a:pt x="1259" y="526"/>
                  </a:cubicBezTo>
                  <a:cubicBezTo>
                    <a:pt x="1259" y="526"/>
                    <a:pt x="1258" y="285"/>
                    <a:pt x="1055" y="258"/>
                  </a:cubicBezTo>
                  <a:cubicBezTo>
                    <a:pt x="1055" y="258"/>
                    <a:pt x="1135" y="260"/>
                    <a:pt x="1177" y="238"/>
                  </a:cubicBezTo>
                  <a:cubicBezTo>
                    <a:pt x="1231" y="209"/>
                    <a:pt x="1304" y="174"/>
                    <a:pt x="1352" y="177"/>
                  </a:cubicBezTo>
                  <a:cubicBezTo>
                    <a:pt x="1352" y="177"/>
                    <a:pt x="1355" y="172"/>
                    <a:pt x="1352" y="170"/>
                  </a:cubicBezTo>
                  <a:cubicBezTo>
                    <a:pt x="1352" y="170"/>
                    <a:pt x="1280" y="163"/>
                    <a:pt x="1194" y="212"/>
                  </a:cubicBezTo>
                  <a:cubicBezTo>
                    <a:pt x="1131" y="249"/>
                    <a:pt x="1088" y="233"/>
                    <a:pt x="1040" y="241"/>
                  </a:cubicBezTo>
                  <a:cubicBezTo>
                    <a:pt x="1005" y="247"/>
                    <a:pt x="875" y="228"/>
                    <a:pt x="876" y="102"/>
                  </a:cubicBezTo>
                  <a:cubicBezTo>
                    <a:pt x="876" y="35"/>
                    <a:pt x="883" y="14"/>
                    <a:pt x="883" y="14"/>
                  </a:cubicBezTo>
                  <a:cubicBezTo>
                    <a:pt x="883" y="14"/>
                    <a:pt x="816" y="0"/>
                    <a:pt x="806" y="2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1" name="Google Shape;1941;gad815e67f5_3_16887"/>
            <p:cNvSpPr/>
            <p:nvPr/>
          </p:nvSpPr>
          <p:spPr>
            <a:xfrm rot="5400000">
              <a:off x="-2841434" y="1633788"/>
              <a:ext cx="254796" cy="212867"/>
            </a:xfrm>
            <a:custGeom>
              <a:rect b="b" l="l" r="r" t="t"/>
              <a:pathLst>
                <a:path extrusionOk="0" h="113" w="135">
                  <a:moveTo>
                    <a:pt x="134" y="49"/>
                  </a:moveTo>
                  <a:cubicBezTo>
                    <a:pt x="118" y="49"/>
                    <a:pt x="105" y="47"/>
                    <a:pt x="98" y="45"/>
                  </a:cubicBezTo>
                  <a:cubicBezTo>
                    <a:pt x="84" y="32"/>
                    <a:pt x="19" y="0"/>
                    <a:pt x="19" y="0"/>
                  </a:cubicBezTo>
                  <a:cubicBezTo>
                    <a:pt x="9" y="0"/>
                    <a:pt x="1" y="8"/>
                    <a:pt x="1" y="1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5"/>
                    <a:pt x="8" y="113"/>
                    <a:pt x="18" y="113"/>
                  </a:cubicBezTo>
                  <a:cubicBezTo>
                    <a:pt x="18" y="113"/>
                    <a:pt x="84" y="77"/>
                    <a:pt x="98" y="62"/>
                  </a:cubicBezTo>
                  <a:cubicBezTo>
                    <a:pt x="105" y="61"/>
                    <a:pt x="127" y="58"/>
                    <a:pt x="135" y="58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2" name="Google Shape;1942;gad815e67f5_3_16887"/>
            <p:cNvSpPr/>
            <p:nvPr/>
          </p:nvSpPr>
          <p:spPr>
            <a:xfrm rot="5400000">
              <a:off x="-2723787" y="1783763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gad815e67f5_3_16887"/>
            <p:cNvSpPr/>
            <p:nvPr/>
          </p:nvSpPr>
          <p:spPr>
            <a:xfrm rot="5400000">
              <a:off x="-2727012" y="1777312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gad815e67f5_3_16887"/>
            <p:cNvSpPr/>
            <p:nvPr/>
          </p:nvSpPr>
          <p:spPr>
            <a:xfrm rot="5400000">
              <a:off x="-2757577" y="1746672"/>
              <a:ext cx="54829" cy="19352"/>
            </a:xfrm>
            <a:custGeom>
              <a:rect b="b" l="l" r="r" t="t"/>
              <a:pathLst>
                <a:path extrusionOk="0" h="10" w="29">
                  <a:moveTo>
                    <a:pt x="29" y="0"/>
                  </a:moveTo>
                  <a:cubicBezTo>
                    <a:pt x="29" y="0"/>
                    <a:pt x="27" y="7"/>
                    <a:pt x="0" y="5"/>
                  </a:cubicBezTo>
                  <a:cubicBezTo>
                    <a:pt x="0" y="5"/>
                    <a:pt x="29" y="1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gad815e67f5_3_16887"/>
            <p:cNvSpPr/>
            <p:nvPr/>
          </p:nvSpPr>
          <p:spPr>
            <a:xfrm rot="5400000">
              <a:off x="-2735000" y="1530580"/>
              <a:ext cx="41928" cy="199966"/>
            </a:xfrm>
            <a:custGeom>
              <a:rect b="b" l="l" r="r" t="t"/>
              <a:pathLst>
                <a:path extrusionOk="0" h="106" w="23">
                  <a:moveTo>
                    <a:pt x="14" y="106"/>
                  </a:moveTo>
                  <a:cubicBezTo>
                    <a:pt x="0" y="105"/>
                    <a:pt x="4" y="82"/>
                    <a:pt x="4" y="53"/>
                  </a:cubicBezTo>
                  <a:cubicBezTo>
                    <a:pt x="4" y="24"/>
                    <a:pt x="3" y="1"/>
                    <a:pt x="14" y="1"/>
                  </a:cubicBezTo>
                  <a:cubicBezTo>
                    <a:pt x="19" y="0"/>
                    <a:pt x="23" y="24"/>
                    <a:pt x="23" y="53"/>
                  </a:cubicBezTo>
                  <a:cubicBezTo>
                    <a:pt x="23" y="82"/>
                    <a:pt x="19" y="106"/>
                    <a:pt x="14" y="106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6" name="Google Shape;1946;gad815e67f5_3_16887"/>
            <p:cNvSpPr/>
            <p:nvPr/>
          </p:nvSpPr>
          <p:spPr>
            <a:xfrm rot="5400000">
              <a:off x="-2712423" y="1585409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5" y="0"/>
                  </a:moveTo>
                  <a:cubicBezTo>
                    <a:pt x="27" y="15"/>
                    <a:pt x="11" y="81"/>
                    <a:pt x="11" y="81"/>
                  </a:cubicBezTo>
                  <a:cubicBezTo>
                    <a:pt x="15" y="4"/>
                    <a:pt x="0" y="1"/>
                    <a:pt x="0" y="1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7" name="Google Shape;1947;gad815e67f5_3_16887"/>
            <p:cNvSpPr/>
            <p:nvPr/>
          </p:nvSpPr>
          <p:spPr>
            <a:xfrm rot="5400000">
              <a:off x="-2680171" y="1607986"/>
              <a:ext cx="29027" cy="103208"/>
            </a:xfrm>
            <a:custGeom>
              <a:rect b="b" l="l" r="r" t="t"/>
              <a:pathLst>
                <a:path extrusionOk="0" h="55" w="16">
                  <a:moveTo>
                    <a:pt x="0" y="0"/>
                  </a:moveTo>
                  <a:cubicBezTo>
                    <a:pt x="0" y="0"/>
                    <a:pt x="14" y="14"/>
                    <a:pt x="10" y="55"/>
                  </a:cubicBezTo>
                  <a:cubicBezTo>
                    <a:pt x="10" y="55"/>
                    <a:pt x="1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gad815e67f5_3_16887"/>
            <p:cNvSpPr/>
            <p:nvPr/>
          </p:nvSpPr>
          <p:spPr>
            <a:xfrm rot="5400000">
              <a:off x="-2651104" y="1624150"/>
              <a:ext cx="12900" cy="22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gad815e67f5_3_16887"/>
            <p:cNvSpPr/>
            <p:nvPr/>
          </p:nvSpPr>
          <p:spPr>
            <a:xfrm rot="5400000">
              <a:off x="-2675481" y="1616050"/>
              <a:ext cx="6600" cy="19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gad815e67f5_3_16887"/>
            <p:cNvSpPr/>
            <p:nvPr/>
          </p:nvSpPr>
          <p:spPr>
            <a:xfrm rot="5400000">
              <a:off x="-2793055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3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1" name="Google Shape;1951;gad815e67f5_3_16887"/>
            <p:cNvSpPr/>
            <p:nvPr/>
          </p:nvSpPr>
          <p:spPr>
            <a:xfrm rot="5400000">
              <a:off x="-2764027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2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4" y="5"/>
                  </a:cubicBezTo>
                  <a:cubicBezTo>
                    <a:pt x="4" y="8"/>
                    <a:pt x="4" y="10"/>
                    <a:pt x="2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2" name="Google Shape;1952;gad815e67f5_3_16887"/>
            <p:cNvSpPr/>
            <p:nvPr/>
          </p:nvSpPr>
          <p:spPr>
            <a:xfrm rot="5400000">
              <a:off x="-2691532" y="1625725"/>
              <a:ext cx="162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gad815e67f5_3_16887"/>
            <p:cNvSpPr/>
            <p:nvPr/>
          </p:nvSpPr>
          <p:spPr>
            <a:xfrm rot="5400000">
              <a:off x="-2723712" y="1612824"/>
              <a:ext cx="9676" cy="29027"/>
            </a:xfrm>
            <a:custGeom>
              <a:rect b="b" l="l" r="r" t="t"/>
              <a:pathLst>
                <a:path extrusionOk="0" h="15" w="6">
                  <a:moveTo>
                    <a:pt x="3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6" y="4"/>
                    <a:pt x="6" y="8"/>
                  </a:cubicBezTo>
                  <a:cubicBezTo>
                    <a:pt x="6" y="12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4" name="Google Shape;1954;gad815e67f5_3_16887"/>
            <p:cNvSpPr/>
            <p:nvPr/>
          </p:nvSpPr>
          <p:spPr>
            <a:xfrm rot="5400000">
              <a:off x="-2731811" y="1630526"/>
              <a:ext cx="129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Google Shape;1955;gad815e67f5_3_16887"/>
            <p:cNvSpPr/>
            <p:nvPr/>
          </p:nvSpPr>
          <p:spPr>
            <a:xfrm rot="5400000">
              <a:off x="-2765640" y="1625725"/>
              <a:ext cx="12901" cy="25802"/>
            </a:xfrm>
            <a:custGeom>
              <a:rect b="b" l="l" r="r" t="t"/>
              <a:pathLst>
                <a:path extrusionOk="0" h="15" w="7">
                  <a:moveTo>
                    <a:pt x="3" y="15"/>
                  </a:moveTo>
                  <a:cubicBezTo>
                    <a:pt x="2" y="15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5" y="0"/>
                    <a:pt x="7" y="3"/>
                    <a:pt x="7" y="7"/>
                  </a:cubicBezTo>
                  <a:cubicBezTo>
                    <a:pt x="7" y="11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6" name="Google Shape;1956;gad815e67f5_3_16887"/>
            <p:cNvSpPr/>
            <p:nvPr/>
          </p:nvSpPr>
          <p:spPr>
            <a:xfrm rot="5400000">
              <a:off x="-3367151" y="2062748"/>
              <a:ext cx="209642" cy="270922"/>
            </a:xfrm>
            <a:custGeom>
              <a:rect b="b" l="l" r="r" t="t"/>
              <a:pathLst>
                <a:path extrusionOk="0" h="143" w="112">
                  <a:moveTo>
                    <a:pt x="76" y="0"/>
                  </a:moveTo>
                  <a:cubicBezTo>
                    <a:pt x="72" y="16"/>
                    <a:pt x="67" y="28"/>
                    <a:pt x="64" y="35"/>
                  </a:cubicBezTo>
                  <a:cubicBezTo>
                    <a:pt x="47" y="45"/>
                    <a:pt x="2" y="102"/>
                    <a:pt x="2" y="102"/>
                  </a:cubicBezTo>
                  <a:cubicBezTo>
                    <a:pt x="0" y="111"/>
                    <a:pt x="6" y="121"/>
                    <a:pt x="15" y="123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100" y="143"/>
                    <a:pt x="109" y="137"/>
                    <a:pt x="112" y="128"/>
                  </a:cubicBezTo>
                  <a:cubicBezTo>
                    <a:pt x="112" y="128"/>
                    <a:pt x="92" y="55"/>
                    <a:pt x="81" y="38"/>
                  </a:cubicBezTo>
                  <a:cubicBezTo>
                    <a:pt x="81" y="31"/>
                    <a:pt x="83" y="9"/>
                    <a:pt x="84" y="2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7" name="Google Shape;1957;gad815e67f5_3_16887"/>
            <p:cNvSpPr/>
            <p:nvPr/>
          </p:nvSpPr>
          <p:spPr>
            <a:xfrm rot="5400000">
              <a:off x="-3213951" y="2235299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8" name="Google Shape;1958;gad815e67f5_3_16887"/>
            <p:cNvSpPr/>
            <p:nvPr/>
          </p:nvSpPr>
          <p:spPr>
            <a:xfrm rot="5400000">
              <a:off x="-3218789" y="2240137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9" name="Google Shape;1959;gad815e67f5_3_16887"/>
            <p:cNvSpPr/>
            <p:nvPr/>
          </p:nvSpPr>
          <p:spPr>
            <a:xfrm rot="5400000">
              <a:off x="-3247817" y="2217560"/>
              <a:ext cx="19352" cy="54829"/>
            </a:xfrm>
            <a:custGeom>
              <a:rect b="b" l="l" r="r" t="t"/>
              <a:pathLst>
                <a:path extrusionOk="0" h="30" w="11">
                  <a:moveTo>
                    <a:pt x="2" y="0"/>
                  </a:moveTo>
                  <a:cubicBezTo>
                    <a:pt x="2" y="0"/>
                    <a:pt x="9" y="4"/>
                    <a:pt x="0" y="30"/>
                  </a:cubicBezTo>
                  <a:cubicBezTo>
                    <a:pt x="0" y="30"/>
                    <a:pt x="11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0" name="Google Shape;1960;gad815e67f5_3_16887"/>
            <p:cNvSpPr/>
            <p:nvPr/>
          </p:nvSpPr>
          <p:spPr>
            <a:xfrm rot="5400000">
              <a:off x="-3462296" y="2157893"/>
              <a:ext cx="199966" cy="77406"/>
            </a:xfrm>
            <a:custGeom>
              <a:rect b="b" l="l" r="r" t="t"/>
              <a:pathLst>
                <a:path extrusionOk="0" h="42" w="106">
                  <a:moveTo>
                    <a:pt x="105" y="29"/>
                  </a:moveTo>
                  <a:cubicBezTo>
                    <a:pt x="101" y="42"/>
                    <a:pt x="80" y="33"/>
                    <a:pt x="51" y="27"/>
                  </a:cubicBezTo>
                  <a:cubicBezTo>
                    <a:pt x="23" y="20"/>
                    <a:pt x="0" y="16"/>
                    <a:pt x="2" y="5"/>
                  </a:cubicBezTo>
                  <a:cubicBezTo>
                    <a:pt x="3" y="0"/>
                    <a:pt x="27" y="1"/>
                    <a:pt x="56" y="8"/>
                  </a:cubicBezTo>
                  <a:cubicBezTo>
                    <a:pt x="84" y="14"/>
                    <a:pt x="106" y="24"/>
                    <a:pt x="105" y="29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1" name="Google Shape;1961;gad815e67f5_3_16887"/>
            <p:cNvSpPr/>
            <p:nvPr/>
          </p:nvSpPr>
          <p:spPr>
            <a:xfrm rot="5400000">
              <a:off x="-3392953" y="2146605"/>
              <a:ext cx="151587" cy="58055"/>
            </a:xfrm>
            <a:custGeom>
              <a:rect b="b" l="l" r="r" t="t"/>
              <a:pathLst>
                <a:path extrusionOk="0" h="30" w="80">
                  <a:moveTo>
                    <a:pt x="0" y="18"/>
                  </a:moveTo>
                  <a:cubicBezTo>
                    <a:pt x="19" y="0"/>
                    <a:pt x="80" y="30"/>
                    <a:pt x="80" y="30"/>
                  </a:cubicBezTo>
                  <a:cubicBezTo>
                    <a:pt x="6" y="9"/>
                    <a:pt x="0" y="22"/>
                    <a:pt x="0" y="22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2" name="Google Shape;1962;gad815e67f5_3_16887"/>
            <p:cNvSpPr/>
            <p:nvPr/>
          </p:nvSpPr>
          <p:spPr>
            <a:xfrm rot="5400000">
              <a:off x="-3368764" y="2138541"/>
              <a:ext cx="106434" cy="29027"/>
            </a:xfrm>
            <a:custGeom>
              <a:rect b="b" l="l" r="r" t="t"/>
              <a:pathLst>
                <a:path extrusionOk="0" h="16" w="56">
                  <a:moveTo>
                    <a:pt x="0" y="13"/>
                  </a:moveTo>
                  <a:cubicBezTo>
                    <a:pt x="0" y="13"/>
                    <a:pt x="18" y="3"/>
                    <a:pt x="56" y="16"/>
                  </a:cubicBezTo>
                  <a:cubicBezTo>
                    <a:pt x="56" y="16"/>
                    <a:pt x="15" y="0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3" name="Google Shape;1963;gad815e67f5_3_16887"/>
            <p:cNvSpPr/>
            <p:nvPr/>
          </p:nvSpPr>
          <p:spPr>
            <a:xfrm rot="5400000">
              <a:off x="-3299421" y="2104676"/>
              <a:ext cx="122560" cy="138686"/>
            </a:xfrm>
            <a:custGeom>
              <a:rect b="b" l="l" r="r" t="t"/>
              <a:pathLst>
                <a:path extrusionOk="0" h="75" w="65">
                  <a:moveTo>
                    <a:pt x="59" y="4"/>
                  </a:moveTo>
                  <a:cubicBezTo>
                    <a:pt x="56" y="15"/>
                    <a:pt x="50" y="22"/>
                    <a:pt x="41" y="29"/>
                  </a:cubicBezTo>
                  <a:cubicBezTo>
                    <a:pt x="32" y="36"/>
                    <a:pt x="25" y="44"/>
                    <a:pt x="18" y="52"/>
                  </a:cubicBezTo>
                  <a:cubicBezTo>
                    <a:pt x="14" y="56"/>
                    <a:pt x="11" y="60"/>
                    <a:pt x="7" y="65"/>
                  </a:cubicBezTo>
                  <a:cubicBezTo>
                    <a:pt x="6" y="66"/>
                    <a:pt x="0" y="71"/>
                    <a:pt x="1" y="73"/>
                  </a:cubicBezTo>
                  <a:cubicBezTo>
                    <a:pt x="2" y="75"/>
                    <a:pt x="7" y="73"/>
                    <a:pt x="9" y="73"/>
                  </a:cubicBezTo>
                  <a:cubicBezTo>
                    <a:pt x="13" y="72"/>
                    <a:pt x="16" y="71"/>
                    <a:pt x="20" y="72"/>
                  </a:cubicBezTo>
                  <a:cubicBezTo>
                    <a:pt x="28" y="73"/>
                    <a:pt x="34" y="73"/>
                    <a:pt x="38" y="66"/>
                  </a:cubicBezTo>
                  <a:cubicBezTo>
                    <a:pt x="40" y="63"/>
                    <a:pt x="40" y="60"/>
                    <a:pt x="42" y="57"/>
                  </a:cubicBezTo>
                  <a:cubicBezTo>
                    <a:pt x="43" y="54"/>
                    <a:pt x="44" y="52"/>
                    <a:pt x="46" y="49"/>
                  </a:cubicBezTo>
                  <a:cubicBezTo>
                    <a:pt x="48" y="44"/>
                    <a:pt x="50" y="39"/>
                    <a:pt x="53" y="34"/>
                  </a:cubicBezTo>
                  <a:cubicBezTo>
                    <a:pt x="57" y="28"/>
                    <a:pt x="59" y="21"/>
                    <a:pt x="62" y="14"/>
                  </a:cubicBezTo>
                  <a:cubicBezTo>
                    <a:pt x="63" y="12"/>
                    <a:pt x="65" y="6"/>
                    <a:pt x="65" y="3"/>
                  </a:cubicBezTo>
                  <a:cubicBezTo>
                    <a:pt x="64" y="0"/>
                    <a:pt x="58" y="2"/>
                    <a:pt x="59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4" name="Google Shape;1964;gad815e67f5_3_16887"/>
            <p:cNvSpPr/>
            <p:nvPr/>
          </p:nvSpPr>
          <p:spPr>
            <a:xfrm rot="5400000">
              <a:off x="-3349412" y="2122415"/>
              <a:ext cx="22577" cy="16126"/>
            </a:xfrm>
            <a:custGeom>
              <a:rect b="b" l="l" r="r" t="t"/>
              <a:pathLst>
                <a:path extrusionOk="0" h="7" w="12">
                  <a:moveTo>
                    <a:pt x="12" y="5"/>
                  </a:moveTo>
                  <a:cubicBezTo>
                    <a:pt x="12" y="6"/>
                    <a:pt x="9" y="7"/>
                    <a:pt x="6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1" y="0"/>
                    <a:pt x="4" y="0"/>
                    <a:pt x="7" y="0"/>
                  </a:cubicBezTo>
                  <a:cubicBezTo>
                    <a:pt x="10" y="1"/>
                    <a:pt x="12" y="3"/>
                    <a:pt x="12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5" name="Google Shape;1965;gad815e67f5_3_16887"/>
            <p:cNvSpPr/>
            <p:nvPr/>
          </p:nvSpPr>
          <p:spPr>
            <a:xfrm rot="5400000">
              <a:off x="-3363926" y="2149830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6" name="Google Shape;1966;gad815e67f5_3_16887"/>
            <p:cNvSpPr/>
            <p:nvPr/>
          </p:nvSpPr>
          <p:spPr>
            <a:xfrm rot="5400000">
              <a:off x="-3391341" y="2264327"/>
              <a:ext cx="19352" cy="6451"/>
            </a:xfrm>
            <a:custGeom>
              <a:rect b="b" l="l" r="r" t="t"/>
              <a:pathLst>
                <a:path extrusionOk="0" h="5" w="11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8" y="1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7" name="Google Shape;1967;gad815e67f5_3_16887"/>
            <p:cNvSpPr/>
            <p:nvPr/>
          </p:nvSpPr>
          <p:spPr>
            <a:xfrm rot="5400000">
              <a:off x="-3386503" y="2236912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8" name="Google Shape;1968;gad815e67f5_3_16887"/>
            <p:cNvSpPr/>
            <p:nvPr/>
          </p:nvSpPr>
          <p:spPr>
            <a:xfrm rot="5400000">
              <a:off x="-3359088" y="2161118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7"/>
                    <a:pt x="0" y="4"/>
                    <a:pt x="0" y="2"/>
                  </a:cubicBezTo>
                  <a:cubicBezTo>
                    <a:pt x="1" y="0"/>
                    <a:pt x="4" y="0"/>
                    <a:pt x="8" y="0"/>
                  </a:cubicBezTo>
                  <a:cubicBezTo>
                    <a:pt x="12" y="1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9" name="Google Shape;1969;gad815e67f5_3_16887"/>
            <p:cNvSpPr/>
            <p:nvPr/>
          </p:nvSpPr>
          <p:spPr>
            <a:xfrm rot="5400000">
              <a:off x="-3380052" y="2194983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1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0" name="Google Shape;1970;gad815e67f5_3_16887"/>
            <p:cNvSpPr/>
            <p:nvPr/>
          </p:nvSpPr>
          <p:spPr>
            <a:xfrm rot="5400000">
              <a:off x="-3363926" y="2201434"/>
              <a:ext cx="29027" cy="19352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1" name="Google Shape;1971;gad815e67f5_3_16887"/>
            <p:cNvSpPr/>
            <p:nvPr/>
          </p:nvSpPr>
          <p:spPr>
            <a:xfrm rot="5400000">
              <a:off x="-3376827" y="2236912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2" name="Google Shape;1972;gad815e67f5_3_16887"/>
            <p:cNvSpPr/>
            <p:nvPr/>
          </p:nvSpPr>
          <p:spPr>
            <a:xfrm rot="5400000">
              <a:off x="-3292970" y="2124028"/>
              <a:ext cx="93533" cy="96758"/>
            </a:xfrm>
            <a:custGeom>
              <a:rect b="b" l="l" r="r" t="t"/>
              <a:pathLst>
                <a:path extrusionOk="0" h="52" w="49">
                  <a:moveTo>
                    <a:pt x="49" y="0"/>
                  </a:moveTo>
                  <a:cubicBezTo>
                    <a:pt x="49" y="0"/>
                    <a:pt x="12" y="29"/>
                    <a:pt x="0" y="52"/>
                  </a:cubicBezTo>
                  <a:cubicBezTo>
                    <a:pt x="0" y="52"/>
                    <a:pt x="24" y="25"/>
                    <a:pt x="49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3" name="Google Shape;1973;gad815e67f5_3_16887"/>
            <p:cNvSpPr/>
            <p:nvPr/>
          </p:nvSpPr>
          <p:spPr>
            <a:xfrm rot="5400000">
              <a:off x="-3341349" y="2914217"/>
              <a:ext cx="212867" cy="267697"/>
            </a:xfrm>
            <a:custGeom>
              <a:rect b="b" l="l" r="r" t="t"/>
              <a:pathLst>
                <a:path extrusionOk="0" h="141" w="113">
                  <a:moveTo>
                    <a:pt x="70" y="0"/>
                  </a:moveTo>
                  <a:cubicBezTo>
                    <a:pt x="68" y="16"/>
                    <a:pt x="63" y="28"/>
                    <a:pt x="60" y="35"/>
                  </a:cubicBezTo>
                  <a:cubicBezTo>
                    <a:pt x="44" y="47"/>
                    <a:pt x="2" y="106"/>
                    <a:pt x="2" y="106"/>
                  </a:cubicBezTo>
                  <a:cubicBezTo>
                    <a:pt x="0" y="115"/>
                    <a:pt x="7" y="125"/>
                    <a:pt x="16" y="126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02" y="141"/>
                    <a:pt x="111" y="135"/>
                    <a:pt x="113" y="125"/>
                  </a:cubicBezTo>
                  <a:cubicBezTo>
                    <a:pt x="113" y="125"/>
                    <a:pt x="89" y="54"/>
                    <a:pt x="77" y="38"/>
                  </a:cubicBezTo>
                  <a:cubicBezTo>
                    <a:pt x="77" y="30"/>
                    <a:pt x="75" y="21"/>
                    <a:pt x="78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4" name="Google Shape;1974;gad815e67f5_3_16887"/>
            <p:cNvSpPr/>
            <p:nvPr/>
          </p:nvSpPr>
          <p:spPr>
            <a:xfrm rot="5400000">
              <a:off x="-3186537" y="3078705"/>
              <a:ext cx="6451" cy="3225"/>
            </a:xfrm>
            <a:custGeom>
              <a:rect b="b" l="l" r="r" t="t"/>
              <a:pathLst>
                <a:path extrusionOk="0" h="3" w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5" name="Google Shape;1975;gad815e67f5_3_16887"/>
            <p:cNvSpPr/>
            <p:nvPr/>
          </p:nvSpPr>
          <p:spPr>
            <a:xfrm rot="5400000">
              <a:off x="-3192987" y="3081930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6" name="Google Shape;1976;gad815e67f5_3_16887"/>
            <p:cNvSpPr/>
            <p:nvPr/>
          </p:nvSpPr>
          <p:spPr>
            <a:xfrm rot="5400000">
              <a:off x="-3218789" y="3059354"/>
              <a:ext cx="16126" cy="58055"/>
            </a:xfrm>
            <a:custGeom>
              <a:rect b="b" l="l" r="r" t="t"/>
              <a:pathLst>
                <a:path extrusionOk="0" h="30" w="9">
                  <a:moveTo>
                    <a:pt x="0" y="0"/>
                  </a:moveTo>
                  <a:cubicBezTo>
                    <a:pt x="0" y="0"/>
                    <a:pt x="6" y="3"/>
                    <a:pt x="0" y="30"/>
                  </a:cubicBezTo>
                  <a:cubicBezTo>
                    <a:pt x="0" y="30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7" name="Google Shape;1977;gad815e67f5_3_16887"/>
            <p:cNvSpPr/>
            <p:nvPr/>
          </p:nvSpPr>
          <p:spPr>
            <a:xfrm rot="5400000">
              <a:off x="-3436494" y="3012587"/>
              <a:ext cx="199966" cy="70956"/>
            </a:xfrm>
            <a:custGeom>
              <a:rect b="b" l="l" r="r" t="t"/>
              <a:pathLst>
                <a:path extrusionOk="0" h="37" w="107">
                  <a:moveTo>
                    <a:pt x="105" y="24"/>
                  </a:moveTo>
                  <a:cubicBezTo>
                    <a:pt x="102" y="37"/>
                    <a:pt x="80" y="29"/>
                    <a:pt x="52" y="24"/>
                  </a:cubicBezTo>
                  <a:cubicBezTo>
                    <a:pt x="23" y="20"/>
                    <a:pt x="0" y="17"/>
                    <a:pt x="2" y="6"/>
                  </a:cubicBezTo>
                  <a:cubicBezTo>
                    <a:pt x="2" y="1"/>
                    <a:pt x="27" y="0"/>
                    <a:pt x="55" y="5"/>
                  </a:cubicBezTo>
                  <a:cubicBezTo>
                    <a:pt x="84" y="10"/>
                    <a:pt x="107" y="19"/>
                    <a:pt x="105" y="24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8" name="Google Shape;1978;gad815e67f5_3_16887"/>
            <p:cNvSpPr/>
            <p:nvPr/>
          </p:nvSpPr>
          <p:spPr>
            <a:xfrm rot="5400000">
              <a:off x="-3367151" y="2998074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19"/>
                  </a:moveTo>
                  <a:cubicBezTo>
                    <a:pt x="18" y="0"/>
                    <a:pt x="81" y="27"/>
                    <a:pt x="81" y="27"/>
                  </a:cubicBezTo>
                  <a:cubicBezTo>
                    <a:pt x="5" y="10"/>
                    <a:pt x="0" y="24"/>
                    <a:pt x="0" y="24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9" name="Google Shape;1979;gad815e67f5_3_16887"/>
            <p:cNvSpPr/>
            <p:nvPr/>
          </p:nvSpPr>
          <p:spPr>
            <a:xfrm rot="5400000">
              <a:off x="-3344574" y="2991623"/>
              <a:ext cx="106434" cy="25802"/>
            </a:xfrm>
            <a:custGeom>
              <a:rect b="b" l="l" r="r" t="t"/>
              <a:pathLst>
                <a:path extrusionOk="0" h="14" w="56">
                  <a:moveTo>
                    <a:pt x="0" y="14"/>
                  </a:moveTo>
                  <a:cubicBezTo>
                    <a:pt x="0" y="14"/>
                    <a:pt x="16" y="3"/>
                    <a:pt x="56" y="14"/>
                  </a:cubicBezTo>
                  <a:cubicBezTo>
                    <a:pt x="56" y="14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0" name="Google Shape;1980;gad815e67f5_3_16887"/>
            <p:cNvSpPr/>
            <p:nvPr/>
          </p:nvSpPr>
          <p:spPr>
            <a:xfrm rot="5400000">
              <a:off x="-3272006" y="2944857"/>
              <a:ext cx="116109" cy="148362"/>
            </a:xfrm>
            <a:custGeom>
              <a:rect b="b" l="l" r="r" t="t"/>
              <a:pathLst>
                <a:path extrusionOk="0" h="78" w="62">
                  <a:moveTo>
                    <a:pt x="56" y="4"/>
                  </a:moveTo>
                  <a:cubicBezTo>
                    <a:pt x="54" y="15"/>
                    <a:pt x="48" y="22"/>
                    <a:pt x="39" y="30"/>
                  </a:cubicBezTo>
                  <a:cubicBezTo>
                    <a:pt x="31" y="37"/>
                    <a:pt x="24" y="46"/>
                    <a:pt x="18" y="54"/>
                  </a:cubicBezTo>
                  <a:cubicBezTo>
                    <a:pt x="14" y="59"/>
                    <a:pt x="11" y="63"/>
                    <a:pt x="8" y="67"/>
                  </a:cubicBezTo>
                  <a:cubicBezTo>
                    <a:pt x="6" y="69"/>
                    <a:pt x="0" y="74"/>
                    <a:pt x="1" y="76"/>
                  </a:cubicBezTo>
                  <a:cubicBezTo>
                    <a:pt x="3" y="78"/>
                    <a:pt x="8" y="76"/>
                    <a:pt x="9" y="76"/>
                  </a:cubicBezTo>
                  <a:cubicBezTo>
                    <a:pt x="13" y="74"/>
                    <a:pt x="17" y="73"/>
                    <a:pt x="21" y="74"/>
                  </a:cubicBezTo>
                  <a:cubicBezTo>
                    <a:pt x="28" y="74"/>
                    <a:pt x="35" y="74"/>
                    <a:pt x="39" y="67"/>
                  </a:cubicBezTo>
                  <a:cubicBezTo>
                    <a:pt x="40" y="64"/>
                    <a:pt x="40" y="61"/>
                    <a:pt x="41" y="58"/>
                  </a:cubicBezTo>
                  <a:cubicBezTo>
                    <a:pt x="43" y="55"/>
                    <a:pt x="44" y="52"/>
                    <a:pt x="45" y="49"/>
                  </a:cubicBezTo>
                  <a:cubicBezTo>
                    <a:pt x="47" y="44"/>
                    <a:pt x="49" y="39"/>
                    <a:pt x="51" y="35"/>
                  </a:cubicBezTo>
                  <a:cubicBezTo>
                    <a:pt x="55" y="28"/>
                    <a:pt x="57" y="21"/>
                    <a:pt x="59" y="14"/>
                  </a:cubicBezTo>
                  <a:cubicBezTo>
                    <a:pt x="60" y="11"/>
                    <a:pt x="62" y="5"/>
                    <a:pt x="61" y="3"/>
                  </a:cubicBezTo>
                  <a:cubicBezTo>
                    <a:pt x="60" y="0"/>
                    <a:pt x="55" y="2"/>
                    <a:pt x="56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1" name="Google Shape;1981;gad815e67f5_3_16887"/>
            <p:cNvSpPr/>
            <p:nvPr/>
          </p:nvSpPr>
          <p:spPr>
            <a:xfrm rot="5400000">
              <a:off x="-3328448" y="2972272"/>
              <a:ext cx="22577" cy="12901"/>
            </a:xfrm>
            <a:custGeom>
              <a:rect b="b" l="l" r="r" t="t"/>
              <a:pathLst>
                <a:path extrusionOk="0" h="7" w="12">
                  <a:moveTo>
                    <a:pt x="12" y="4"/>
                  </a:moveTo>
                  <a:cubicBezTo>
                    <a:pt x="11" y="6"/>
                    <a:pt x="9" y="7"/>
                    <a:pt x="5" y="6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1"/>
                    <a:pt x="12" y="2"/>
                    <a:pt x="12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2" name="Google Shape;1982;gad815e67f5_3_16887"/>
            <p:cNvSpPr/>
            <p:nvPr/>
          </p:nvSpPr>
          <p:spPr>
            <a:xfrm rot="5400000">
              <a:off x="-3342962" y="2999686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3" name="Google Shape;1983;gad815e67f5_3_16887"/>
            <p:cNvSpPr/>
            <p:nvPr/>
          </p:nvSpPr>
          <p:spPr>
            <a:xfrm rot="5400000">
              <a:off x="-3363926" y="3110958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4"/>
                  </a:moveTo>
                  <a:cubicBezTo>
                    <a:pt x="11" y="5"/>
                    <a:pt x="8" y="6"/>
                    <a:pt x="6" y="5"/>
                  </a:cubicBezTo>
                  <a:cubicBezTo>
                    <a:pt x="3" y="5"/>
                    <a:pt x="0" y="4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4" name="Google Shape;1984;gad815e67f5_3_16887"/>
            <p:cNvSpPr/>
            <p:nvPr/>
          </p:nvSpPr>
          <p:spPr>
            <a:xfrm rot="5400000">
              <a:off x="-3360701" y="3088381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3"/>
                  </a:moveTo>
                  <a:cubicBezTo>
                    <a:pt x="9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5" name="Google Shape;1985;gad815e67f5_3_16887"/>
            <p:cNvSpPr/>
            <p:nvPr/>
          </p:nvSpPr>
          <p:spPr>
            <a:xfrm rot="5400000">
              <a:off x="-3333286" y="3012587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8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6" name="Google Shape;1986;gad815e67f5_3_16887"/>
            <p:cNvSpPr/>
            <p:nvPr/>
          </p:nvSpPr>
          <p:spPr>
            <a:xfrm rot="5400000">
              <a:off x="-3352638" y="3044840"/>
              <a:ext cx="29027" cy="16126"/>
            </a:xfrm>
            <a:custGeom>
              <a:rect b="b" l="l" r="r" t="t"/>
              <a:pathLst>
                <a:path extrusionOk="0" h="8" w="15">
                  <a:moveTo>
                    <a:pt x="14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7" name="Google Shape;1987;gad815e67f5_3_16887"/>
            <p:cNvSpPr/>
            <p:nvPr/>
          </p:nvSpPr>
          <p:spPr>
            <a:xfrm rot="5400000">
              <a:off x="-3336511" y="3051290"/>
              <a:ext cx="29027" cy="16126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8" name="Google Shape;1988;gad815e67f5_3_16887"/>
            <p:cNvSpPr/>
            <p:nvPr/>
          </p:nvSpPr>
          <p:spPr>
            <a:xfrm rot="5400000">
              <a:off x="-3346187" y="3086768"/>
              <a:ext cx="25802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5" y="7"/>
                    <a:pt x="11" y="8"/>
                    <a:pt x="7" y="7"/>
                  </a:cubicBezTo>
                  <a:cubicBezTo>
                    <a:pt x="3" y="6"/>
                    <a:pt x="0" y="4"/>
                    <a:pt x="0" y="3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9" name="Google Shape;1989;gad815e67f5_3_16887"/>
            <p:cNvSpPr/>
            <p:nvPr/>
          </p:nvSpPr>
          <p:spPr>
            <a:xfrm rot="5400000">
              <a:off x="-3267168" y="2965821"/>
              <a:ext cx="87082" cy="103208"/>
            </a:xfrm>
            <a:custGeom>
              <a:rect b="b" l="l" r="r" t="t"/>
              <a:pathLst>
                <a:path extrusionOk="0" h="54" w="45">
                  <a:moveTo>
                    <a:pt x="45" y="0"/>
                  </a:moveTo>
                  <a:cubicBezTo>
                    <a:pt x="45" y="0"/>
                    <a:pt x="10" y="31"/>
                    <a:pt x="0" y="54"/>
                  </a:cubicBezTo>
                  <a:cubicBezTo>
                    <a:pt x="0" y="54"/>
                    <a:pt x="22" y="25"/>
                    <a:pt x="4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0" name="Google Shape;1990;gad815e67f5_3_16887"/>
            <p:cNvSpPr/>
            <p:nvPr/>
          </p:nvSpPr>
          <p:spPr>
            <a:xfrm rot="5400000">
              <a:off x="-3363926" y="3443160"/>
              <a:ext cx="203191" cy="270922"/>
            </a:xfrm>
            <a:custGeom>
              <a:rect b="b" l="l" r="r" t="t"/>
              <a:pathLst>
                <a:path extrusionOk="0" h="143" w="109">
                  <a:moveTo>
                    <a:pt x="6" y="1"/>
                  </a:moveTo>
                  <a:cubicBezTo>
                    <a:pt x="10" y="20"/>
                    <a:pt x="14" y="32"/>
                    <a:pt x="15" y="39"/>
                  </a:cubicBezTo>
                  <a:cubicBezTo>
                    <a:pt x="7" y="57"/>
                    <a:pt x="0" y="129"/>
                    <a:pt x="0" y="129"/>
                  </a:cubicBezTo>
                  <a:cubicBezTo>
                    <a:pt x="3" y="139"/>
                    <a:pt x="13" y="143"/>
                    <a:pt x="22" y="140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104" y="110"/>
                    <a:pt x="109" y="100"/>
                    <a:pt x="106" y="91"/>
                  </a:cubicBezTo>
                  <a:cubicBezTo>
                    <a:pt x="106" y="91"/>
                    <a:pt x="49" y="41"/>
                    <a:pt x="31" y="33"/>
                  </a:cubicBezTo>
                  <a:cubicBezTo>
                    <a:pt x="29" y="31"/>
                    <a:pt x="24" y="31"/>
                    <a:pt x="13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1" name="Google Shape;1991;gad815e67f5_3_16887"/>
            <p:cNvSpPr/>
            <p:nvPr/>
          </p:nvSpPr>
          <p:spPr>
            <a:xfrm rot="5400000">
              <a:off x="-3205888" y="3533467"/>
              <a:ext cx="6451" cy="3225"/>
            </a:xfrm>
            <a:custGeom>
              <a:rect b="b" l="l" r="r" t="t"/>
              <a:pathLst>
                <a:path extrusionOk="0" h="3" w="4">
                  <a:moveTo>
                    <a:pt x="3" y="1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2" name="Google Shape;1992;gad815e67f5_3_16887"/>
            <p:cNvSpPr/>
            <p:nvPr/>
          </p:nvSpPr>
          <p:spPr>
            <a:xfrm rot="5400000">
              <a:off x="-3210726" y="3538305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1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3" name="Google Shape;1993;gad815e67f5_3_16887"/>
            <p:cNvSpPr/>
            <p:nvPr/>
          </p:nvSpPr>
          <p:spPr>
            <a:xfrm rot="5400000">
              <a:off x="-3234916" y="3520566"/>
              <a:ext cx="25802" cy="54829"/>
            </a:xfrm>
            <a:custGeom>
              <a:rect b="b" l="l" r="r" t="t"/>
              <a:pathLst>
                <a:path extrusionOk="0" h="29" w="15">
                  <a:moveTo>
                    <a:pt x="0" y="3"/>
                  </a:moveTo>
                  <a:cubicBezTo>
                    <a:pt x="0" y="3"/>
                    <a:pt x="7" y="3"/>
                    <a:pt x="15" y="29"/>
                  </a:cubicBezTo>
                  <a:cubicBezTo>
                    <a:pt x="15" y="29"/>
                    <a:pt x="9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4" name="Google Shape;1994;gad815e67f5_3_16887"/>
            <p:cNvSpPr/>
            <p:nvPr/>
          </p:nvSpPr>
          <p:spPr>
            <a:xfrm rot="5400000">
              <a:off x="-3451008" y="3530242"/>
              <a:ext cx="199966" cy="99983"/>
            </a:xfrm>
            <a:custGeom>
              <a:rect b="b" l="l" r="r" t="t"/>
              <a:pathLst>
                <a:path extrusionOk="0" h="52" w="105">
                  <a:moveTo>
                    <a:pt x="101" y="5"/>
                  </a:moveTo>
                  <a:cubicBezTo>
                    <a:pt x="105" y="19"/>
                    <a:pt x="82" y="23"/>
                    <a:pt x="55" y="33"/>
                  </a:cubicBezTo>
                  <a:cubicBezTo>
                    <a:pt x="28" y="43"/>
                    <a:pt x="6" y="52"/>
                    <a:pt x="2" y="42"/>
                  </a:cubicBezTo>
                  <a:cubicBezTo>
                    <a:pt x="0" y="37"/>
                    <a:pt x="21" y="24"/>
                    <a:pt x="48" y="14"/>
                  </a:cubicBezTo>
                  <a:cubicBezTo>
                    <a:pt x="75" y="4"/>
                    <a:pt x="99" y="0"/>
                    <a:pt x="101" y="5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5" name="Google Shape;1995;gad815e67f5_3_16887"/>
            <p:cNvSpPr/>
            <p:nvPr/>
          </p:nvSpPr>
          <p:spPr>
            <a:xfrm rot="5400000">
              <a:off x="-3412305" y="3510890"/>
              <a:ext cx="138686" cy="70956"/>
            </a:xfrm>
            <a:custGeom>
              <a:rect b="b" l="l" r="r" t="t"/>
              <a:pathLst>
                <a:path extrusionOk="0" h="37" w="73">
                  <a:moveTo>
                    <a:pt x="0" y="34"/>
                  </a:moveTo>
                  <a:cubicBezTo>
                    <a:pt x="6" y="8"/>
                    <a:pt x="73" y="0"/>
                    <a:pt x="73" y="0"/>
                  </a:cubicBezTo>
                  <a:cubicBezTo>
                    <a:pt x="0" y="23"/>
                    <a:pt x="2" y="37"/>
                    <a:pt x="2" y="3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6" name="Google Shape;1996;gad815e67f5_3_16887"/>
            <p:cNvSpPr/>
            <p:nvPr/>
          </p:nvSpPr>
          <p:spPr>
            <a:xfrm rot="5400000">
              <a:off x="-3391341" y="3499602"/>
              <a:ext cx="90307" cy="51604"/>
            </a:xfrm>
            <a:custGeom>
              <a:rect b="b" l="l" r="r" t="t"/>
              <a:pathLst>
                <a:path extrusionOk="0" h="28" w="48">
                  <a:moveTo>
                    <a:pt x="0" y="28"/>
                  </a:moveTo>
                  <a:cubicBezTo>
                    <a:pt x="0" y="28"/>
                    <a:pt x="9" y="10"/>
                    <a:pt x="48" y="0"/>
                  </a:cubicBezTo>
                  <a:cubicBezTo>
                    <a:pt x="48" y="0"/>
                    <a:pt x="5" y="9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7" name="Google Shape;1997;gad815e67f5_3_16887"/>
            <p:cNvSpPr/>
            <p:nvPr/>
          </p:nvSpPr>
          <p:spPr>
            <a:xfrm rot="5400000">
              <a:off x="-3288132" y="3415745"/>
              <a:ext cx="54829" cy="183840"/>
            </a:xfrm>
            <a:custGeom>
              <a:rect b="b" l="l" r="r" t="t"/>
              <a:pathLst>
                <a:path extrusionOk="0" h="97" w="29">
                  <a:moveTo>
                    <a:pt x="12" y="6"/>
                  </a:moveTo>
                  <a:cubicBezTo>
                    <a:pt x="16" y="16"/>
                    <a:pt x="15" y="26"/>
                    <a:pt x="11" y="36"/>
                  </a:cubicBezTo>
                  <a:cubicBezTo>
                    <a:pt x="8" y="47"/>
                    <a:pt x="6" y="57"/>
                    <a:pt x="5" y="68"/>
                  </a:cubicBezTo>
                  <a:cubicBezTo>
                    <a:pt x="4" y="74"/>
                    <a:pt x="3" y="79"/>
                    <a:pt x="2" y="85"/>
                  </a:cubicBezTo>
                  <a:cubicBezTo>
                    <a:pt x="2" y="87"/>
                    <a:pt x="0" y="95"/>
                    <a:pt x="2" y="96"/>
                  </a:cubicBezTo>
                  <a:cubicBezTo>
                    <a:pt x="4" y="97"/>
                    <a:pt x="7" y="92"/>
                    <a:pt x="8" y="91"/>
                  </a:cubicBezTo>
                  <a:cubicBezTo>
                    <a:pt x="11" y="88"/>
                    <a:pt x="13" y="85"/>
                    <a:pt x="17" y="84"/>
                  </a:cubicBezTo>
                  <a:cubicBezTo>
                    <a:pt x="24" y="81"/>
                    <a:pt x="29" y="77"/>
                    <a:pt x="29" y="69"/>
                  </a:cubicBezTo>
                  <a:cubicBezTo>
                    <a:pt x="29" y="66"/>
                    <a:pt x="27" y="63"/>
                    <a:pt x="27" y="60"/>
                  </a:cubicBezTo>
                  <a:cubicBezTo>
                    <a:pt x="27" y="57"/>
                    <a:pt x="26" y="54"/>
                    <a:pt x="26" y="51"/>
                  </a:cubicBezTo>
                  <a:cubicBezTo>
                    <a:pt x="25" y="45"/>
                    <a:pt x="24" y="40"/>
                    <a:pt x="24" y="35"/>
                  </a:cubicBezTo>
                  <a:cubicBezTo>
                    <a:pt x="24" y="27"/>
                    <a:pt x="22" y="20"/>
                    <a:pt x="20" y="13"/>
                  </a:cubicBezTo>
                  <a:cubicBezTo>
                    <a:pt x="20" y="10"/>
                    <a:pt x="19" y="4"/>
                    <a:pt x="17" y="2"/>
                  </a:cubicBezTo>
                  <a:cubicBezTo>
                    <a:pt x="15" y="0"/>
                    <a:pt x="10" y="4"/>
                    <a:pt x="12" y="6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8" name="Google Shape;1998;gad815e67f5_3_16887"/>
            <p:cNvSpPr/>
            <p:nvPr/>
          </p:nvSpPr>
          <p:spPr>
            <a:xfrm rot="5400000">
              <a:off x="-3381665" y="3502827"/>
              <a:ext cx="22577" cy="16126"/>
            </a:xfrm>
            <a:custGeom>
              <a:rect b="b" l="l" r="r" t="t"/>
              <a:pathLst>
                <a:path extrusionOk="0" h="8" w="12">
                  <a:moveTo>
                    <a:pt x="12" y="2"/>
                  </a:moveTo>
                  <a:cubicBezTo>
                    <a:pt x="12" y="3"/>
                    <a:pt x="10" y="6"/>
                    <a:pt x="7" y="7"/>
                  </a:cubicBezTo>
                  <a:cubicBezTo>
                    <a:pt x="4" y="8"/>
                    <a:pt x="1" y="7"/>
                    <a:pt x="1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1" y="0"/>
                    <a:pt x="12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9" name="Google Shape;1999;gad815e67f5_3_16887"/>
            <p:cNvSpPr/>
            <p:nvPr/>
          </p:nvSpPr>
          <p:spPr>
            <a:xfrm rot="5400000">
              <a:off x="-3380052" y="3536692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1"/>
                  </a:moveTo>
                  <a:cubicBezTo>
                    <a:pt x="11" y="3"/>
                    <a:pt x="9" y="4"/>
                    <a:pt x="6" y="5"/>
                  </a:cubicBezTo>
                  <a:cubicBezTo>
                    <a:pt x="4" y="6"/>
                    <a:pt x="1" y="6"/>
                    <a:pt x="1" y="5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0" name="Google Shape;2000;gad815e67f5_3_16887"/>
            <p:cNvSpPr/>
            <p:nvPr/>
          </p:nvSpPr>
          <p:spPr>
            <a:xfrm rot="5400000">
              <a:off x="-3339737" y="3644739"/>
              <a:ext cx="19352" cy="12901"/>
            </a:xfrm>
            <a:custGeom>
              <a:rect b="b" l="l" r="r" t="t"/>
              <a:pathLst>
                <a:path extrusionOk="0" h="7" w="10">
                  <a:moveTo>
                    <a:pt x="10" y="2"/>
                  </a:moveTo>
                  <a:cubicBezTo>
                    <a:pt x="10" y="3"/>
                    <a:pt x="9" y="5"/>
                    <a:pt x="6" y="6"/>
                  </a:cubicBezTo>
                  <a:cubicBezTo>
                    <a:pt x="3" y="7"/>
                    <a:pt x="1" y="6"/>
                    <a:pt x="0" y="5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10" y="0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1" name="Google Shape;2001;gad815e67f5_3_16887"/>
            <p:cNvSpPr/>
            <p:nvPr/>
          </p:nvSpPr>
          <p:spPr>
            <a:xfrm rot="5400000">
              <a:off x="-3351025" y="3620549"/>
              <a:ext cx="19352" cy="9676"/>
            </a:xfrm>
            <a:custGeom>
              <a:rect b="b" l="l" r="r" t="t"/>
              <a:pathLst>
                <a:path extrusionOk="0" h="6" w="10">
                  <a:moveTo>
                    <a:pt x="9" y="1"/>
                  </a:moveTo>
                  <a:cubicBezTo>
                    <a:pt x="10" y="2"/>
                    <a:pt x="8" y="4"/>
                    <a:pt x="6" y="5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0" y="3"/>
                    <a:pt x="2" y="2"/>
                    <a:pt x="4" y="1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2" name="Google Shape;2002;gad815e67f5_3_16887"/>
            <p:cNvSpPr/>
            <p:nvPr/>
          </p:nvSpPr>
          <p:spPr>
            <a:xfrm rot="5400000">
              <a:off x="-3363926" y="3539918"/>
              <a:ext cx="25802" cy="16126"/>
            </a:xfrm>
            <a:custGeom>
              <a:rect b="b" l="l" r="r" t="t"/>
              <a:pathLst>
                <a:path extrusionOk="0" h="9" w="15">
                  <a:moveTo>
                    <a:pt x="15" y="2"/>
                  </a:moveTo>
                  <a:cubicBezTo>
                    <a:pt x="15" y="4"/>
                    <a:pt x="13" y="7"/>
                    <a:pt x="9" y="8"/>
                  </a:cubicBezTo>
                  <a:cubicBezTo>
                    <a:pt x="5" y="9"/>
                    <a:pt x="1" y="9"/>
                    <a:pt x="1" y="7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0" y="0"/>
                    <a:pt x="14" y="0"/>
                    <a:pt x="15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3" name="Google Shape;2003;gad815e67f5_3_16887"/>
            <p:cNvSpPr/>
            <p:nvPr/>
          </p:nvSpPr>
          <p:spPr>
            <a:xfrm rot="5400000">
              <a:off x="-3365539" y="3580233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4"/>
                    <a:pt x="12" y="6"/>
                    <a:pt x="8" y="8"/>
                  </a:cubicBezTo>
                  <a:cubicBezTo>
                    <a:pt x="5" y="9"/>
                    <a:pt x="1" y="9"/>
                    <a:pt x="0" y="7"/>
                  </a:cubicBezTo>
                  <a:cubicBezTo>
                    <a:pt x="0" y="6"/>
                    <a:pt x="2" y="3"/>
                    <a:pt x="6" y="2"/>
                  </a:cubicBezTo>
                  <a:cubicBezTo>
                    <a:pt x="10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gad815e67f5_3_16887"/>
            <p:cNvSpPr/>
            <p:nvPr/>
          </p:nvSpPr>
          <p:spPr>
            <a:xfrm rot="5400000">
              <a:off x="-3349412" y="3577008"/>
              <a:ext cx="32253" cy="19352"/>
            </a:xfrm>
            <a:custGeom>
              <a:rect b="b" l="l" r="r" t="t"/>
              <a:pathLst>
                <a:path extrusionOk="0" h="10" w="17">
                  <a:moveTo>
                    <a:pt x="16" y="2"/>
                  </a:moveTo>
                  <a:cubicBezTo>
                    <a:pt x="17" y="4"/>
                    <a:pt x="14" y="7"/>
                    <a:pt x="10" y="9"/>
                  </a:cubicBezTo>
                  <a:cubicBezTo>
                    <a:pt x="5" y="10"/>
                    <a:pt x="1" y="10"/>
                    <a:pt x="1" y="8"/>
                  </a:cubicBezTo>
                  <a:cubicBezTo>
                    <a:pt x="0" y="6"/>
                    <a:pt x="3" y="4"/>
                    <a:pt x="7" y="2"/>
                  </a:cubicBezTo>
                  <a:cubicBezTo>
                    <a:pt x="11" y="0"/>
                    <a:pt x="15" y="1"/>
                    <a:pt x="16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gad815e67f5_3_16887"/>
            <p:cNvSpPr/>
            <p:nvPr/>
          </p:nvSpPr>
          <p:spPr>
            <a:xfrm rot="5400000">
              <a:off x="-3341349" y="3610873"/>
              <a:ext cx="29027" cy="19352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3"/>
                    <a:pt x="12" y="6"/>
                    <a:pt x="9" y="7"/>
                  </a:cubicBezTo>
                  <a:cubicBezTo>
                    <a:pt x="5" y="9"/>
                    <a:pt x="1" y="8"/>
                    <a:pt x="1" y="7"/>
                  </a:cubicBezTo>
                  <a:cubicBezTo>
                    <a:pt x="0" y="5"/>
                    <a:pt x="3" y="3"/>
                    <a:pt x="6" y="1"/>
                  </a:cubicBezTo>
                  <a:cubicBezTo>
                    <a:pt x="10" y="0"/>
                    <a:pt x="14" y="0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gad815e67f5_3_16887"/>
            <p:cNvSpPr/>
            <p:nvPr/>
          </p:nvSpPr>
          <p:spPr>
            <a:xfrm rot="5400000">
              <a:off x="-3284907" y="3431871"/>
              <a:ext cx="29027" cy="132236"/>
            </a:xfrm>
            <a:custGeom>
              <a:rect b="b" l="l" r="r" t="t"/>
              <a:pathLst>
                <a:path extrusionOk="0" h="70" w="15">
                  <a:moveTo>
                    <a:pt x="15" y="0"/>
                  </a:moveTo>
                  <a:cubicBezTo>
                    <a:pt x="15" y="0"/>
                    <a:pt x="0" y="44"/>
                    <a:pt x="2" y="70"/>
                  </a:cubicBezTo>
                  <a:cubicBezTo>
                    <a:pt x="2" y="70"/>
                    <a:pt x="7" y="34"/>
                    <a:pt x="1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7" name="Google Shape;2007;gad815e67f5_3_16887"/>
            <p:cNvSpPr/>
            <p:nvPr/>
          </p:nvSpPr>
          <p:spPr>
            <a:xfrm rot="5400000">
              <a:off x="-3381665" y="4093050"/>
              <a:ext cx="212867" cy="264471"/>
            </a:xfrm>
            <a:custGeom>
              <a:rect b="b" l="l" r="r" t="t"/>
              <a:pathLst>
                <a:path extrusionOk="0" h="140" w="113">
                  <a:moveTo>
                    <a:pt x="49" y="4"/>
                  </a:moveTo>
                  <a:cubicBezTo>
                    <a:pt x="50" y="25"/>
                    <a:pt x="46" y="35"/>
                    <a:pt x="44" y="42"/>
                  </a:cubicBezTo>
                  <a:cubicBezTo>
                    <a:pt x="31" y="57"/>
                    <a:pt x="0" y="123"/>
                    <a:pt x="0" y="123"/>
                  </a:cubicBezTo>
                  <a:cubicBezTo>
                    <a:pt x="0" y="133"/>
                    <a:pt x="8" y="140"/>
                    <a:pt x="18" y="140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105" y="139"/>
                    <a:pt x="113" y="131"/>
                    <a:pt x="113" y="121"/>
                  </a:cubicBezTo>
                  <a:cubicBezTo>
                    <a:pt x="113" y="121"/>
                    <a:pt x="76" y="56"/>
                    <a:pt x="61" y="42"/>
                  </a:cubicBezTo>
                  <a:cubicBezTo>
                    <a:pt x="57" y="29"/>
                    <a:pt x="55" y="21"/>
                    <a:pt x="54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gad815e67f5_3_16887"/>
            <p:cNvSpPr/>
            <p:nvPr/>
          </p:nvSpPr>
          <p:spPr>
            <a:xfrm rot="5400000">
              <a:off x="-3238253" y="4230161"/>
              <a:ext cx="66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Google Shape;2009;gad815e67f5_3_16887"/>
            <p:cNvSpPr/>
            <p:nvPr/>
          </p:nvSpPr>
          <p:spPr>
            <a:xfrm rot="5400000">
              <a:off x="-3241366" y="4233349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gad815e67f5_3_16887"/>
            <p:cNvSpPr/>
            <p:nvPr/>
          </p:nvSpPr>
          <p:spPr>
            <a:xfrm rot="5400000">
              <a:off x="-3268781" y="4212385"/>
              <a:ext cx="16126" cy="5482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0" y="0"/>
                    <a:pt x="7" y="2"/>
                    <a:pt x="5" y="29"/>
                  </a:cubicBezTo>
                  <a:cubicBezTo>
                    <a:pt x="5" y="2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gad815e67f5_3_16887"/>
            <p:cNvSpPr/>
            <p:nvPr/>
          </p:nvSpPr>
          <p:spPr>
            <a:xfrm rot="5400000">
              <a:off x="-3484873" y="4202709"/>
              <a:ext cx="199966" cy="45154"/>
            </a:xfrm>
            <a:custGeom>
              <a:rect b="b" l="l" r="r" t="t"/>
              <a:pathLst>
                <a:path extrusionOk="0" h="24" w="106">
                  <a:moveTo>
                    <a:pt x="106" y="10"/>
                  </a:moveTo>
                  <a:cubicBezTo>
                    <a:pt x="105" y="24"/>
                    <a:pt x="83" y="20"/>
                    <a:pt x="54" y="20"/>
                  </a:cubicBezTo>
                  <a:cubicBezTo>
                    <a:pt x="24" y="21"/>
                    <a:pt x="2" y="23"/>
                    <a:pt x="1" y="11"/>
                  </a:cubicBezTo>
                  <a:cubicBezTo>
                    <a:pt x="0" y="6"/>
                    <a:pt x="24" y="1"/>
                    <a:pt x="53" y="1"/>
                  </a:cubicBezTo>
                  <a:cubicBezTo>
                    <a:pt x="82" y="0"/>
                    <a:pt x="106" y="4"/>
                    <a:pt x="106" y="10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gad815e67f5_3_16887"/>
            <p:cNvSpPr/>
            <p:nvPr/>
          </p:nvSpPr>
          <p:spPr>
            <a:xfrm rot="5400000">
              <a:off x="-3434882" y="4172069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22"/>
                  </a:moveTo>
                  <a:cubicBezTo>
                    <a:pt x="14" y="0"/>
                    <a:pt x="81" y="15"/>
                    <a:pt x="81" y="15"/>
                  </a:cubicBezTo>
                  <a:cubicBezTo>
                    <a:pt x="4" y="13"/>
                    <a:pt x="1" y="27"/>
                    <a:pt x="1" y="2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3" name="Google Shape;2013;gad815e67f5_3_16887"/>
            <p:cNvSpPr/>
            <p:nvPr/>
          </p:nvSpPr>
          <p:spPr>
            <a:xfrm rot="5400000">
              <a:off x="-3413918" y="4160780"/>
              <a:ext cx="103208" cy="32253"/>
            </a:xfrm>
            <a:custGeom>
              <a:rect b="b" l="l" r="r" t="t"/>
              <a:pathLst>
                <a:path extrusionOk="0" h="16" w="55">
                  <a:moveTo>
                    <a:pt x="0" y="16"/>
                  </a:moveTo>
                  <a:cubicBezTo>
                    <a:pt x="0" y="16"/>
                    <a:pt x="14" y="2"/>
                    <a:pt x="55" y="6"/>
                  </a:cubicBezTo>
                  <a:cubicBezTo>
                    <a:pt x="55" y="6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gad815e67f5_3_16887"/>
            <p:cNvSpPr/>
            <p:nvPr/>
          </p:nvSpPr>
          <p:spPr>
            <a:xfrm rot="5400000">
              <a:off x="-3321998" y="4094663"/>
              <a:ext cx="90307" cy="164488"/>
            </a:xfrm>
            <a:custGeom>
              <a:rect b="b" l="l" r="r" t="t"/>
              <a:pathLst>
                <a:path extrusionOk="0" h="88" w="48">
                  <a:moveTo>
                    <a:pt x="41" y="5"/>
                  </a:moveTo>
                  <a:cubicBezTo>
                    <a:pt x="42" y="16"/>
                    <a:pt x="37" y="24"/>
                    <a:pt x="30" y="33"/>
                  </a:cubicBezTo>
                  <a:cubicBezTo>
                    <a:pt x="23" y="42"/>
                    <a:pt x="19" y="51"/>
                    <a:pt x="13" y="61"/>
                  </a:cubicBezTo>
                  <a:cubicBezTo>
                    <a:pt x="11" y="66"/>
                    <a:pt x="9" y="71"/>
                    <a:pt x="6" y="76"/>
                  </a:cubicBezTo>
                  <a:cubicBezTo>
                    <a:pt x="5" y="78"/>
                    <a:pt x="0" y="84"/>
                    <a:pt x="2" y="86"/>
                  </a:cubicBezTo>
                  <a:cubicBezTo>
                    <a:pt x="3" y="88"/>
                    <a:pt x="8" y="84"/>
                    <a:pt x="9" y="84"/>
                  </a:cubicBezTo>
                  <a:cubicBezTo>
                    <a:pt x="13" y="82"/>
                    <a:pt x="16" y="80"/>
                    <a:pt x="20" y="80"/>
                  </a:cubicBezTo>
                  <a:cubicBezTo>
                    <a:pt x="28" y="79"/>
                    <a:pt x="34" y="78"/>
                    <a:pt x="36" y="69"/>
                  </a:cubicBezTo>
                  <a:cubicBezTo>
                    <a:pt x="37" y="67"/>
                    <a:pt x="37" y="64"/>
                    <a:pt x="37" y="61"/>
                  </a:cubicBezTo>
                  <a:cubicBezTo>
                    <a:pt x="38" y="58"/>
                    <a:pt x="39" y="54"/>
                    <a:pt x="39" y="51"/>
                  </a:cubicBezTo>
                  <a:cubicBezTo>
                    <a:pt x="40" y="46"/>
                    <a:pt x="42" y="41"/>
                    <a:pt x="43" y="36"/>
                  </a:cubicBezTo>
                  <a:cubicBezTo>
                    <a:pt x="45" y="29"/>
                    <a:pt x="46" y="21"/>
                    <a:pt x="47" y="14"/>
                  </a:cubicBezTo>
                  <a:cubicBezTo>
                    <a:pt x="47" y="11"/>
                    <a:pt x="48" y="5"/>
                    <a:pt x="47" y="2"/>
                  </a:cubicBezTo>
                  <a:cubicBezTo>
                    <a:pt x="46" y="0"/>
                    <a:pt x="40" y="3"/>
                    <a:pt x="41" y="5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gad815e67f5_3_16887"/>
            <p:cNvSpPr/>
            <p:nvPr/>
          </p:nvSpPr>
          <p:spPr>
            <a:xfrm rot="5400000">
              <a:off x="-3396140" y="4149454"/>
              <a:ext cx="22500" cy="129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Google Shape;2016;gad815e67f5_3_16887"/>
            <p:cNvSpPr/>
            <p:nvPr/>
          </p:nvSpPr>
          <p:spPr>
            <a:xfrm rot="5400000">
              <a:off x="-3407467" y="4180132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2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gad815e67f5_3_16887"/>
            <p:cNvSpPr/>
            <p:nvPr/>
          </p:nvSpPr>
          <p:spPr>
            <a:xfrm rot="5400000">
              <a:off x="-3402629" y="4294629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gad815e67f5_3_16887"/>
            <p:cNvSpPr/>
            <p:nvPr/>
          </p:nvSpPr>
          <p:spPr>
            <a:xfrm rot="5400000">
              <a:off x="-3404242" y="4270439"/>
              <a:ext cx="19352" cy="6451"/>
            </a:xfrm>
            <a:custGeom>
              <a:rect b="b" l="l" r="r" t="t"/>
              <a:pathLst>
                <a:path extrusionOk="0" h="4" w="10">
                  <a:moveTo>
                    <a:pt x="10" y="2"/>
                  </a:moveTo>
                  <a:cubicBezTo>
                    <a:pt x="10" y="3"/>
                    <a:pt x="8" y="4"/>
                    <a:pt x="5" y="4"/>
                  </a:cubicBezTo>
                  <a:cubicBezTo>
                    <a:pt x="3" y="4"/>
                    <a:pt x="0" y="4"/>
                    <a:pt x="0" y="2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gad815e67f5_3_16887"/>
            <p:cNvSpPr/>
            <p:nvPr/>
          </p:nvSpPr>
          <p:spPr>
            <a:xfrm rot="5400000">
              <a:off x="-3391341" y="4189808"/>
              <a:ext cx="25802" cy="12901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7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3" y="0"/>
                    <a:pt x="7" y="0"/>
                  </a:cubicBezTo>
                  <a:cubicBezTo>
                    <a:pt x="11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gad815e67f5_3_16887"/>
            <p:cNvSpPr/>
            <p:nvPr/>
          </p:nvSpPr>
          <p:spPr>
            <a:xfrm rot="5400000">
              <a:off x="-3405854" y="4223673"/>
              <a:ext cx="25802" cy="16126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7"/>
                    <a:pt x="1" y="5"/>
                    <a:pt x="1" y="3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2" y="0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gad815e67f5_3_16887"/>
            <p:cNvSpPr/>
            <p:nvPr/>
          </p:nvSpPr>
          <p:spPr>
            <a:xfrm rot="5400000">
              <a:off x="-3389728" y="4230124"/>
              <a:ext cx="29027" cy="12901"/>
            </a:xfrm>
            <a:custGeom>
              <a:rect b="b" l="l" r="r" t="t"/>
              <a:pathLst>
                <a:path extrusionOk="0" h="7" w="16">
                  <a:moveTo>
                    <a:pt x="16" y="3"/>
                  </a:moveTo>
                  <a:cubicBezTo>
                    <a:pt x="16" y="5"/>
                    <a:pt x="13" y="6"/>
                    <a:pt x="8" y="7"/>
                  </a:cubicBez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3" y="0"/>
                    <a:pt x="8" y="0"/>
                  </a:cubicBezTo>
                  <a:cubicBezTo>
                    <a:pt x="13" y="0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gad815e67f5_3_16887"/>
            <p:cNvSpPr/>
            <p:nvPr/>
          </p:nvSpPr>
          <p:spPr>
            <a:xfrm rot="5400000">
              <a:off x="-3392953" y="4265601"/>
              <a:ext cx="29027" cy="12901"/>
            </a:xfrm>
            <a:custGeom>
              <a:rect b="b" l="l" r="r" t="t"/>
              <a:pathLst>
                <a:path extrusionOk="0" h="6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6"/>
                    <a:pt x="0" y="5"/>
                    <a:pt x="0" y="3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2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gad815e67f5_3_16887"/>
            <p:cNvSpPr/>
            <p:nvPr/>
          </p:nvSpPr>
          <p:spPr>
            <a:xfrm rot="5400000">
              <a:off x="-3317160" y="4118852"/>
              <a:ext cx="64505" cy="116109"/>
            </a:xfrm>
            <a:custGeom>
              <a:rect b="b" l="l" r="r" t="t"/>
              <a:pathLst>
                <a:path extrusionOk="0" h="61" w="34">
                  <a:moveTo>
                    <a:pt x="34" y="0"/>
                  </a:moveTo>
                  <a:cubicBezTo>
                    <a:pt x="34" y="0"/>
                    <a:pt x="6" y="36"/>
                    <a:pt x="0" y="61"/>
                  </a:cubicBezTo>
                  <a:cubicBezTo>
                    <a:pt x="0" y="61"/>
                    <a:pt x="16" y="29"/>
                    <a:pt x="34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gad815e67f5_3_16887"/>
            <p:cNvSpPr/>
            <p:nvPr/>
          </p:nvSpPr>
          <p:spPr>
            <a:xfrm rot="5400000">
              <a:off x="-2630179" y="4405900"/>
              <a:ext cx="264471" cy="212867"/>
            </a:xfrm>
            <a:custGeom>
              <a:rect b="b" l="l" r="r" t="t"/>
              <a:pathLst>
                <a:path extrusionOk="0" h="113" w="140">
                  <a:moveTo>
                    <a:pt x="2" y="59"/>
                  </a:moveTo>
                  <a:cubicBezTo>
                    <a:pt x="23" y="59"/>
                    <a:pt x="34" y="63"/>
                    <a:pt x="41" y="65"/>
                  </a:cubicBezTo>
                  <a:cubicBezTo>
                    <a:pt x="55" y="79"/>
                    <a:pt x="119" y="112"/>
                    <a:pt x="119" y="112"/>
                  </a:cubicBezTo>
                  <a:cubicBezTo>
                    <a:pt x="129" y="113"/>
                    <a:pt x="138" y="105"/>
                    <a:pt x="138" y="95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8"/>
                    <a:pt x="132" y="0"/>
                    <a:pt x="123" y="0"/>
                  </a:cubicBezTo>
                  <a:cubicBezTo>
                    <a:pt x="123" y="0"/>
                    <a:pt x="56" y="34"/>
                    <a:pt x="41" y="48"/>
                  </a:cubicBezTo>
                  <a:cubicBezTo>
                    <a:pt x="29" y="52"/>
                    <a:pt x="13" y="51"/>
                    <a:pt x="0" y="53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5" name="Google Shape;2025;gad815e67f5_3_16887"/>
            <p:cNvSpPr/>
            <p:nvPr/>
          </p:nvSpPr>
          <p:spPr>
            <a:xfrm rot="5400000">
              <a:off x="-2522133" y="4523622"/>
              <a:ext cx="48379" cy="199966"/>
            </a:xfrm>
            <a:custGeom>
              <a:rect b="b" l="l" r="r" t="t"/>
              <a:pathLst>
                <a:path extrusionOk="0" h="106" w="26">
                  <a:moveTo>
                    <a:pt x="12" y="1"/>
                  </a:moveTo>
                  <a:cubicBezTo>
                    <a:pt x="26" y="2"/>
                    <a:pt x="21" y="24"/>
                    <a:pt x="20" y="53"/>
                  </a:cubicBezTo>
                  <a:cubicBezTo>
                    <a:pt x="20" y="82"/>
                    <a:pt x="20" y="105"/>
                    <a:pt x="9" y="106"/>
                  </a:cubicBezTo>
                  <a:cubicBezTo>
                    <a:pt x="4" y="106"/>
                    <a:pt x="0" y="82"/>
                    <a:pt x="1" y="53"/>
                  </a:cubicBezTo>
                  <a:cubicBezTo>
                    <a:pt x="1" y="24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6" name="Google Shape;2026;gad815e67f5_3_16887"/>
            <p:cNvSpPr/>
            <p:nvPr/>
          </p:nvSpPr>
          <p:spPr>
            <a:xfrm rot="5400000">
              <a:off x="-2551160" y="4513947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22" y="81"/>
                  </a:moveTo>
                  <a:cubicBezTo>
                    <a:pt x="0" y="66"/>
                    <a:pt x="18" y="0"/>
                    <a:pt x="18" y="0"/>
                  </a:cubicBezTo>
                  <a:cubicBezTo>
                    <a:pt x="13" y="77"/>
                    <a:pt x="27" y="80"/>
                    <a:pt x="27" y="80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7" name="Google Shape;2027;gad815e67f5_3_16887"/>
            <p:cNvSpPr/>
            <p:nvPr/>
          </p:nvSpPr>
          <p:spPr>
            <a:xfrm rot="5400000">
              <a:off x="-2562448" y="4541361"/>
              <a:ext cx="29027" cy="106434"/>
            </a:xfrm>
            <a:custGeom>
              <a:rect b="b" l="l" r="r" t="t"/>
              <a:pathLst>
                <a:path extrusionOk="0" h="56" w="16">
                  <a:moveTo>
                    <a:pt x="16" y="56"/>
                  </a:moveTo>
                  <a:cubicBezTo>
                    <a:pt x="16" y="56"/>
                    <a:pt x="3" y="41"/>
                    <a:pt x="8" y="0"/>
                  </a:cubicBezTo>
                  <a:cubicBezTo>
                    <a:pt x="8" y="0"/>
                    <a:pt x="0" y="44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8" name="Google Shape;2028;gad815e67f5_3_16887"/>
            <p:cNvSpPr/>
            <p:nvPr/>
          </p:nvSpPr>
          <p:spPr>
            <a:xfrm rot="5400000">
              <a:off x="-2573737" y="4604254"/>
              <a:ext cx="12901" cy="22577"/>
            </a:xfrm>
            <a:custGeom>
              <a:rect b="b" l="l" r="r" t="t"/>
              <a:pathLst>
                <a:path extrusionOk="0" h="12" w="6">
                  <a:moveTo>
                    <a:pt x="3" y="1"/>
                  </a:moveTo>
                  <a:cubicBezTo>
                    <a:pt x="5" y="1"/>
                    <a:pt x="6" y="3"/>
                    <a:pt x="6" y="7"/>
                  </a:cubicBezTo>
                  <a:cubicBezTo>
                    <a:pt x="6" y="10"/>
                    <a:pt x="5" y="12"/>
                    <a:pt x="3" y="12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9" name="Google Shape;2029;gad815e67f5_3_16887"/>
            <p:cNvSpPr/>
            <p:nvPr/>
          </p:nvSpPr>
          <p:spPr>
            <a:xfrm rot="5400000">
              <a:off x="-2544710" y="4617155"/>
              <a:ext cx="6451" cy="22577"/>
            </a:xfrm>
            <a:custGeom>
              <a:rect b="b" l="l" r="r" t="t"/>
              <a:pathLst>
                <a:path extrusionOk="0" h="11" w="5">
                  <a:moveTo>
                    <a:pt x="3" y="0"/>
                  </a:moveTo>
                  <a:cubicBezTo>
                    <a:pt x="4" y="0"/>
                    <a:pt x="5" y="3"/>
                    <a:pt x="5" y="5"/>
                  </a:cubicBezTo>
                  <a:cubicBezTo>
                    <a:pt x="5" y="8"/>
                    <a:pt x="4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0" name="Google Shape;2030;gad815e67f5_3_16887"/>
            <p:cNvSpPr/>
            <p:nvPr/>
          </p:nvSpPr>
          <p:spPr>
            <a:xfrm rot="5400000">
              <a:off x="-2430213" y="4621993"/>
              <a:ext cx="9676" cy="22577"/>
            </a:xfrm>
            <a:custGeom>
              <a:rect b="b" l="l" r="r" t="t"/>
              <a:pathLst>
                <a:path extrusionOk="0" h="11" w="5">
                  <a:moveTo>
                    <a:pt x="2" y="0"/>
                  </a:move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3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1" name="Google Shape;2031;gad815e67f5_3_16887"/>
            <p:cNvSpPr/>
            <p:nvPr/>
          </p:nvSpPr>
          <p:spPr>
            <a:xfrm rot="5400000">
              <a:off x="-2454402" y="4623605"/>
              <a:ext cx="6451" cy="16126"/>
            </a:xfrm>
            <a:custGeom>
              <a:rect b="b" l="l" r="r" t="t"/>
              <a:pathLst>
                <a:path extrusionOk="0" h="9" w="4">
                  <a:moveTo>
                    <a:pt x="2" y="0"/>
                  </a:moveTo>
                  <a:cubicBezTo>
                    <a:pt x="4" y="0"/>
                    <a:pt x="4" y="2"/>
                    <a:pt x="4" y="5"/>
                  </a:cubicBezTo>
                  <a:cubicBezTo>
                    <a:pt x="4" y="7"/>
                    <a:pt x="3" y="9"/>
                    <a:pt x="2" y="9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2" name="Google Shape;2032;gad815e67f5_3_16887"/>
            <p:cNvSpPr/>
            <p:nvPr/>
          </p:nvSpPr>
          <p:spPr>
            <a:xfrm rot="5400000">
              <a:off x="-2536646" y="4599416"/>
              <a:ext cx="16126" cy="29027"/>
            </a:xfrm>
            <a:custGeom>
              <a:rect b="b" l="l" r="r" t="t"/>
              <a:pathLst>
                <a:path extrusionOk="0" h="14" w="8">
                  <a:moveTo>
                    <a:pt x="4" y="0"/>
                  </a:moveTo>
                  <a:cubicBezTo>
                    <a:pt x="6" y="0"/>
                    <a:pt x="8" y="3"/>
                    <a:pt x="7" y="7"/>
                  </a:cubicBezTo>
                  <a:cubicBezTo>
                    <a:pt x="7" y="11"/>
                    <a:pt x="6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3" name="Google Shape;2033;gad815e67f5_3_16887"/>
            <p:cNvSpPr/>
            <p:nvPr/>
          </p:nvSpPr>
          <p:spPr>
            <a:xfrm rot="5400000">
              <a:off x="-2499556" y="4613930"/>
              <a:ext cx="12901" cy="29027"/>
            </a:xfrm>
            <a:custGeom>
              <a:rect b="b" l="l" r="r" t="t"/>
              <a:pathLst>
                <a:path extrusionOk="0" h="15" w="7">
                  <a:moveTo>
                    <a:pt x="4" y="1"/>
                  </a:moveTo>
                  <a:cubicBezTo>
                    <a:pt x="5" y="1"/>
                    <a:pt x="7" y="4"/>
                    <a:pt x="7" y="8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2" y="15"/>
                    <a:pt x="0" y="12"/>
                    <a:pt x="0" y="8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4" name="Google Shape;2034;gad815e67f5_3_16887"/>
            <p:cNvSpPr/>
            <p:nvPr/>
          </p:nvSpPr>
          <p:spPr>
            <a:xfrm rot="5400000">
              <a:off x="-2494718" y="4596191"/>
              <a:ext cx="12901" cy="32253"/>
            </a:xfrm>
            <a:custGeom>
              <a:rect b="b" l="l" r="r" t="t"/>
              <a:pathLst>
                <a:path extrusionOk="0" h="17" w="7">
                  <a:moveTo>
                    <a:pt x="4" y="0"/>
                  </a:moveTo>
                  <a:cubicBezTo>
                    <a:pt x="5" y="0"/>
                    <a:pt x="7" y="4"/>
                    <a:pt x="7" y="8"/>
                  </a:cubicBezTo>
                  <a:cubicBezTo>
                    <a:pt x="7" y="13"/>
                    <a:pt x="5" y="17"/>
                    <a:pt x="3" y="17"/>
                  </a:cubicBezTo>
                  <a:cubicBezTo>
                    <a:pt x="1" y="16"/>
                    <a:pt x="0" y="13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5" name="Google Shape;2035;gad815e67f5_3_16887"/>
            <p:cNvSpPr/>
            <p:nvPr/>
          </p:nvSpPr>
          <p:spPr>
            <a:xfrm rot="5400000">
              <a:off x="-2459240" y="4602641"/>
              <a:ext cx="12901" cy="25802"/>
            </a:xfrm>
            <a:custGeom>
              <a:rect b="b" l="l" r="r" t="t"/>
              <a:pathLst>
                <a:path extrusionOk="0" h="14" w="6">
                  <a:moveTo>
                    <a:pt x="3" y="0"/>
                  </a:moveTo>
                  <a:cubicBezTo>
                    <a:pt x="5" y="0"/>
                    <a:pt x="6" y="3"/>
                    <a:pt x="6" y="7"/>
                  </a:cubicBezTo>
                  <a:cubicBezTo>
                    <a:pt x="6" y="11"/>
                    <a:pt x="5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6" name="Google Shape;2036;gad815e67f5_3_16887"/>
            <p:cNvSpPr/>
            <p:nvPr/>
          </p:nvSpPr>
          <p:spPr>
            <a:xfrm rot="5400000">
              <a:off x="-2714036" y="1648302"/>
              <a:ext cx="83857" cy="103208"/>
            </a:xfrm>
            <a:custGeom>
              <a:rect b="b" l="l" r="r" t="t"/>
              <a:pathLst>
                <a:path extrusionOk="0" h="55" w="44">
                  <a:moveTo>
                    <a:pt x="0" y="0"/>
                  </a:moveTo>
                  <a:cubicBezTo>
                    <a:pt x="6" y="9"/>
                    <a:pt x="7" y="19"/>
                    <a:pt x="7" y="30"/>
                  </a:cubicBezTo>
                  <a:cubicBezTo>
                    <a:pt x="7" y="38"/>
                    <a:pt x="6" y="47"/>
                    <a:pt x="6" y="55"/>
                  </a:cubicBezTo>
                  <a:cubicBezTo>
                    <a:pt x="9" y="45"/>
                    <a:pt x="18" y="38"/>
                    <a:pt x="26" y="32"/>
                  </a:cubicBezTo>
                  <a:cubicBezTo>
                    <a:pt x="29" y="29"/>
                    <a:pt x="33" y="28"/>
                    <a:pt x="37" y="26"/>
                  </a:cubicBezTo>
                  <a:cubicBezTo>
                    <a:pt x="39" y="26"/>
                    <a:pt x="43" y="25"/>
                    <a:pt x="44" y="24"/>
                  </a:cubicBezTo>
                  <a:cubicBezTo>
                    <a:pt x="41" y="20"/>
                    <a:pt x="36" y="18"/>
                    <a:pt x="32" y="16"/>
                  </a:cubicBezTo>
                  <a:cubicBezTo>
                    <a:pt x="28" y="14"/>
                    <a:pt x="23" y="11"/>
                    <a:pt x="18" y="10"/>
                  </a:cubicBezTo>
                  <a:cubicBezTo>
                    <a:pt x="12" y="7"/>
                    <a:pt x="5" y="4"/>
                    <a:pt x="0" y="0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7" name="Google Shape;2037;gad815e67f5_3_16887"/>
            <p:cNvSpPr/>
            <p:nvPr/>
          </p:nvSpPr>
          <p:spPr>
            <a:xfrm rot="5400000">
              <a:off x="-2691459" y="1654752"/>
              <a:ext cx="51604" cy="77406"/>
            </a:xfrm>
            <a:custGeom>
              <a:rect b="b" l="l" r="r" t="t"/>
              <a:pathLst>
                <a:path extrusionOk="0" h="40" w="27">
                  <a:moveTo>
                    <a:pt x="3" y="40"/>
                  </a:moveTo>
                  <a:cubicBezTo>
                    <a:pt x="4" y="34"/>
                    <a:pt x="3" y="26"/>
                    <a:pt x="3" y="19"/>
                  </a:cubicBezTo>
                  <a:cubicBezTo>
                    <a:pt x="2" y="12"/>
                    <a:pt x="3" y="6"/>
                    <a:pt x="0" y="0"/>
                  </a:cubicBezTo>
                  <a:cubicBezTo>
                    <a:pt x="2" y="1"/>
                    <a:pt x="4" y="3"/>
                    <a:pt x="7" y="4"/>
                  </a:cubicBezTo>
                  <a:cubicBezTo>
                    <a:pt x="9" y="5"/>
                    <a:pt x="12" y="6"/>
                    <a:pt x="15" y="7"/>
                  </a:cubicBezTo>
                  <a:cubicBezTo>
                    <a:pt x="20" y="8"/>
                    <a:pt x="24" y="10"/>
                    <a:pt x="27" y="12"/>
                  </a:cubicBezTo>
                  <a:cubicBezTo>
                    <a:pt x="26" y="11"/>
                    <a:pt x="23" y="11"/>
                    <a:pt x="21" y="10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1" y="7"/>
                    <a:pt x="7" y="6"/>
                    <a:pt x="4" y="4"/>
                  </a:cubicBezTo>
                  <a:cubicBezTo>
                    <a:pt x="3" y="10"/>
                    <a:pt x="3" y="17"/>
                    <a:pt x="3" y="23"/>
                  </a:cubicBezTo>
                  <a:cubicBezTo>
                    <a:pt x="3" y="26"/>
                    <a:pt x="3" y="29"/>
                    <a:pt x="3" y="31"/>
                  </a:cubicBezTo>
                  <a:cubicBezTo>
                    <a:pt x="3" y="33"/>
                    <a:pt x="4" y="36"/>
                    <a:pt x="4" y="38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8" name="Google Shape;2038;gad815e67f5_3_16887"/>
            <p:cNvSpPr/>
            <p:nvPr/>
          </p:nvSpPr>
          <p:spPr>
            <a:xfrm rot="5400000">
              <a:off x="-2804343" y="1645076"/>
              <a:ext cx="48379" cy="61280"/>
            </a:xfrm>
            <a:custGeom>
              <a:rect b="b" l="l" r="r" t="t"/>
              <a:pathLst>
                <a:path extrusionOk="0" h="32" w="24">
                  <a:moveTo>
                    <a:pt x="6" y="0"/>
                  </a:moveTo>
                  <a:cubicBezTo>
                    <a:pt x="5" y="6"/>
                    <a:pt x="5" y="12"/>
                    <a:pt x="3" y="19"/>
                  </a:cubicBezTo>
                  <a:cubicBezTo>
                    <a:pt x="2" y="23"/>
                    <a:pt x="1" y="27"/>
                    <a:pt x="0" y="32"/>
                  </a:cubicBezTo>
                  <a:cubicBezTo>
                    <a:pt x="4" y="29"/>
                    <a:pt x="8" y="26"/>
                    <a:pt x="13" y="24"/>
                  </a:cubicBezTo>
                  <a:cubicBezTo>
                    <a:pt x="16" y="22"/>
                    <a:pt x="21" y="21"/>
                    <a:pt x="24" y="18"/>
                  </a:cubicBezTo>
                  <a:cubicBezTo>
                    <a:pt x="21" y="18"/>
                    <a:pt x="18" y="19"/>
                    <a:pt x="15" y="19"/>
                  </a:cubicBezTo>
                  <a:cubicBezTo>
                    <a:pt x="12" y="19"/>
                    <a:pt x="9" y="16"/>
                    <a:pt x="8" y="13"/>
                  </a:cubicBezTo>
                  <a:cubicBezTo>
                    <a:pt x="8" y="11"/>
                    <a:pt x="8" y="8"/>
                    <a:pt x="8" y="5"/>
                  </a:cubicBezTo>
                  <a:cubicBezTo>
                    <a:pt x="8" y="4"/>
                    <a:pt x="7" y="3"/>
                    <a:pt x="7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9" name="Google Shape;2039;gad815e67f5_3_16887"/>
            <p:cNvSpPr/>
            <p:nvPr/>
          </p:nvSpPr>
          <p:spPr>
            <a:xfrm rot="5400000">
              <a:off x="-2551160" y="4449441"/>
              <a:ext cx="80632" cy="109659"/>
            </a:xfrm>
            <a:custGeom>
              <a:rect b="b" l="l" r="r" t="t"/>
              <a:pathLst>
                <a:path extrusionOk="0" h="58" w="42">
                  <a:moveTo>
                    <a:pt x="20" y="0"/>
                  </a:moveTo>
                  <a:cubicBezTo>
                    <a:pt x="15" y="2"/>
                    <a:pt x="7" y="7"/>
                    <a:pt x="4" y="12"/>
                  </a:cubicBezTo>
                  <a:cubicBezTo>
                    <a:pt x="0" y="17"/>
                    <a:pt x="2" y="22"/>
                    <a:pt x="4" y="28"/>
                  </a:cubicBezTo>
                  <a:cubicBezTo>
                    <a:pt x="6" y="35"/>
                    <a:pt x="14" y="39"/>
                    <a:pt x="19" y="44"/>
                  </a:cubicBezTo>
                  <a:cubicBezTo>
                    <a:pt x="23" y="47"/>
                    <a:pt x="27" y="50"/>
                    <a:pt x="31" y="53"/>
                  </a:cubicBezTo>
                  <a:cubicBezTo>
                    <a:pt x="34" y="55"/>
                    <a:pt x="39" y="56"/>
                    <a:pt x="42" y="58"/>
                  </a:cubicBezTo>
                  <a:cubicBezTo>
                    <a:pt x="37" y="55"/>
                    <a:pt x="33" y="50"/>
                    <a:pt x="30" y="45"/>
                  </a:cubicBezTo>
                  <a:cubicBezTo>
                    <a:pt x="26" y="40"/>
                    <a:pt x="19" y="35"/>
                    <a:pt x="18" y="29"/>
                  </a:cubicBezTo>
                  <a:cubicBezTo>
                    <a:pt x="15" y="21"/>
                    <a:pt x="17" y="8"/>
                    <a:pt x="21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0" name="Google Shape;2040;gad815e67f5_3_16887"/>
            <p:cNvSpPr/>
            <p:nvPr/>
          </p:nvSpPr>
          <p:spPr>
            <a:xfrm rot="5400000">
              <a:off x="-2507619" y="4454279"/>
              <a:ext cx="19352" cy="58055"/>
            </a:xfrm>
            <a:custGeom>
              <a:rect b="b" l="l" r="r" t="t"/>
              <a:pathLst>
                <a:path extrusionOk="0" h="30" w="9">
                  <a:moveTo>
                    <a:pt x="7" y="0"/>
                  </a:moveTo>
                  <a:cubicBezTo>
                    <a:pt x="2" y="2"/>
                    <a:pt x="0" y="11"/>
                    <a:pt x="0" y="15"/>
                  </a:cubicBezTo>
                  <a:cubicBezTo>
                    <a:pt x="0" y="22"/>
                    <a:pt x="4" y="26"/>
                    <a:pt x="9" y="30"/>
                  </a:cubicBezTo>
                  <a:cubicBezTo>
                    <a:pt x="3" y="23"/>
                    <a:pt x="0" y="9"/>
                    <a:pt x="6" y="1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1" name="Google Shape;2041;gad815e67f5_3_1688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42" name="Google Shape;2042;gad815e67f5_3_16887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3" name="Google Shape;2043;gad815e67f5_3_16887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4" name="Google Shape;2044;gad815e67f5_3_16887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5" name="Google Shape;2045;gad815e67f5_3_16887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6" name="Google Shape;2046;gad815e67f5_3_16887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47" name="Google Shape;2047;gad815e67f5_3_1688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048" name="Google Shape;2048;gad815e67f5_3_16887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049" name="Google Shape;2049;gad815e67f5_3_1688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0" name="Google Shape;2050;gad815e67f5_3_16887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1" name="Google Shape;2051;gad815e67f5_3_168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9">
  <p:cSld name="TITLE_9">
    <p:spTree>
      <p:nvGrpSpPr>
        <p:cNvPr id="2052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gad815e67f5_3_1715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54" name="Google Shape;2054;gad815e67f5_3_17153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5" name="Google Shape;2055;gad815e67f5_3_17153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6" name="Google Shape;2056;gad815e67f5_3_17153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7" name="Google Shape;2057;gad815e67f5_3_17153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8" name="Google Shape;2058;gad815e67f5_3_1715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59" name="Google Shape;2059;gad815e67f5_3_1715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060" name="Google Shape;2060;gad815e67f5_3_17153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061" name="Google Shape;2061;gad815e67f5_3_17153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062;gad815e67f5_3_17153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63" name="Google Shape;2063;gad815e67f5_3_171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4" name="Google Shape;2064;gad815e67f5_3_17153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2065" name="Google Shape;2065;gad815e67f5_3_17153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2066" name="Google Shape;2066;gad815e67f5_3_17153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7" name="Google Shape;2067;gad815e67f5_3_17153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68" name="Google Shape;2068;gad815e67f5_3_17153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2069" name="Google Shape;2069;gad815e67f5_3_17153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0" name="Google Shape;2070;gad815e67f5_3_17153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1" name="Google Shape;2071;gad815e67f5_3_17153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2" name="Google Shape;2072;gad815e67f5_3_17153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3" name="Google Shape;2073;gad815e67f5_3_17153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74" name="Google Shape;2074;gad815e67f5_3_17153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2075" name="Google Shape;2075;gad815e67f5_3_17153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6" name="Google Shape;2076;gad815e67f5_3_17153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77" name="Google Shape;2077;gad815e67f5_3_17153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2078" name="Google Shape;2078;gad815e67f5_3_17153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2079" name="Google Shape;2079;gad815e67f5_3_17153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0" name="Google Shape;2080;gad815e67f5_3_17153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81" name="Google Shape;2081;gad815e67f5_3_17153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2" name="Google Shape;2082;gad815e67f5_3_17153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83" name="Google Shape;2083;gad815e67f5_3_17153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2084" name="Google Shape;2084;gad815e67f5_3_17153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5" name="Google Shape;2085;gad815e67f5_3_17153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6" name="Google Shape;2086;gad815e67f5_3_17153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7" name="Google Shape;2087;gad815e67f5_3_17153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8">
  <p:cSld name="TITLE_8">
    <p:spTree>
      <p:nvGrpSpPr>
        <p:cNvPr id="2088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gad815e67f5_3_1718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0" name="Google Shape;2090;gad815e67f5_3_1718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1" name="Google Shape;2091;gad815e67f5_3_1718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2" name="Google Shape;2092;gad815e67f5_3_1718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3" name="Google Shape;2093;gad815e67f5_3_1718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4" name="Google Shape;2094;gad815e67f5_3_1718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95" name="Google Shape;2095;gad815e67f5_3_1718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096" name="Google Shape;2096;gad815e67f5_3_17189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097" name="Google Shape;2097;gad815e67f5_3_1718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8" name="Google Shape;2098;gad815e67f5_3_17189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99" name="Google Shape;2099;gad815e67f5_3_171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 type="blank">
  <p:cSld name="BLANK">
    <p:spTree>
      <p:nvGrpSpPr>
        <p:cNvPr id="2106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7" name="Google Shape;2107;g101a4096445_2_4380"/>
          <p:cNvGrpSpPr/>
          <p:nvPr/>
        </p:nvGrpSpPr>
        <p:grpSpPr>
          <a:xfrm rot="-2700000">
            <a:off x="10700138" y="-789602"/>
            <a:ext cx="1785635" cy="2719699"/>
            <a:chOff x="11279852" y="-731358"/>
            <a:chExt cx="1357380" cy="2067424"/>
          </a:xfrm>
        </p:grpSpPr>
        <p:sp>
          <p:nvSpPr>
            <p:cNvPr id="2108" name="Google Shape;2108;g101a4096445_2_4380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9" name="Google Shape;2109;g101a4096445_2_4380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0" name="Google Shape;2110;g101a4096445_2_4380"/>
          <p:cNvSpPr/>
          <p:nvPr/>
        </p:nvSpPr>
        <p:spPr>
          <a:xfrm flipH="1">
            <a:off x="6072492" y="5810250"/>
            <a:ext cx="6128383" cy="1047897"/>
          </a:xfrm>
          <a:custGeom>
            <a:rect b="b" l="l" r="r" t="t"/>
            <a:pathLst>
              <a:path extrusionOk="0" h="26245" w="131461">
                <a:moveTo>
                  <a:pt x="29894" y="1"/>
                </a:moveTo>
                <a:cubicBezTo>
                  <a:pt x="23990" y="1"/>
                  <a:pt x="16667" y="1680"/>
                  <a:pt x="6705" y="6197"/>
                </a:cubicBezTo>
                <a:cubicBezTo>
                  <a:pt x="4604" y="7164"/>
                  <a:pt x="2369" y="8232"/>
                  <a:pt x="0" y="9432"/>
                </a:cubicBezTo>
                <a:lnTo>
                  <a:pt x="0" y="26244"/>
                </a:lnTo>
                <a:lnTo>
                  <a:pt x="131461" y="26244"/>
                </a:lnTo>
                <a:cubicBezTo>
                  <a:pt x="131402" y="26244"/>
                  <a:pt x="119754" y="10593"/>
                  <a:pt x="101802" y="10593"/>
                </a:cubicBezTo>
                <a:cubicBezTo>
                  <a:pt x="99368" y="10593"/>
                  <a:pt x="96819" y="10881"/>
                  <a:pt x="94168" y="11534"/>
                </a:cubicBezTo>
                <a:cubicBezTo>
                  <a:pt x="86657" y="13363"/>
                  <a:pt x="80444" y="14107"/>
                  <a:pt x="75169" y="14107"/>
                </a:cubicBezTo>
                <a:cubicBezTo>
                  <a:pt x="52195" y="14107"/>
                  <a:pt x="47005" y="1"/>
                  <a:pt x="29894" y="1"/>
                </a:cubicBez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1" name="Google Shape;2111;g101a4096445_2_4380"/>
          <p:cNvSpPr/>
          <p:nvPr/>
        </p:nvSpPr>
        <p:spPr>
          <a:xfrm flipH="1">
            <a:off x="9481071" y="5225364"/>
            <a:ext cx="2719805" cy="1632825"/>
          </a:xfrm>
          <a:custGeom>
            <a:rect b="b" l="l" r="r" t="t"/>
            <a:pathLst>
              <a:path extrusionOk="0" h="35026" w="58343">
                <a:moveTo>
                  <a:pt x="0" y="0"/>
                </a:moveTo>
                <a:lnTo>
                  <a:pt x="0" y="35025"/>
                </a:lnTo>
                <a:lnTo>
                  <a:pt x="58342" y="35025"/>
                </a:lnTo>
                <a:cubicBezTo>
                  <a:pt x="55140" y="30856"/>
                  <a:pt x="49469" y="26853"/>
                  <a:pt x="39195" y="25218"/>
                </a:cubicBezTo>
                <a:cubicBezTo>
                  <a:pt x="14411" y="21349"/>
                  <a:pt x="9841" y="8340"/>
                  <a:pt x="3003" y="1835"/>
                </a:cubicBezTo>
                <a:cubicBezTo>
                  <a:pt x="2202" y="1101"/>
                  <a:pt x="1168" y="467"/>
                  <a:pt x="0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12" name="Google Shape;2112;g101a4096445_2_4380"/>
          <p:cNvGrpSpPr/>
          <p:nvPr/>
        </p:nvGrpSpPr>
        <p:grpSpPr>
          <a:xfrm>
            <a:off x="1870" y="-2741"/>
            <a:ext cx="5055563" cy="1346986"/>
            <a:chOff x="-76201" y="-76215"/>
            <a:chExt cx="4366148" cy="1163301"/>
          </a:xfrm>
        </p:grpSpPr>
        <p:sp>
          <p:nvSpPr>
            <p:cNvPr id="2113" name="Google Shape;2113;g101a4096445_2_4380"/>
            <p:cNvSpPr/>
            <p:nvPr/>
          </p:nvSpPr>
          <p:spPr>
            <a:xfrm flipH="1" rot="10800000">
              <a:off x="-76201" y="-76215"/>
              <a:ext cx="4366148" cy="871662"/>
            </a:xfrm>
            <a:custGeom>
              <a:rect b="b" l="l" r="r" t="t"/>
              <a:pathLst>
                <a:path extrusionOk="0" h="26245" w="131461">
                  <a:moveTo>
                    <a:pt x="29894" y="1"/>
                  </a:moveTo>
                  <a:cubicBezTo>
                    <a:pt x="23990" y="1"/>
                    <a:pt x="16667" y="1680"/>
                    <a:pt x="6705" y="6197"/>
                  </a:cubicBezTo>
                  <a:cubicBezTo>
                    <a:pt x="4604" y="7164"/>
                    <a:pt x="2369" y="8232"/>
                    <a:pt x="0" y="9432"/>
                  </a:cubicBezTo>
                  <a:lnTo>
                    <a:pt x="0" y="26244"/>
                  </a:lnTo>
                  <a:lnTo>
                    <a:pt x="131461" y="26244"/>
                  </a:lnTo>
                  <a:cubicBezTo>
                    <a:pt x="131402" y="26244"/>
                    <a:pt x="119754" y="10593"/>
                    <a:pt x="101802" y="10593"/>
                  </a:cubicBezTo>
                  <a:cubicBezTo>
                    <a:pt x="99368" y="10593"/>
                    <a:pt x="96819" y="10881"/>
                    <a:pt x="94168" y="11534"/>
                  </a:cubicBezTo>
                  <a:cubicBezTo>
                    <a:pt x="86657" y="13363"/>
                    <a:pt x="80444" y="14107"/>
                    <a:pt x="75169" y="14107"/>
                  </a:cubicBezTo>
                  <a:cubicBezTo>
                    <a:pt x="52195" y="14107"/>
                    <a:pt x="47005" y="1"/>
                    <a:pt x="29894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4" name="Google Shape;2114;g101a4096445_2_4380"/>
            <p:cNvSpPr/>
            <p:nvPr/>
          </p:nvSpPr>
          <p:spPr>
            <a:xfrm flipH="1" rot="10800000">
              <a:off x="-76201" y="-76215"/>
              <a:ext cx="1937717" cy="1163301"/>
            </a:xfrm>
            <a:custGeom>
              <a:rect b="b" l="l" r="r" t="t"/>
              <a:pathLst>
                <a:path extrusionOk="0" h="35026" w="58343">
                  <a:moveTo>
                    <a:pt x="0" y="0"/>
                  </a:moveTo>
                  <a:lnTo>
                    <a:pt x="0" y="35025"/>
                  </a:lnTo>
                  <a:lnTo>
                    <a:pt x="58342" y="35025"/>
                  </a:lnTo>
                  <a:cubicBezTo>
                    <a:pt x="55140" y="30856"/>
                    <a:pt x="49469" y="26853"/>
                    <a:pt x="39195" y="25218"/>
                  </a:cubicBezTo>
                  <a:cubicBezTo>
                    <a:pt x="14411" y="21349"/>
                    <a:pt x="9841" y="8340"/>
                    <a:pt x="3003" y="1835"/>
                  </a:cubicBezTo>
                  <a:cubicBezTo>
                    <a:pt x="2202" y="1101"/>
                    <a:pt x="1168" y="467"/>
                    <a:pt x="0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. Physiology of bone">
  <p:cSld name="TITLE_1">
    <p:spTree>
      <p:nvGrpSpPr>
        <p:cNvPr id="2115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101a4096445_2_429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17" name="Google Shape;2117;g101a4096445_2_4295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8" name="Google Shape;2118;g101a4096445_2_4295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9" name="Google Shape;2119;g101a4096445_2_4295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0" name="Google Shape;2120;g101a4096445_2_4295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1" name="Google Shape;2121;g101a4096445_2_4295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122" name="Google Shape;2122;g101a4096445_2_4295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123" name="Google Shape;2123;g101a4096445_2_4295"/>
          <p:cNvGrpSpPr/>
          <p:nvPr/>
        </p:nvGrpSpPr>
        <p:grpSpPr>
          <a:xfrm>
            <a:off x="1054919" y="-2525387"/>
            <a:ext cx="4633139" cy="7687836"/>
            <a:chOff x="5051425" y="1912938"/>
            <a:chExt cx="2087563" cy="3463925"/>
          </a:xfrm>
        </p:grpSpPr>
        <p:sp>
          <p:nvSpPr>
            <p:cNvPr id="2124" name="Google Shape;2124;g101a4096445_2_4295"/>
            <p:cNvSpPr/>
            <p:nvPr/>
          </p:nvSpPr>
          <p:spPr>
            <a:xfrm>
              <a:off x="5327650" y="1912938"/>
              <a:ext cx="1358900" cy="3463925"/>
            </a:xfrm>
            <a:custGeom>
              <a:rect b="b" l="l" r="r" t="t"/>
              <a:pathLst>
                <a:path extrusionOk="0" h="884" w="370">
                  <a:moveTo>
                    <a:pt x="124" y="3"/>
                  </a:moveTo>
                  <a:cubicBezTo>
                    <a:pt x="173" y="3"/>
                    <a:pt x="169" y="21"/>
                    <a:pt x="193" y="20"/>
                  </a:cubicBezTo>
                  <a:cubicBezTo>
                    <a:pt x="235" y="18"/>
                    <a:pt x="237" y="0"/>
                    <a:pt x="285" y="0"/>
                  </a:cubicBezTo>
                  <a:cubicBezTo>
                    <a:pt x="332" y="0"/>
                    <a:pt x="370" y="78"/>
                    <a:pt x="357" y="127"/>
                  </a:cubicBezTo>
                  <a:cubicBezTo>
                    <a:pt x="343" y="176"/>
                    <a:pt x="272" y="254"/>
                    <a:pt x="323" y="605"/>
                  </a:cubicBezTo>
                  <a:cubicBezTo>
                    <a:pt x="335" y="689"/>
                    <a:pt x="370" y="684"/>
                    <a:pt x="364" y="726"/>
                  </a:cubicBezTo>
                  <a:cubicBezTo>
                    <a:pt x="364" y="726"/>
                    <a:pt x="351" y="834"/>
                    <a:pt x="297" y="827"/>
                  </a:cubicBezTo>
                  <a:cubicBezTo>
                    <a:pt x="242" y="820"/>
                    <a:pt x="226" y="794"/>
                    <a:pt x="173" y="825"/>
                  </a:cubicBezTo>
                  <a:cubicBezTo>
                    <a:pt x="120" y="857"/>
                    <a:pt x="75" y="884"/>
                    <a:pt x="39" y="838"/>
                  </a:cubicBezTo>
                  <a:cubicBezTo>
                    <a:pt x="4" y="791"/>
                    <a:pt x="0" y="771"/>
                    <a:pt x="8" y="730"/>
                  </a:cubicBezTo>
                  <a:cubicBezTo>
                    <a:pt x="16" y="689"/>
                    <a:pt x="62" y="624"/>
                    <a:pt x="65" y="572"/>
                  </a:cubicBezTo>
                  <a:cubicBezTo>
                    <a:pt x="68" y="520"/>
                    <a:pt x="92" y="348"/>
                    <a:pt x="51" y="100"/>
                  </a:cubicBezTo>
                  <a:cubicBezTo>
                    <a:pt x="40" y="29"/>
                    <a:pt x="107" y="3"/>
                    <a:pt x="124" y="3"/>
                  </a:cubicBezTo>
                  <a:close/>
                </a:path>
              </a:pathLst>
            </a:custGeom>
            <a:solidFill>
              <a:srgbClr val="E5EC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5" name="Google Shape;2125;g101a4096445_2_4295"/>
            <p:cNvSpPr/>
            <p:nvPr/>
          </p:nvSpPr>
          <p:spPr>
            <a:xfrm>
              <a:off x="5341938" y="1947863"/>
              <a:ext cx="1341438" cy="3389312"/>
            </a:xfrm>
            <a:custGeom>
              <a:rect b="b" l="l" r="r" t="t"/>
              <a:pathLst>
                <a:path extrusionOk="0" h="865" w="365">
                  <a:moveTo>
                    <a:pt x="124" y="2"/>
                  </a:moveTo>
                  <a:cubicBezTo>
                    <a:pt x="171" y="2"/>
                    <a:pt x="168" y="20"/>
                    <a:pt x="190" y="18"/>
                  </a:cubicBezTo>
                  <a:cubicBezTo>
                    <a:pt x="231" y="17"/>
                    <a:pt x="232" y="0"/>
                    <a:pt x="277" y="0"/>
                  </a:cubicBezTo>
                  <a:cubicBezTo>
                    <a:pt x="323" y="0"/>
                    <a:pt x="363" y="74"/>
                    <a:pt x="351" y="122"/>
                  </a:cubicBezTo>
                  <a:cubicBezTo>
                    <a:pt x="338" y="170"/>
                    <a:pt x="265" y="248"/>
                    <a:pt x="314" y="591"/>
                  </a:cubicBezTo>
                  <a:cubicBezTo>
                    <a:pt x="325" y="674"/>
                    <a:pt x="365" y="670"/>
                    <a:pt x="359" y="711"/>
                  </a:cubicBezTo>
                  <a:cubicBezTo>
                    <a:pt x="359" y="711"/>
                    <a:pt x="341" y="815"/>
                    <a:pt x="289" y="809"/>
                  </a:cubicBezTo>
                  <a:cubicBezTo>
                    <a:pt x="237" y="802"/>
                    <a:pt x="222" y="777"/>
                    <a:pt x="171" y="807"/>
                  </a:cubicBezTo>
                  <a:cubicBezTo>
                    <a:pt x="121" y="838"/>
                    <a:pt x="78" y="865"/>
                    <a:pt x="44" y="819"/>
                  </a:cubicBezTo>
                  <a:cubicBezTo>
                    <a:pt x="10" y="774"/>
                    <a:pt x="0" y="753"/>
                    <a:pt x="8" y="713"/>
                  </a:cubicBezTo>
                  <a:cubicBezTo>
                    <a:pt x="15" y="673"/>
                    <a:pt x="66" y="610"/>
                    <a:pt x="69" y="559"/>
                  </a:cubicBezTo>
                  <a:cubicBezTo>
                    <a:pt x="71" y="508"/>
                    <a:pt x="89" y="339"/>
                    <a:pt x="50" y="97"/>
                  </a:cubicBezTo>
                  <a:cubicBezTo>
                    <a:pt x="39" y="27"/>
                    <a:pt x="109" y="2"/>
                    <a:pt x="124" y="2"/>
                  </a:cubicBezTo>
                  <a:close/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6" name="Google Shape;2126;g101a4096445_2_4295"/>
            <p:cNvSpPr/>
            <p:nvPr/>
          </p:nvSpPr>
          <p:spPr>
            <a:xfrm>
              <a:off x="5816600" y="2233613"/>
              <a:ext cx="536575" cy="317500"/>
            </a:xfrm>
            <a:custGeom>
              <a:rect b="b" l="l" r="r" t="t"/>
              <a:pathLst>
                <a:path extrusionOk="0" h="81" w="146">
                  <a:moveTo>
                    <a:pt x="120" y="10"/>
                  </a:moveTo>
                  <a:cubicBezTo>
                    <a:pt x="109" y="6"/>
                    <a:pt x="102" y="4"/>
                    <a:pt x="95" y="15"/>
                  </a:cubicBezTo>
                  <a:cubicBezTo>
                    <a:pt x="86" y="14"/>
                    <a:pt x="85" y="21"/>
                    <a:pt x="83" y="28"/>
                  </a:cubicBezTo>
                  <a:cubicBezTo>
                    <a:pt x="72" y="26"/>
                    <a:pt x="80" y="10"/>
                    <a:pt x="77" y="4"/>
                  </a:cubicBezTo>
                  <a:cubicBezTo>
                    <a:pt x="77" y="3"/>
                    <a:pt x="73" y="1"/>
                    <a:pt x="72" y="0"/>
                  </a:cubicBezTo>
                  <a:cubicBezTo>
                    <a:pt x="65" y="5"/>
                    <a:pt x="69" y="16"/>
                    <a:pt x="61" y="19"/>
                  </a:cubicBezTo>
                  <a:cubicBezTo>
                    <a:pt x="58" y="20"/>
                    <a:pt x="39" y="20"/>
                    <a:pt x="37" y="19"/>
                  </a:cubicBezTo>
                  <a:cubicBezTo>
                    <a:pt x="28" y="16"/>
                    <a:pt x="24" y="2"/>
                    <a:pt x="14" y="1"/>
                  </a:cubicBezTo>
                  <a:cubicBezTo>
                    <a:pt x="0" y="0"/>
                    <a:pt x="8" y="12"/>
                    <a:pt x="13" y="17"/>
                  </a:cubicBezTo>
                  <a:cubicBezTo>
                    <a:pt x="10" y="20"/>
                    <a:pt x="3" y="22"/>
                    <a:pt x="2" y="26"/>
                  </a:cubicBezTo>
                  <a:cubicBezTo>
                    <a:pt x="0" y="34"/>
                    <a:pt x="6" y="29"/>
                    <a:pt x="7" y="34"/>
                  </a:cubicBezTo>
                  <a:cubicBezTo>
                    <a:pt x="10" y="42"/>
                    <a:pt x="2" y="51"/>
                    <a:pt x="15" y="54"/>
                  </a:cubicBezTo>
                  <a:cubicBezTo>
                    <a:pt x="20" y="55"/>
                    <a:pt x="25" y="51"/>
                    <a:pt x="30" y="53"/>
                  </a:cubicBezTo>
                  <a:cubicBezTo>
                    <a:pt x="37" y="55"/>
                    <a:pt x="34" y="62"/>
                    <a:pt x="38" y="65"/>
                  </a:cubicBezTo>
                  <a:cubicBezTo>
                    <a:pt x="39" y="65"/>
                    <a:pt x="50" y="67"/>
                    <a:pt x="50" y="67"/>
                  </a:cubicBezTo>
                  <a:cubicBezTo>
                    <a:pt x="58" y="67"/>
                    <a:pt x="56" y="69"/>
                    <a:pt x="62" y="63"/>
                  </a:cubicBezTo>
                  <a:cubicBezTo>
                    <a:pt x="74" y="53"/>
                    <a:pt x="75" y="57"/>
                    <a:pt x="86" y="68"/>
                  </a:cubicBezTo>
                  <a:cubicBezTo>
                    <a:pt x="99" y="81"/>
                    <a:pt x="101" y="68"/>
                    <a:pt x="114" y="63"/>
                  </a:cubicBezTo>
                  <a:cubicBezTo>
                    <a:pt x="122" y="59"/>
                    <a:pt x="133" y="54"/>
                    <a:pt x="139" y="46"/>
                  </a:cubicBezTo>
                  <a:cubicBezTo>
                    <a:pt x="143" y="41"/>
                    <a:pt x="146" y="28"/>
                    <a:pt x="143" y="22"/>
                  </a:cubicBezTo>
                  <a:cubicBezTo>
                    <a:pt x="140" y="14"/>
                    <a:pt x="126" y="12"/>
                    <a:pt x="118" y="9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7" name="Google Shape;2127;g101a4096445_2_4295"/>
            <p:cNvSpPr/>
            <p:nvPr/>
          </p:nvSpPr>
          <p:spPr>
            <a:xfrm>
              <a:off x="5610225" y="4640263"/>
              <a:ext cx="790575" cy="376238"/>
            </a:xfrm>
            <a:custGeom>
              <a:rect b="b" l="l" r="r" t="t"/>
              <a:pathLst>
                <a:path extrusionOk="0" h="96" w="215">
                  <a:moveTo>
                    <a:pt x="30" y="94"/>
                  </a:moveTo>
                  <a:cubicBezTo>
                    <a:pt x="21" y="94"/>
                    <a:pt x="10" y="96"/>
                    <a:pt x="5" y="88"/>
                  </a:cubicBezTo>
                  <a:cubicBezTo>
                    <a:pt x="0" y="79"/>
                    <a:pt x="6" y="77"/>
                    <a:pt x="14" y="73"/>
                  </a:cubicBezTo>
                  <a:cubicBezTo>
                    <a:pt x="13" y="69"/>
                    <a:pt x="14" y="65"/>
                    <a:pt x="13" y="60"/>
                  </a:cubicBezTo>
                  <a:cubicBezTo>
                    <a:pt x="12" y="56"/>
                    <a:pt x="8" y="48"/>
                    <a:pt x="8" y="44"/>
                  </a:cubicBezTo>
                  <a:cubicBezTo>
                    <a:pt x="11" y="32"/>
                    <a:pt x="22" y="45"/>
                    <a:pt x="31" y="45"/>
                  </a:cubicBezTo>
                  <a:cubicBezTo>
                    <a:pt x="32" y="48"/>
                    <a:pt x="38" y="46"/>
                    <a:pt x="35" y="43"/>
                  </a:cubicBezTo>
                  <a:cubicBezTo>
                    <a:pt x="30" y="38"/>
                    <a:pt x="25" y="33"/>
                    <a:pt x="32" y="26"/>
                  </a:cubicBezTo>
                  <a:cubicBezTo>
                    <a:pt x="35" y="28"/>
                    <a:pt x="40" y="29"/>
                    <a:pt x="44" y="28"/>
                  </a:cubicBezTo>
                  <a:cubicBezTo>
                    <a:pt x="48" y="28"/>
                    <a:pt x="52" y="21"/>
                    <a:pt x="56" y="21"/>
                  </a:cubicBezTo>
                  <a:cubicBezTo>
                    <a:pt x="64" y="20"/>
                    <a:pt x="67" y="36"/>
                    <a:pt x="79" y="36"/>
                  </a:cubicBezTo>
                  <a:cubicBezTo>
                    <a:pt x="78" y="30"/>
                    <a:pt x="71" y="21"/>
                    <a:pt x="72" y="15"/>
                  </a:cubicBezTo>
                  <a:cubicBezTo>
                    <a:pt x="75" y="6"/>
                    <a:pt x="86" y="10"/>
                    <a:pt x="93" y="9"/>
                  </a:cubicBezTo>
                  <a:cubicBezTo>
                    <a:pt x="101" y="7"/>
                    <a:pt x="106" y="2"/>
                    <a:pt x="115" y="1"/>
                  </a:cubicBezTo>
                  <a:cubicBezTo>
                    <a:pt x="122" y="0"/>
                    <a:pt x="129" y="2"/>
                    <a:pt x="137" y="2"/>
                  </a:cubicBezTo>
                  <a:cubicBezTo>
                    <a:pt x="142" y="14"/>
                    <a:pt x="155" y="6"/>
                    <a:pt x="162" y="13"/>
                  </a:cubicBezTo>
                  <a:cubicBezTo>
                    <a:pt x="165" y="19"/>
                    <a:pt x="171" y="21"/>
                    <a:pt x="168" y="28"/>
                  </a:cubicBezTo>
                  <a:cubicBezTo>
                    <a:pt x="180" y="28"/>
                    <a:pt x="174" y="18"/>
                    <a:pt x="186" y="22"/>
                  </a:cubicBezTo>
                  <a:cubicBezTo>
                    <a:pt x="194" y="25"/>
                    <a:pt x="196" y="41"/>
                    <a:pt x="195" y="49"/>
                  </a:cubicBezTo>
                  <a:cubicBezTo>
                    <a:pt x="192" y="48"/>
                    <a:pt x="189" y="48"/>
                    <a:pt x="186" y="45"/>
                  </a:cubicBezTo>
                  <a:cubicBezTo>
                    <a:pt x="189" y="51"/>
                    <a:pt x="215" y="82"/>
                    <a:pt x="192" y="82"/>
                  </a:cubicBezTo>
                  <a:cubicBezTo>
                    <a:pt x="189" y="82"/>
                    <a:pt x="184" y="77"/>
                    <a:pt x="181" y="76"/>
                  </a:cubicBezTo>
                  <a:cubicBezTo>
                    <a:pt x="177" y="74"/>
                    <a:pt x="172" y="75"/>
                    <a:pt x="168" y="72"/>
                  </a:cubicBezTo>
                  <a:cubicBezTo>
                    <a:pt x="163" y="68"/>
                    <a:pt x="164" y="65"/>
                    <a:pt x="158" y="60"/>
                  </a:cubicBezTo>
                  <a:cubicBezTo>
                    <a:pt x="157" y="66"/>
                    <a:pt x="162" y="66"/>
                    <a:pt x="160" y="70"/>
                  </a:cubicBezTo>
                  <a:cubicBezTo>
                    <a:pt x="158" y="73"/>
                    <a:pt x="147" y="77"/>
                    <a:pt x="143" y="78"/>
                  </a:cubicBezTo>
                  <a:cubicBezTo>
                    <a:pt x="126" y="84"/>
                    <a:pt x="129" y="65"/>
                    <a:pt x="114" y="62"/>
                  </a:cubicBezTo>
                  <a:cubicBezTo>
                    <a:pt x="112" y="62"/>
                    <a:pt x="107" y="64"/>
                    <a:pt x="106" y="63"/>
                  </a:cubicBezTo>
                  <a:cubicBezTo>
                    <a:pt x="104" y="63"/>
                    <a:pt x="100" y="60"/>
                    <a:pt x="98" y="60"/>
                  </a:cubicBezTo>
                  <a:cubicBezTo>
                    <a:pt x="91" y="60"/>
                    <a:pt x="97" y="57"/>
                    <a:pt x="90" y="62"/>
                  </a:cubicBezTo>
                  <a:cubicBezTo>
                    <a:pt x="87" y="64"/>
                    <a:pt x="85" y="68"/>
                    <a:pt x="82" y="70"/>
                  </a:cubicBezTo>
                  <a:cubicBezTo>
                    <a:pt x="77" y="74"/>
                    <a:pt x="72" y="75"/>
                    <a:pt x="67" y="72"/>
                  </a:cubicBezTo>
                  <a:cubicBezTo>
                    <a:pt x="59" y="68"/>
                    <a:pt x="57" y="79"/>
                    <a:pt x="51" y="84"/>
                  </a:cubicBezTo>
                  <a:cubicBezTo>
                    <a:pt x="48" y="88"/>
                    <a:pt x="32" y="94"/>
                    <a:pt x="27" y="94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8" name="Google Shape;2128;g101a4096445_2_4295"/>
            <p:cNvSpPr/>
            <p:nvPr/>
          </p:nvSpPr>
          <p:spPr>
            <a:xfrm>
              <a:off x="6116638" y="3233738"/>
              <a:ext cx="26988" cy="23813"/>
            </a:xfrm>
            <a:custGeom>
              <a:rect b="b" l="l" r="r" t="t"/>
              <a:pathLst>
                <a:path extrusionOk="0" h="6" w="7">
                  <a:moveTo>
                    <a:pt x="0" y="2"/>
                  </a:moveTo>
                  <a:cubicBezTo>
                    <a:pt x="1" y="2"/>
                    <a:pt x="3" y="5"/>
                    <a:pt x="5" y="4"/>
                  </a:cubicBezTo>
                  <a:cubicBezTo>
                    <a:pt x="5" y="4"/>
                    <a:pt x="5" y="1"/>
                    <a:pt x="6" y="0"/>
                  </a:cubicBezTo>
                  <a:cubicBezTo>
                    <a:pt x="6" y="2"/>
                    <a:pt x="7" y="6"/>
                    <a:pt x="4" y="6"/>
                  </a:cubicBezTo>
                  <a:cubicBezTo>
                    <a:pt x="3" y="6"/>
                    <a:pt x="1" y="3"/>
                    <a:pt x="1" y="2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9" name="Google Shape;2129;g101a4096445_2_4295"/>
            <p:cNvSpPr/>
            <p:nvPr/>
          </p:nvSpPr>
          <p:spPr>
            <a:xfrm>
              <a:off x="6143625" y="3527426"/>
              <a:ext cx="28575" cy="31750"/>
            </a:xfrm>
            <a:custGeom>
              <a:rect b="b" l="l" r="r" t="t"/>
              <a:pathLst>
                <a:path extrusionOk="0" h="8" w="8">
                  <a:moveTo>
                    <a:pt x="0" y="5"/>
                  </a:moveTo>
                  <a:cubicBezTo>
                    <a:pt x="5" y="7"/>
                    <a:pt x="7" y="5"/>
                    <a:pt x="7" y="0"/>
                  </a:cubicBezTo>
                  <a:cubicBezTo>
                    <a:pt x="7" y="1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0" name="Google Shape;2130;g101a4096445_2_4295"/>
            <p:cNvSpPr/>
            <p:nvPr/>
          </p:nvSpPr>
          <p:spPr>
            <a:xfrm>
              <a:off x="5459413" y="2520951"/>
              <a:ext cx="1201738" cy="2159000"/>
            </a:xfrm>
            <a:custGeom>
              <a:rect b="b" l="l" r="r" t="t"/>
              <a:pathLst>
                <a:path extrusionOk="0" h="551" w="327">
                  <a:moveTo>
                    <a:pt x="327" y="551"/>
                  </a:moveTo>
                  <a:cubicBezTo>
                    <a:pt x="322" y="528"/>
                    <a:pt x="297" y="518"/>
                    <a:pt x="287" y="450"/>
                  </a:cubicBezTo>
                  <a:cubicBezTo>
                    <a:pt x="247" y="174"/>
                    <a:pt x="282" y="67"/>
                    <a:pt x="306" y="10"/>
                  </a:cubicBezTo>
                  <a:cubicBezTo>
                    <a:pt x="292" y="17"/>
                    <a:pt x="276" y="28"/>
                    <a:pt x="267" y="32"/>
                  </a:cubicBezTo>
                  <a:cubicBezTo>
                    <a:pt x="198" y="65"/>
                    <a:pt x="96" y="47"/>
                    <a:pt x="24" y="0"/>
                  </a:cubicBezTo>
                  <a:cubicBezTo>
                    <a:pt x="53" y="218"/>
                    <a:pt x="32" y="369"/>
                    <a:pt x="29" y="417"/>
                  </a:cubicBezTo>
                  <a:cubicBezTo>
                    <a:pt x="28" y="432"/>
                    <a:pt x="30" y="438"/>
                    <a:pt x="0" y="510"/>
                  </a:cubicBezTo>
                  <a:cubicBezTo>
                    <a:pt x="11" y="502"/>
                    <a:pt x="47" y="458"/>
                    <a:pt x="60" y="452"/>
                  </a:cubicBezTo>
                  <a:cubicBezTo>
                    <a:pt x="94" y="437"/>
                    <a:pt x="120" y="421"/>
                    <a:pt x="158" y="424"/>
                  </a:cubicBezTo>
                  <a:cubicBezTo>
                    <a:pt x="240" y="432"/>
                    <a:pt x="270" y="510"/>
                    <a:pt x="327" y="551"/>
                  </a:cubicBezTo>
                  <a:close/>
                </a:path>
              </a:pathLst>
            </a:custGeom>
            <a:solidFill>
              <a:srgbClr val="F4E3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1" name="Google Shape;2131;g101a4096445_2_4295"/>
            <p:cNvSpPr/>
            <p:nvPr/>
          </p:nvSpPr>
          <p:spPr>
            <a:xfrm>
              <a:off x="5551488" y="2497138"/>
              <a:ext cx="1020763" cy="466725"/>
            </a:xfrm>
            <a:custGeom>
              <a:rect b="b" l="l" r="r" t="t"/>
              <a:pathLst>
                <a:path extrusionOk="0" h="119" w="278">
                  <a:moveTo>
                    <a:pt x="3" y="1"/>
                  </a:moveTo>
                  <a:cubicBezTo>
                    <a:pt x="0" y="15"/>
                    <a:pt x="20" y="27"/>
                    <a:pt x="29" y="35"/>
                  </a:cubicBezTo>
                  <a:cubicBezTo>
                    <a:pt x="38" y="42"/>
                    <a:pt x="40" y="53"/>
                    <a:pt x="44" y="63"/>
                  </a:cubicBezTo>
                  <a:cubicBezTo>
                    <a:pt x="47" y="69"/>
                    <a:pt x="52" y="86"/>
                    <a:pt x="61" y="85"/>
                  </a:cubicBezTo>
                  <a:cubicBezTo>
                    <a:pt x="63" y="72"/>
                    <a:pt x="53" y="59"/>
                    <a:pt x="58" y="47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52"/>
                    <a:pt x="66" y="54"/>
                    <a:pt x="69" y="52"/>
                  </a:cubicBezTo>
                  <a:cubicBezTo>
                    <a:pt x="71" y="51"/>
                    <a:pt x="70" y="46"/>
                    <a:pt x="74" y="47"/>
                  </a:cubicBezTo>
                  <a:cubicBezTo>
                    <a:pt x="76" y="48"/>
                    <a:pt x="78" y="54"/>
                    <a:pt x="78" y="55"/>
                  </a:cubicBezTo>
                  <a:cubicBezTo>
                    <a:pt x="81" y="65"/>
                    <a:pt x="79" y="89"/>
                    <a:pt x="92" y="92"/>
                  </a:cubicBezTo>
                  <a:cubicBezTo>
                    <a:pt x="98" y="83"/>
                    <a:pt x="94" y="67"/>
                    <a:pt x="103" y="60"/>
                  </a:cubicBezTo>
                  <a:cubicBezTo>
                    <a:pt x="112" y="65"/>
                    <a:pt x="107" y="74"/>
                    <a:pt x="117" y="66"/>
                  </a:cubicBezTo>
                  <a:cubicBezTo>
                    <a:pt x="125" y="80"/>
                    <a:pt x="127" y="62"/>
                    <a:pt x="137" y="65"/>
                  </a:cubicBezTo>
                  <a:cubicBezTo>
                    <a:pt x="144" y="66"/>
                    <a:pt x="147" y="86"/>
                    <a:pt x="150" y="92"/>
                  </a:cubicBezTo>
                  <a:cubicBezTo>
                    <a:pt x="160" y="119"/>
                    <a:pt x="161" y="71"/>
                    <a:pt x="169" y="69"/>
                  </a:cubicBezTo>
                  <a:cubicBezTo>
                    <a:pt x="177" y="66"/>
                    <a:pt x="172" y="80"/>
                    <a:pt x="177" y="79"/>
                  </a:cubicBezTo>
                  <a:cubicBezTo>
                    <a:pt x="178" y="79"/>
                    <a:pt x="183" y="71"/>
                    <a:pt x="184" y="70"/>
                  </a:cubicBezTo>
                  <a:cubicBezTo>
                    <a:pt x="186" y="68"/>
                    <a:pt x="189" y="66"/>
                    <a:pt x="192" y="65"/>
                  </a:cubicBezTo>
                  <a:cubicBezTo>
                    <a:pt x="208" y="58"/>
                    <a:pt x="199" y="72"/>
                    <a:pt x="206" y="78"/>
                  </a:cubicBezTo>
                  <a:cubicBezTo>
                    <a:pt x="213" y="82"/>
                    <a:pt x="219" y="69"/>
                    <a:pt x="222" y="65"/>
                  </a:cubicBezTo>
                  <a:cubicBezTo>
                    <a:pt x="238" y="44"/>
                    <a:pt x="233" y="79"/>
                    <a:pt x="242" y="73"/>
                  </a:cubicBezTo>
                  <a:cubicBezTo>
                    <a:pt x="247" y="69"/>
                    <a:pt x="248" y="57"/>
                    <a:pt x="250" y="52"/>
                  </a:cubicBezTo>
                  <a:cubicBezTo>
                    <a:pt x="253" y="46"/>
                    <a:pt x="256" y="40"/>
                    <a:pt x="260" y="35"/>
                  </a:cubicBezTo>
                  <a:cubicBezTo>
                    <a:pt x="264" y="39"/>
                    <a:pt x="273" y="21"/>
                    <a:pt x="275" y="16"/>
                  </a:cubicBezTo>
                  <a:cubicBezTo>
                    <a:pt x="278" y="9"/>
                    <a:pt x="278" y="6"/>
                    <a:pt x="271" y="5"/>
                  </a:cubicBezTo>
                  <a:cubicBezTo>
                    <a:pt x="263" y="3"/>
                    <a:pt x="253" y="5"/>
                    <a:pt x="246" y="7"/>
                  </a:cubicBezTo>
                  <a:cubicBezTo>
                    <a:pt x="232" y="11"/>
                    <a:pt x="219" y="15"/>
                    <a:pt x="205" y="19"/>
                  </a:cubicBezTo>
                  <a:cubicBezTo>
                    <a:pt x="154" y="33"/>
                    <a:pt x="103" y="38"/>
                    <a:pt x="52" y="20"/>
                  </a:cubicBezTo>
                  <a:cubicBezTo>
                    <a:pt x="38" y="16"/>
                    <a:pt x="15" y="9"/>
                    <a:pt x="4" y="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2" name="Google Shape;2132;g101a4096445_2_4295"/>
            <p:cNvSpPr/>
            <p:nvPr/>
          </p:nvSpPr>
          <p:spPr>
            <a:xfrm>
              <a:off x="5543550" y="4013201"/>
              <a:ext cx="1087438" cy="685800"/>
            </a:xfrm>
            <a:custGeom>
              <a:rect b="b" l="l" r="r" t="t"/>
              <a:pathLst>
                <a:path extrusionOk="0" h="175" w="296">
                  <a:moveTo>
                    <a:pt x="0" y="110"/>
                  </a:moveTo>
                  <a:cubicBezTo>
                    <a:pt x="7" y="95"/>
                    <a:pt x="21" y="81"/>
                    <a:pt x="30" y="65"/>
                  </a:cubicBezTo>
                  <a:cubicBezTo>
                    <a:pt x="38" y="50"/>
                    <a:pt x="42" y="28"/>
                    <a:pt x="55" y="17"/>
                  </a:cubicBezTo>
                  <a:cubicBezTo>
                    <a:pt x="64" y="21"/>
                    <a:pt x="56" y="42"/>
                    <a:pt x="61" y="49"/>
                  </a:cubicBezTo>
                  <a:cubicBezTo>
                    <a:pt x="67" y="57"/>
                    <a:pt x="68" y="42"/>
                    <a:pt x="73" y="41"/>
                  </a:cubicBezTo>
                  <a:cubicBezTo>
                    <a:pt x="76" y="40"/>
                    <a:pt x="75" y="44"/>
                    <a:pt x="78" y="45"/>
                  </a:cubicBezTo>
                  <a:cubicBezTo>
                    <a:pt x="78" y="45"/>
                    <a:pt x="86" y="43"/>
                    <a:pt x="86" y="42"/>
                  </a:cubicBezTo>
                  <a:cubicBezTo>
                    <a:pt x="96" y="39"/>
                    <a:pt x="99" y="25"/>
                    <a:pt x="102" y="14"/>
                  </a:cubicBezTo>
                  <a:cubicBezTo>
                    <a:pt x="103" y="9"/>
                    <a:pt x="110" y="0"/>
                    <a:pt x="118" y="1"/>
                  </a:cubicBezTo>
                  <a:cubicBezTo>
                    <a:pt x="127" y="2"/>
                    <a:pt x="132" y="23"/>
                    <a:pt x="138" y="30"/>
                  </a:cubicBezTo>
                  <a:cubicBezTo>
                    <a:pt x="139" y="27"/>
                    <a:pt x="140" y="18"/>
                    <a:pt x="145" y="19"/>
                  </a:cubicBezTo>
                  <a:cubicBezTo>
                    <a:pt x="147" y="20"/>
                    <a:pt x="150" y="30"/>
                    <a:pt x="153" y="32"/>
                  </a:cubicBezTo>
                  <a:cubicBezTo>
                    <a:pt x="162" y="21"/>
                    <a:pt x="164" y="42"/>
                    <a:pt x="173" y="43"/>
                  </a:cubicBezTo>
                  <a:cubicBezTo>
                    <a:pt x="178" y="36"/>
                    <a:pt x="179" y="28"/>
                    <a:pt x="182" y="21"/>
                  </a:cubicBezTo>
                  <a:cubicBezTo>
                    <a:pt x="190" y="25"/>
                    <a:pt x="191" y="38"/>
                    <a:pt x="195" y="45"/>
                  </a:cubicBezTo>
                  <a:cubicBezTo>
                    <a:pt x="199" y="52"/>
                    <a:pt x="205" y="63"/>
                    <a:pt x="210" y="67"/>
                  </a:cubicBezTo>
                  <a:cubicBezTo>
                    <a:pt x="212" y="62"/>
                    <a:pt x="213" y="54"/>
                    <a:pt x="218" y="51"/>
                  </a:cubicBezTo>
                  <a:cubicBezTo>
                    <a:pt x="224" y="59"/>
                    <a:pt x="238" y="106"/>
                    <a:pt x="254" y="97"/>
                  </a:cubicBezTo>
                  <a:cubicBezTo>
                    <a:pt x="259" y="109"/>
                    <a:pt x="263" y="122"/>
                    <a:pt x="270" y="132"/>
                  </a:cubicBezTo>
                  <a:cubicBezTo>
                    <a:pt x="277" y="141"/>
                    <a:pt x="284" y="149"/>
                    <a:pt x="290" y="157"/>
                  </a:cubicBezTo>
                  <a:cubicBezTo>
                    <a:pt x="292" y="160"/>
                    <a:pt x="296" y="164"/>
                    <a:pt x="296" y="168"/>
                  </a:cubicBezTo>
                  <a:cubicBezTo>
                    <a:pt x="295" y="175"/>
                    <a:pt x="286" y="172"/>
                    <a:pt x="280" y="171"/>
                  </a:cubicBezTo>
                  <a:cubicBezTo>
                    <a:pt x="252" y="167"/>
                    <a:pt x="234" y="150"/>
                    <a:pt x="212" y="134"/>
                  </a:cubicBezTo>
                  <a:cubicBezTo>
                    <a:pt x="186" y="114"/>
                    <a:pt x="159" y="97"/>
                    <a:pt x="127" y="89"/>
                  </a:cubicBezTo>
                  <a:cubicBezTo>
                    <a:pt x="97" y="82"/>
                    <a:pt x="66" y="80"/>
                    <a:pt x="39" y="95"/>
                  </a:cubicBezTo>
                  <a:cubicBezTo>
                    <a:pt x="29" y="101"/>
                    <a:pt x="17" y="104"/>
                    <a:pt x="7" y="11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3" name="Google Shape;2133;g101a4096445_2_4295"/>
            <p:cNvSpPr/>
            <p:nvPr/>
          </p:nvSpPr>
          <p:spPr>
            <a:xfrm>
              <a:off x="5543550" y="2278063"/>
              <a:ext cx="1069975" cy="560388"/>
            </a:xfrm>
            <a:custGeom>
              <a:rect b="b" l="l" r="r" t="t"/>
              <a:pathLst>
                <a:path extrusionOk="0" h="143" w="291">
                  <a:moveTo>
                    <a:pt x="2" y="35"/>
                  </a:moveTo>
                  <a:cubicBezTo>
                    <a:pt x="6" y="43"/>
                    <a:pt x="5" y="53"/>
                    <a:pt x="10" y="61"/>
                  </a:cubicBezTo>
                  <a:cubicBezTo>
                    <a:pt x="15" y="70"/>
                    <a:pt x="23" y="75"/>
                    <a:pt x="30" y="81"/>
                  </a:cubicBezTo>
                  <a:cubicBezTo>
                    <a:pt x="38" y="86"/>
                    <a:pt x="43" y="93"/>
                    <a:pt x="47" y="102"/>
                  </a:cubicBezTo>
                  <a:cubicBezTo>
                    <a:pt x="49" y="109"/>
                    <a:pt x="49" y="118"/>
                    <a:pt x="54" y="123"/>
                  </a:cubicBezTo>
                  <a:cubicBezTo>
                    <a:pt x="57" y="117"/>
                    <a:pt x="53" y="109"/>
                    <a:pt x="55" y="102"/>
                  </a:cubicBezTo>
                  <a:cubicBezTo>
                    <a:pt x="59" y="93"/>
                    <a:pt x="61" y="101"/>
                    <a:pt x="66" y="101"/>
                  </a:cubicBezTo>
                  <a:cubicBezTo>
                    <a:pt x="71" y="100"/>
                    <a:pt x="72" y="93"/>
                    <a:pt x="78" y="94"/>
                  </a:cubicBezTo>
                  <a:cubicBezTo>
                    <a:pt x="84" y="95"/>
                    <a:pt x="84" y="101"/>
                    <a:pt x="85" y="105"/>
                  </a:cubicBezTo>
                  <a:cubicBezTo>
                    <a:pt x="86" y="110"/>
                    <a:pt x="86" y="116"/>
                    <a:pt x="87" y="121"/>
                  </a:cubicBezTo>
                  <a:cubicBezTo>
                    <a:pt x="87" y="123"/>
                    <a:pt x="87" y="126"/>
                    <a:pt x="88" y="128"/>
                  </a:cubicBezTo>
                  <a:cubicBezTo>
                    <a:pt x="90" y="132"/>
                    <a:pt x="90" y="132"/>
                    <a:pt x="92" y="129"/>
                  </a:cubicBezTo>
                  <a:cubicBezTo>
                    <a:pt x="96" y="123"/>
                    <a:pt x="96" y="109"/>
                    <a:pt x="104" y="106"/>
                  </a:cubicBezTo>
                  <a:cubicBezTo>
                    <a:pt x="112" y="104"/>
                    <a:pt x="108" y="113"/>
                    <a:pt x="112" y="115"/>
                  </a:cubicBezTo>
                  <a:cubicBezTo>
                    <a:pt x="115" y="117"/>
                    <a:pt x="115" y="114"/>
                    <a:pt x="118" y="113"/>
                  </a:cubicBezTo>
                  <a:cubicBezTo>
                    <a:pt x="121" y="112"/>
                    <a:pt x="122" y="114"/>
                    <a:pt x="125" y="115"/>
                  </a:cubicBezTo>
                  <a:cubicBezTo>
                    <a:pt x="129" y="117"/>
                    <a:pt x="126" y="118"/>
                    <a:pt x="131" y="117"/>
                  </a:cubicBezTo>
                  <a:cubicBezTo>
                    <a:pt x="134" y="116"/>
                    <a:pt x="134" y="113"/>
                    <a:pt x="138" y="113"/>
                  </a:cubicBezTo>
                  <a:cubicBezTo>
                    <a:pt x="145" y="112"/>
                    <a:pt x="148" y="119"/>
                    <a:pt x="150" y="125"/>
                  </a:cubicBezTo>
                  <a:cubicBezTo>
                    <a:pt x="150" y="128"/>
                    <a:pt x="152" y="138"/>
                    <a:pt x="155" y="140"/>
                  </a:cubicBezTo>
                  <a:cubicBezTo>
                    <a:pt x="164" y="143"/>
                    <a:pt x="157" y="107"/>
                    <a:pt x="174" y="119"/>
                  </a:cubicBezTo>
                  <a:cubicBezTo>
                    <a:pt x="176" y="120"/>
                    <a:pt x="178" y="123"/>
                    <a:pt x="181" y="122"/>
                  </a:cubicBezTo>
                  <a:cubicBezTo>
                    <a:pt x="185" y="121"/>
                    <a:pt x="189" y="113"/>
                    <a:pt x="194" y="112"/>
                  </a:cubicBezTo>
                  <a:cubicBezTo>
                    <a:pt x="200" y="110"/>
                    <a:pt x="205" y="108"/>
                    <a:pt x="209" y="114"/>
                  </a:cubicBezTo>
                  <a:cubicBezTo>
                    <a:pt x="210" y="117"/>
                    <a:pt x="209" y="121"/>
                    <a:pt x="213" y="120"/>
                  </a:cubicBezTo>
                  <a:cubicBezTo>
                    <a:pt x="216" y="120"/>
                    <a:pt x="222" y="109"/>
                    <a:pt x="225" y="106"/>
                  </a:cubicBezTo>
                  <a:cubicBezTo>
                    <a:pt x="229" y="103"/>
                    <a:pt x="233" y="99"/>
                    <a:pt x="238" y="103"/>
                  </a:cubicBezTo>
                  <a:cubicBezTo>
                    <a:pt x="240" y="106"/>
                    <a:pt x="240" y="112"/>
                    <a:pt x="244" y="113"/>
                  </a:cubicBezTo>
                  <a:cubicBezTo>
                    <a:pt x="247" y="106"/>
                    <a:pt x="246" y="95"/>
                    <a:pt x="250" y="88"/>
                  </a:cubicBezTo>
                  <a:cubicBezTo>
                    <a:pt x="253" y="83"/>
                    <a:pt x="256" y="82"/>
                    <a:pt x="260" y="80"/>
                  </a:cubicBezTo>
                  <a:cubicBezTo>
                    <a:pt x="266" y="78"/>
                    <a:pt x="264" y="79"/>
                    <a:pt x="265" y="73"/>
                  </a:cubicBezTo>
                  <a:cubicBezTo>
                    <a:pt x="267" y="65"/>
                    <a:pt x="275" y="59"/>
                    <a:pt x="279" y="52"/>
                  </a:cubicBezTo>
                  <a:cubicBezTo>
                    <a:pt x="283" y="45"/>
                    <a:pt x="286" y="39"/>
                    <a:pt x="288" y="31"/>
                  </a:cubicBezTo>
                  <a:cubicBezTo>
                    <a:pt x="291" y="21"/>
                    <a:pt x="287" y="0"/>
                    <a:pt x="273" y="11"/>
                  </a:cubicBezTo>
                  <a:cubicBezTo>
                    <a:pt x="263" y="18"/>
                    <a:pt x="258" y="44"/>
                    <a:pt x="242" y="37"/>
                  </a:cubicBezTo>
                  <a:cubicBezTo>
                    <a:pt x="239" y="36"/>
                    <a:pt x="239" y="34"/>
                    <a:pt x="235" y="35"/>
                  </a:cubicBezTo>
                  <a:cubicBezTo>
                    <a:pt x="232" y="36"/>
                    <a:pt x="229" y="45"/>
                    <a:pt x="226" y="48"/>
                  </a:cubicBezTo>
                  <a:cubicBezTo>
                    <a:pt x="222" y="53"/>
                    <a:pt x="217" y="52"/>
                    <a:pt x="211" y="56"/>
                  </a:cubicBezTo>
                  <a:cubicBezTo>
                    <a:pt x="196" y="64"/>
                    <a:pt x="183" y="80"/>
                    <a:pt x="165" y="74"/>
                  </a:cubicBezTo>
                  <a:cubicBezTo>
                    <a:pt x="156" y="72"/>
                    <a:pt x="155" y="66"/>
                    <a:pt x="150" y="61"/>
                  </a:cubicBezTo>
                  <a:cubicBezTo>
                    <a:pt x="142" y="52"/>
                    <a:pt x="136" y="65"/>
                    <a:pt x="129" y="68"/>
                  </a:cubicBezTo>
                  <a:cubicBezTo>
                    <a:pt x="121" y="72"/>
                    <a:pt x="116" y="67"/>
                    <a:pt x="109" y="66"/>
                  </a:cubicBezTo>
                  <a:cubicBezTo>
                    <a:pt x="106" y="65"/>
                    <a:pt x="102" y="66"/>
                    <a:pt x="99" y="63"/>
                  </a:cubicBezTo>
                  <a:cubicBezTo>
                    <a:pt x="97" y="60"/>
                    <a:pt x="99" y="56"/>
                    <a:pt x="96" y="54"/>
                  </a:cubicBezTo>
                  <a:cubicBezTo>
                    <a:pt x="93" y="52"/>
                    <a:pt x="87" y="55"/>
                    <a:pt x="84" y="54"/>
                  </a:cubicBezTo>
                  <a:cubicBezTo>
                    <a:pt x="77" y="53"/>
                    <a:pt x="74" y="47"/>
                    <a:pt x="68" y="43"/>
                  </a:cubicBezTo>
                  <a:cubicBezTo>
                    <a:pt x="62" y="38"/>
                    <a:pt x="57" y="41"/>
                    <a:pt x="50" y="41"/>
                  </a:cubicBezTo>
                  <a:cubicBezTo>
                    <a:pt x="45" y="41"/>
                    <a:pt x="41" y="39"/>
                    <a:pt x="37" y="36"/>
                  </a:cubicBezTo>
                  <a:cubicBezTo>
                    <a:pt x="31" y="30"/>
                    <a:pt x="23" y="21"/>
                    <a:pt x="14" y="23"/>
                  </a:cubicBezTo>
                  <a:cubicBezTo>
                    <a:pt x="7" y="24"/>
                    <a:pt x="0" y="28"/>
                    <a:pt x="2" y="3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4" name="Google Shape;2134;g101a4096445_2_4295"/>
            <p:cNvSpPr/>
            <p:nvPr/>
          </p:nvSpPr>
          <p:spPr>
            <a:xfrm>
              <a:off x="5456238" y="4021138"/>
              <a:ext cx="1127125" cy="725488"/>
            </a:xfrm>
            <a:custGeom>
              <a:rect b="b" l="l" r="r" t="t"/>
              <a:pathLst>
                <a:path extrusionOk="0" h="185" w="307">
                  <a:moveTo>
                    <a:pt x="39" y="97"/>
                  </a:moveTo>
                  <a:cubicBezTo>
                    <a:pt x="43" y="88"/>
                    <a:pt x="52" y="80"/>
                    <a:pt x="57" y="72"/>
                  </a:cubicBezTo>
                  <a:cubicBezTo>
                    <a:pt x="60" y="66"/>
                    <a:pt x="64" y="59"/>
                    <a:pt x="66" y="52"/>
                  </a:cubicBezTo>
                  <a:cubicBezTo>
                    <a:pt x="69" y="46"/>
                    <a:pt x="69" y="39"/>
                    <a:pt x="71" y="33"/>
                  </a:cubicBezTo>
                  <a:cubicBezTo>
                    <a:pt x="73" y="29"/>
                    <a:pt x="76" y="16"/>
                    <a:pt x="80" y="23"/>
                  </a:cubicBezTo>
                  <a:cubicBezTo>
                    <a:pt x="83" y="29"/>
                    <a:pt x="78" y="39"/>
                    <a:pt x="80" y="45"/>
                  </a:cubicBezTo>
                  <a:cubicBezTo>
                    <a:pt x="82" y="53"/>
                    <a:pt x="83" y="59"/>
                    <a:pt x="90" y="52"/>
                  </a:cubicBezTo>
                  <a:cubicBezTo>
                    <a:pt x="92" y="50"/>
                    <a:pt x="93" y="46"/>
                    <a:pt x="96" y="46"/>
                  </a:cubicBezTo>
                  <a:cubicBezTo>
                    <a:pt x="99" y="45"/>
                    <a:pt x="101" y="51"/>
                    <a:pt x="105" y="50"/>
                  </a:cubicBezTo>
                  <a:cubicBezTo>
                    <a:pt x="108" y="49"/>
                    <a:pt x="111" y="44"/>
                    <a:pt x="113" y="42"/>
                  </a:cubicBezTo>
                  <a:cubicBezTo>
                    <a:pt x="117" y="39"/>
                    <a:pt x="120" y="38"/>
                    <a:pt x="122" y="33"/>
                  </a:cubicBezTo>
                  <a:cubicBezTo>
                    <a:pt x="128" y="24"/>
                    <a:pt x="129" y="23"/>
                    <a:pt x="133" y="13"/>
                  </a:cubicBezTo>
                  <a:cubicBezTo>
                    <a:pt x="135" y="7"/>
                    <a:pt x="138" y="0"/>
                    <a:pt x="145" y="6"/>
                  </a:cubicBezTo>
                  <a:cubicBezTo>
                    <a:pt x="150" y="10"/>
                    <a:pt x="152" y="9"/>
                    <a:pt x="153" y="15"/>
                  </a:cubicBezTo>
                  <a:cubicBezTo>
                    <a:pt x="155" y="22"/>
                    <a:pt x="155" y="32"/>
                    <a:pt x="161" y="37"/>
                  </a:cubicBezTo>
                  <a:cubicBezTo>
                    <a:pt x="165" y="33"/>
                    <a:pt x="165" y="22"/>
                    <a:pt x="170" y="28"/>
                  </a:cubicBezTo>
                  <a:cubicBezTo>
                    <a:pt x="173" y="30"/>
                    <a:pt x="171" y="34"/>
                    <a:pt x="174" y="36"/>
                  </a:cubicBezTo>
                  <a:cubicBezTo>
                    <a:pt x="179" y="40"/>
                    <a:pt x="179" y="35"/>
                    <a:pt x="183" y="36"/>
                  </a:cubicBezTo>
                  <a:cubicBezTo>
                    <a:pt x="189" y="38"/>
                    <a:pt x="190" y="50"/>
                    <a:pt x="198" y="48"/>
                  </a:cubicBezTo>
                  <a:cubicBezTo>
                    <a:pt x="206" y="47"/>
                    <a:pt x="201" y="34"/>
                    <a:pt x="209" y="39"/>
                  </a:cubicBezTo>
                  <a:cubicBezTo>
                    <a:pt x="211" y="41"/>
                    <a:pt x="214" y="47"/>
                    <a:pt x="215" y="50"/>
                  </a:cubicBezTo>
                  <a:cubicBezTo>
                    <a:pt x="218" y="54"/>
                    <a:pt x="221" y="58"/>
                    <a:pt x="224" y="62"/>
                  </a:cubicBezTo>
                  <a:cubicBezTo>
                    <a:pt x="226" y="64"/>
                    <a:pt x="229" y="69"/>
                    <a:pt x="232" y="70"/>
                  </a:cubicBezTo>
                  <a:cubicBezTo>
                    <a:pt x="237" y="72"/>
                    <a:pt x="236" y="67"/>
                    <a:pt x="240" y="66"/>
                  </a:cubicBezTo>
                  <a:cubicBezTo>
                    <a:pt x="243" y="64"/>
                    <a:pt x="240" y="63"/>
                    <a:pt x="244" y="67"/>
                  </a:cubicBezTo>
                  <a:cubicBezTo>
                    <a:pt x="245" y="68"/>
                    <a:pt x="248" y="74"/>
                    <a:pt x="249" y="76"/>
                  </a:cubicBezTo>
                  <a:cubicBezTo>
                    <a:pt x="252" y="82"/>
                    <a:pt x="254" y="88"/>
                    <a:pt x="257" y="94"/>
                  </a:cubicBezTo>
                  <a:cubicBezTo>
                    <a:pt x="259" y="98"/>
                    <a:pt x="261" y="101"/>
                    <a:pt x="266" y="103"/>
                  </a:cubicBezTo>
                  <a:cubicBezTo>
                    <a:pt x="273" y="105"/>
                    <a:pt x="273" y="103"/>
                    <a:pt x="276" y="110"/>
                  </a:cubicBezTo>
                  <a:cubicBezTo>
                    <a:pt x="282" y="124"/>
                    <a:pt x="295" y="134"/>
                    <a:pt x="303" y="147"/>
                  </a:cubicBezTo>
                  <a:cubicBezTo>
                    <a:pt x="307" y="155"/>
                    <a:pt x="303" y="178"/>
                    <a:pt x="290" y="173"/>
                  </a:cubicBezTo>
                  <a:cubicBezTo>
                    <a:pt x="274" y="168"/>
                    <a:pt x="274" y="142"/>
                    <a:pt x="260" y="136"/>
                  </a:cubicBezTo>
                  <a:cubicBezTo>
                    <a:pt x="260" y="144"/>
                    <a:pt x="262" y="171"/>
                    <a:pt x="250" y="153"/>
                  </a:cubicBezTo>
                  <a:cubicBezTo>
                    <a:pt x="242" y="185"/>
                    <a:pt x="202" y="122"/>
                    <a:pt x="195" y="113"/>
                  </a:cubicBezTo>
                  <a:cubicBezTo>
                    <a:pt x="187" y="104"/>
                    <a:pt x="177" y="91"/>
                    <a:pt x="164" y="99"/>
                  </a:cubicBezTo>
                  <a:cubicBezTo>
                    <a:pt x="151" y="106"/>
                    <a:pt x="143" y="119"/>
                    <a:pt x="129" y="106"/>
                  </a:cubicBezTo>
                  <a:cubicBezTo>
                    <a:pt x="124" y="102"/>
                    <a:pt x="120" y="93"/>
                    <a:pt x="115" y="90"/>
                  </a:cubicBezTo>
                  <a:cubicBezTo>
                    <a:pt x="111" y="88"/>
                    <a:pt x="104" y="87"/>
                    <a:pt x="100" y="86"/>
                  </a:cubicBezTo>
                  <a:cubicBezTo>
                    <a:pt x="84" y="82"/>
                    <a:pt x="76" y="99"/>
                    <a:pt x="68" y="110"/>
                  </a:cubicBezTo>
                  <a:cubicBezTo>
                    <a:pt x="58" y="124"/>
                    <a:pt x="48" y="138"/>
                    <a:pt x="33" y="148"/>
                  </a:cubicBezTo>
                  <a:cubicBezTo>
                    <a:pt x="25" y="152"/>
                    <a:pt x="4" y="164"/>
                    <a:pt x="1" y="150"/>
                  </a:cubicBezTo>
                  <a:cubicBezTo>
                    <a:pt x="0" y="144"/>
                    <a:pt x="3" y="140"/>
                    <a:pt x="7" y="136"/>
                  </a:cubicBezTo>
                  <a:cubicBezTo>
                    <a:pt x="12" y="132"/>
                    <a:pt x="15" y="128"/>
                    <a:pt x="19" y="122"/>
                  </a:cubicBezTo>
                  <a:cubicBezTo>
                    <a:pt x="25" y="112"/>
                    <a:pt x="32" y="103"/>
                    <a:pt x="39" y="9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5" name="Google Shape;2135;g101a4096445_2_4295"/>
            <p:cNvSpPr/>
            <p:nvPr/>
          </p:nvSpPr>
          <p:spPr>
            <a:xfrm>
              <a:off x="5713413" y="2705101"/>
              <a:ext cx="719138" cy="1641475"/>
            </a:xfrm>
            <a:custGeom>
              <a:rect b="b" l="l" r="r" t="t"/>
              <a:pathLst>
                <a:path extrusionOk="0" h="419" w="196">
                  <a:moveTo>
                    <a:pt x="0" y="25"/>
                  </a:moveTo>
                  <a:cubicBezTo>
                    <a:pt x="6" y="29"/>
                    <a:pt x="14" y="46"/>
                    <a:pt x="21" y="37"/>
                  </a:cubicBezTo>
                  <a:cubicBezTo>
                    <a:pt x="27" y="31"/>
                    <a:pt x="20" y="16"/>
                    <a:pt x="22" y="9"/>
                  </a:cubicBezTo>
                  <a:cubicBezTo>
                    <a:pt x="30" y="0"/>
                    <a:pt x="30" y="47"/>
                    <a:pt x="51" y="44"/>
                  </a:cubicBezTo>
                  <a:cubicBezTo>
                    <a:pt x="56" y="44"/>
                    <a:pt x="54" y="33"/>
                    <a:pt x="57" y="29"/>
                  </a:cubicBezTo>
                  <a:cubicBezTo>
                    <a:pt x="58" y="27"/>
                    <a:pt x="57" y="23"/>
                    <a:pt x="60" y="23"/>
                  </a:cubicBezTo>
                  <a:cubicBezTo>
                    <a:pt x="63" y="21"/>
                    <a:pt x="63" y="26"/>
                    <a:pt x="66" y="26"/>
                  </a:cubicBezTo>
                  <a:cubicBezTo>
                    <a:pt x="69" y="27"/>
                    <a:pt x="71" y="24"/>
                    <a:pt x="72" y="24"/>
                  </a:cubicBezTo>
                  <a:cubicBezTo>
                    <a:pt x="76" y="25"/>
                    <a:pt x="77" y="27"/>
                    <a:pt x="80" y="27"/>
                  </a:cubicBezTo>
                  <a:cubicBezTo>
                    <a:pt x="86" y="27"/>
                    <a:pt x="90" y="22"/>
                    <a:pt x="95" y="26"/>
                  </a:cubicBezTo>
                  <a:cubicBezTo>
                    <a:pt x="103" y="32"/>
                    <a:pt x="101" y="54"/>
                    <a:pt x="111" y="57"/>
                  </a:cubicBezTo>
                  <a:cubicBezTo>
                    <a:pt x="121" y="59"/>
                    <a:pt x="122" y="35"/>
                    <a:pt x="126" y="30"/>
                  </a:cubicBezTo>
                  <a:cubicBezTo>
                    <a:pt x="128" y="28"/>
                    <a:pt x="127" y="32"/>
                    <a:pt x="129" y="33"/>
                  </a:cubicBezTo>
                  <a:cubicBezTo>
                    <a:pt x="138" y="35"/>
                    <a:pt x="139" y="21"/>
                    <a:pt x="148" y="21"/>
                  </a:cubicBezTo>
                  <a:cubicBezTo>
                    <a:pt x="155" y="21"/>
                    <a:pt x="153" y="32"/>
                    <a:pt x="164" y="31"/>
                  </a:cubicBezTo>
                  <a:cubicBezTo>
                    <a:pt x="169" y="30"/>
                    <a:pt x="177" y="19"/>
                    <a:pt x="183" y="23"/>
                  </a:cubicBezTo>
                  <a:cubicBezTo>
                    <a:pt x="189" y="26"/>
                    <a:pt x="182" y="50"/>
                    <a:pt x="181" y="56"/>
                  </a:cubicBezTo>
                  <a:cubicBezTo>
                    <a:pt x="153" y="264"/>
                    <a:pt x="196" y="401"/>
                    <a:pt x="196" y="417"/>
                  </a:cubicBezTo>
                  <a:cubicBezTo>
                    <a:pt x="181" y="419"/>
                    <a:pt x="182" y="373"/>
                    <a:pt x="164" y="379"/>
                  </a:cubicBezTo>
                  <a:cubicBezTo>
                    <a:pt x="160" y="380"/>
                    <a:pt x="161" y="386"/>
                    <a:pt x="156" y="384"/>
                  </a:cubicBezTo>
                  <a:cubicBezTo>
                    <a:pt x="153" y="384"/>
                    <a:pt x="149" y="374"/>
                    <a:pt x="148" y="371"/>
                  </a:cubicBezTo>
                  <a:cubicBezTo>
                    <a:pt x="144" y="362"/>
                    <a:pt x="143" y="346"/>
                    <a:pt x="137" y="343"/>
                  </a:cubicBezTo>
                  <a:cubicBezTo>
                    <a:pt x="126" y="339"/>
                    <a:pt x="126" y="361"/>
                    <a:pt x="122" y="363"/>
                  </a:cubicBezTo>
                  <a:cubicBezTo>
                    <a:pt x="116" y="364"/>
                    <a:pt x="113" y="358"/>
                    <a:pt x="110" y="354"/>
                  </a:cubicBezTo>
                  <a:cubicBezTo>
                    <a:pt x="110" y="355"/>
                    <a:pt x="110" y="358"/>
                    <a:pt x="108" y="357"/>
                  </a:cubicBezTo>
                  <a:cubicBezTo>
                    <a:pt x="104" y="354"/>
                    <a:pt x="103" y="349"/>
                    <a:pt x="98" y="347"/>
                  </a:cubicBezTo>
                  <a:cubicBezTo>
                    <a:pt x="95" y="346"/>
                    <a:pt x="94" y="349"/>
                    <a:pt x="91" y="347"/>
                  </a:cubicBezTo>
                  <a:cubicBezTo>
                    <a:pt x="88" y="346"/>
                    <a:pt x="88" y="342"/>
                    <a:pt x="86" y="340"/>
                  </a:cubicBezTo>
                  <a:cubicBezTo>
                    <a:pt x="77" y="328"/>
                    <a:pt x="64" y="325"/>
                    <a:pt x="54" y="337"/>
                  </a:cubicBezTo>
                  <a:cubicBezTo>
                    <a:pt x="48" y="344"/>
                    <a:pt x="47" y="358"/>
                    <a:pt x="40" y="364"/>
                  </a:cubicBezTo>
                  <a:cubicBezTo>
                    <a:pt x="32" y="371"/>
                    <a:pt x="35" y="363"/>
                    <a:pt x="29" y="363"/>
                  </a:cubicBezTo>
                  <a:cubicBezTo>
                    <a:pt x="23" y="362"/>
                    <a:pt x="23" y="373"/>
                    <a:pt x="18" y="370"/>
                  </a:cubicBezTo>
                  <a:cubicBezTo>
                    <a:pt x="13" y="363"/>
                    <a:pt x="20" y="352"/>
                    <a:pt x="15" y="346"/>
                  </a:cubicBezTo>
                  <a:cubicBezTo>
                    <a:pt x="10" y="340"/>
                    <a:pt x="1" y="347"/>
                    <a:pt x="0" y="336"/>
                  </a:cubicBezTo>
                  <a:cubicBezTo>
                    <a:pt x="0" y="330"/>
                    <a:pt x="5" y="323"/>
                    <a:pt x="6" y="317"/>
                  </a:cubicBezTo>
                  <a:cubicBezTo>
                    <a:pt x="9" y="307"/>
                    <a:pt x="10" y="296"/>
                    <a:pt x="11" y="286"/>
                  </a:cubicBezTo>
                  <a:cubicBezTo>
                    <a:pt x="14" y="261"/>
                    <a:pt x="14" y="236"/>
                    <a:pt x="14" y="212"/>
                  </a:cubicBezTo>
                  <a:cubicBezTo>
                    <a:pt x="14" y="170"/>
                    <a:pt x="10" y="128"/>
                    <a:pt x="6" y="87"/>
                  </a:cubicBezTo>
                  <a:cubicBezTo>
                    <a:pt x="4" y="68"/>
                    <a:pt x="5" y="44"/>
                    <a:pt x="0" y="25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6" name="Google Shape;2136;g101a4096445_2_4295"/>
            <p:cNvSpPr/>
            <p:nvPr/>
          </p:nvSpPr>
          <p:spPr>
            <a:xfrm>
              <a:off x="5735638" y="2844801"/>
              <a:ext cx="87313" cy="474663"/>
            </a:xfrm>
            <a:custGeom>
              <a:rect b="b" l="l" r="r" t="t"/>
              <a:pathLst>
                <a:path extrusionOk="0" h="121" w="24">
                  <a:moveTo>
                    <a:pt x="20" y="0"/>
                  </a:moveTo>
                  <a:cubicBezTo>
                    <a:pt x="19" y="4"/>
                    <a:pt x="18" y="7"/>
                    <a:pt x="13" y="8"/>
                  </a:cubicBezTo>
                  <a:cubicBezTo>
                    <a:pt x="10" y="8"/>
                    <a:pt x="5" y="6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11"/>
                    <a:pt x="2" y="19"/>
                    <a:pt x="3" y="26"/>
                  </a:cubicBezTo>
                  <a:cubicBezTo>
                    <a:pt x="3" y="35"/>
                    <a:pt x="4" y="44"/>
                    <a:pt x="5" y="53"/>
                  </a:cubicBezTo>
                  <a:cubicBezTo>
                    <a:pt x="7" y="76"/>
                    <a:pt x="10" y="98"/>
                    <a:pt x="11" y="121"/>
                  </a:cubicBezTo>
                  <a:cubicBezTo>
                    <a:pt x="15" y="116"/>
                    <a:pt x="14" y="103"/>
                    <a:pt x="14" y="97"/>
                  </a:cubicBezTo>
                  <a:cubicBezTo>
                    <a:pt x="14" y="89"/>
                    <a:pt x="14" y="80"/>
                    <a:pt x="13" y="71"/>
                  </a:cubicBezTo>
                  <a:cubicBezTo>
                    <a:pt x="12" y="59"/>
                    <a:pt x="11" y="46"/>
                    <a:pt x="11" y="33"/>
                  </a:cubicBezTo>
                  <a:cubicBezTo>
                    <a:pt x="11" y="25"/>
                    <a:pt x="12" y="21"/>
                    <a:pt x="18" y="14"/>
                  </a:cubicBezTo>
                  <a:cubicBezTo>
                    <a:pt x="20" y="11"/>
                    <a:pt x="24" y="5"/>
                    <a:pt x="21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7" name="Google Shape;2137;g101a4096445_2_4295"/>
            <p:cNvSpPr/>
            <p:nvPr/>
          </p:nvSpPr>
          <p:spPr>
            <a:xfrm>
              <a:off x="5881688" y="2814638"/>
              <a:ext cx="165100" cy="82550"/>
            </a:xfrm>
            <a:custGeom>
              <a:rect b="b" l="l" r="r" t="t"/>
              <a:pathLst>
                <a:path extrusionOk="0" h="21" w="45">
                  <a:moveTo>
                    <a:pt x="0" y="18"/>
                  </a:moveTo>
                  <a:cubicBezTo>
                    <a:pt x="6" y="20"/>
                    <a:pt x="11" y="19"/>
                    <a:pt x="13" y="14"/>
                  </a:cubicBezTo>
                  <a:cubicBezTo>
                    <a:pt x="15" y="8"/>
                    <a:pt x="13" y="4"/>
                    <a:pt x="19" y="1"/>
                  </a:cubicBezTo>
                  <a:cubicBezTo>
                    <a:pt x="18" y="2"/>
                    <a:pt x="21" y="3"/>
                    <a:pt x="21" y="3"/>
                  </a:cubicBezTo>
                  <a:cubicBezTo>
                    <a:pt x="23" y="3"/>
                    <a:pt x="23" y="1"/>
                    <a:pt x="24" y="1"/>
                  </a:cubicBezTo>
                  <a:cubicBezTo>
                    <a:pt x="26" y="1"/>
                    <a:pt x="27" y="2"/>
                    <a:pt x="29" y="2"/>
                  </a:cubicBezTo>
                  <a:cubicBezTo>
                    <a:pt x="34" y="3"/>
                    <a:pt x="39" y="0"/>
                    <a:pt x="45" y="1"/>
                  </a:cubicBezTo>
                  <a:cubicBezTo>
                    <a:pt x="40" y="1"/>
                    <a:pt x="37" y="2"/>
                    <a:pt x="33" y="4"/>
                  </a:cubicBezTo>
                  <a:cubicBezTo>
                    <a:pt x="29" y="7"/>
                    <a:pt x="24" y="6"/>
                    <a:pt x="21" y="7"/>
                  </a:cubicBezTo>
                  <a:cubicBezTo>
                    <a:pt x="17" y="9"/>
                    <a:pt x="18" y="15"/>
                    <a:pt x="15" y="18"/>
                  </a:cubicBezTo>
                  <a:cubicBezTo>
                    <a:pt x="12" y="21"/>
                    <a:pt x="6" y="21"/>
                    <a:pt x="3" y="2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8" name="Google Shape;2138;g101a4096445_2_4295"/>
            <p:cNvSpPr/>
            <p:nvPr/>
          </p:nvSpPr>
          <p:spPr>
            <a:xfrm>
              <a:off x="6135688" y="2801938"/>
              <a:ext cx="131763" cy="149225"/>
            </a:xfrm>
            <a:custGeom>
              <a:rect b="b" l="l" r="r" t="t"/>
              <a:pathLst>
                <a:path extrusionOk="0" h="38" w="36">
                  <a:moveTo>
                    <a:pt x="0" y="34"/>
                  </a:moveTo>
                  <a:cubicBezTo>
                    <a:pt x="8" y="38"/>
                    <a:pt x="11" y="16"/>
                    <a:pt x="14" y="11"/>
                  </a:cubicBezTo>
                  <a:cubicBezTo>
                    <a:pt x="18" y="17"/>
                    <a:pt x="21" y="8"/>
                    <a:pt x="23" y="6"/>
                  </a:cubicBezTo>
                  <a:cubicBezTo>
                    <a:pt x="26" y="3"/>
                    <a:pt x="31" y="0"/>
                    <a:pt x="36" y="2"/>
                  </a:cubicBezTo>
                  <a:cubicBezTo>
                    <a:pt x="27" y="3"/>
                    <a:pt x="24" y="12"/>
                    <a:pt x="21" y="19"/>
                  </a:cubicBezTo>
                  <a:cubicBezTo>
                    <a:pt x="13" y="18"/>
                    <a:pt x="16" y="23"/>
                    <a:pt x="13" y="28"/>
                  </a:cubicBezTo>
                  <a:cubicBezTo>
                    <a:pt x="10" y="33"/>
                    <a:pt x="6" y="32"/>
                    <a:pt x="1" y="34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9" name="Google Shape;2139;g101a4096445_2_4295"/>
            <p:cNvSpPr/>
            <p:nvPr/>
          </p:nvSpPr>
          <p:spPr>
            <a:xfrm>
              <a:off x="5805488" y="2163763"/>
              <a:ext cx="257175" cy="128588"/>
            </a:xfrm>
            <a:custGeom>
              <a:rect b="b" l="l" r="r" t="t"/>
              <a:pathLst>
                <a:path extrusionOk="0" h="33" w="70">
                  <a:moveTo>
                    <a:pt x="4" y="18"/>
                  </a:moveTo>
                  <a:cubicBezTo>
                    <a:pt x="22" y="4"/>
                    <a:pt x="35" y="33"/>
                    <a:pt x="51" y="31"/>
                  </a:cubicBezTo>
                  <a:cubicBezTo>
                    <a:pt x="57" y="30"/>
                    <a:pt x="58" y="29"/>
                    <a:pt x="62" y="24"/>
                  </a:cubicBezTo>
                  <a:cubicBezTo>
                    <a:pt x="64" y="21"/>
                    <a:pt x="70" y="14"/>
                    <a:pt x="62" y="12"/>
                  </a:cubicBezTo>
                  <a:cubicBezTo>
                    <a:pt x="56" y="11"/>
                    <a:pt x="54" y="19"/>
                    <a:pt x="46" y="16"/>
                  </a:cubicBezTo>
                  <a:cubicBezTo>
                    <a:pt x="38" y="14"/>
                    <a:pt x="33" y="6"/>
                    <a:pt x="25" y="4"/>
                  </a:cubicBezTo>
                  <a:cubicBezTo>
                    <a:pt x="18" y="2"/>
                    <a:pt x="9" y="0"/>
                    <a:pt x="4" y="5"/>
                  </a:cubicBezTo>
                  <a:cubicBezTo>
                    <a:pt x="0" y="9"/>
                    <a:pt x="1" y="14"/>
                    <a:pt x="6" y="17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0" name="Google Shape;2140;g101a4096445_2_4295"/>
            <p:cNvSpPr/>
            <p:nvPr/>
          </p:nvSpPr>
          <p:spPr>
            <a:xfrm>
              <a:off x="5937250" y="21399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0" y="6"/>
                  </a:moveTo>
                  <a:cubicBezTo>
                    <a:pt x="3" y="9"/>
                    <a:pt x="6" y="13"/>
                    <a:pt x="10" y="12"/>
                  </a:cubicBezTo>
                  <a:cubicBezTo>
                    <a:pt x="12" y="12"/>
                    <a:pt x="15" y="8"/>
                    <a:pt x="14" y="5"/>
                  </a:cubicBezTo>
                  <a:cubicBezTo>
                    <a:pt x="12" y="0"/>
                    <a:pt x="2" y="1"/>
                    <a:pt x="1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1" name="Google Shape;2141;g101a4096445_2_4295"/>
            <p:cNvSpPr/>
            <p:nvPr/>
          </p:nvSpPr>
          <p:spPr>
            <a:xfrm>
              <a:off x="6113463" y="2203451"/>
              <a:ext cx="153988" cy="74613"/>
            </a:xfrm>
            <a:custGeom>
              <a:rect b="b" l="l" r="r" t="t"/>
              <a:pathLst>
                <a:path extrusionOk="0" h="19" w="42">
                  <a:moveTo>
                    <a:pt x="2" y="7"/>
                  </a:moveTo>
                  <a:cubicBezTo>
                    <a:pt x="2" y="10"/>
                    <a:pt x="0" y="19"/>
                    <a:pt x="4" y="19"/>
                  </a:cubicBezTo>
                  <a:cubicBezTo>
                    <a:pt x="6" y="19"/>
                    <a:pt x="7" y="16"/>
                    <a:pt x="8" y="15"/>
                  </a:cubicBezTo>
                  <a:cubicBezTo>
                    <a:pt x="11" y="14"/>
                    <a:pt x="12" y="15"/>
                    <a:pt x="14" y="13"/>
                  </a:cubicBezTo>
                  <a:cubicBezTo>
                    <a:pt x="16" y="12"/>
                    <a:pt x="17" y="10"/>
                    <a:pt x="19" y="9"/>
                  </a:cubicBezTo>
                  <a:cubicBezTo>
                    <a:pt x="21" y="8"/>
                    <a:pt x="25" y="8"/>
                    <a:pt x="27" y="8"/>
                  </a:cubicBezTo>
                  <a:cubicBezTo>
                    <a:pt x="32" y="9"/>
                    <a:pt x="37" y="12"/>
                    <a:pt x="42" y="12"/>
                  </a:cubicBezTo>
                  <a:cubicBezTo>
                    <a:pt x="42" y="9"/>
                    <a:pt x="36" y="3"/>
                    <a:pt x="33" y="2"/>
                  </a:cubicBezTo>
                  <a:cubicBezTo>
                    <a:pt x="29" y="0"/>
                    <a:pt x="26" y="2"/>
                    <a:pt x="22" y="2"/>
                  </a:cubicBezTo>
                  <a:cubicBezTo>
                    <a:pt x="17" y="3"/>
                    <a:pt x="13" y="1"/>
                    <a:pt x="9" y="1"/>
                  </a:cubicBezTo>
                  <a:cubicBezTo>
                    <a:pt x="4" y="2"/>
                    <a:pt x="4" y="4"/>
                    <a:pt x="2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2" name="Google Shape;2142;g101a4096445_2_4295"/>
            <p:cNvSpPr/>
            <p:nvPr/>
          </p:nvSpPr>
          <p:spPr>
            <a:xfrm>
              <a:off x="6062663" y="2166938"/>
              <a:ext cx="42863" cy="44450"/>
            </a:xfrm>
            <a:custGeom>
              <a:rect b="b" l="l" r="r" t="t"/>
              <a:pathLst>
                <a:path extrusionOk="0" h="11" w="12">
                  <a:moveTo>
                    <a:pt x="0" y="7"/>
                  </a:moveTo>
                  <a:cubicBezTo>
                    <a:pt x="1" y="7"/>
                    <a:pt x="3" y="11"/>
                    <a:pt x="7" y="11"/>
                  </a:cubicBezTo>
                  <a:cubicBezTo>
                    <a:pt x="9" y="11"/>
                    <a:pt x="12" y="7"/>
                    <a:pt x="12" y="4"/>
                  </a:cubicBezTo>
                  <a:cubicBezTo>
                    <a:pt x="12" y="1"/>
                    <a:pt x="11" y="0"/>
                    <a:pt x="7" y="1"/>
                  </a:cubicBezTo>
                  <a:cubicBezTo>
                    <a:pt x="5" y="1"/>
                    <a:pt x="2" y="2"/>
                    <a:pt x="2" y="5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3" name="Google Shape;2143;g101a4096445_2_4295"/>
            <p:cNvSpPr/>
            <p:nvPr/>
          </p:nvSpPr>
          <p:spPr>
            <a:xfrm>
              <a:off x="6292850" y="2230438"/>
              <a:ext cx="69850" cy="31750"/>
            </a:xfrm>
            <a:custGeom>
              <a:rect b="b" l="l" r="r" t="t"/>
              <a:pathLst>
                <a:path extrusionOk="0" h="8" w="19">
                  <a:moveTo>
                    <a:pt x="1" y="5"/>
                  </a:moveTo>
                  <a:cubicBezTo>
                    <a:pt x="6" y="7"/>
                    <a:pt x="7" y="8"/>
                    <a:pt x="12" y="7"/>
                  </a:cubicBezTo>
                  <a:cubicBezTo>
                    <a:pt x="15" y="7"/>
                    <a:pt x="18" y="6"/>
                    <a:pt x="19" y="3"/>
                  </a:cubicBezTo>
                  <a:cubicBezTo>
                    <a:pt x="17" y="0"/>
                    <a:pt x="14" y="3"/>
                    <a:pt x="11" y="3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2"/>
                    <a:pt x="1" y="2"/>
                    <a:pt x="1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4" name="Google Shape;2144;g101a4096445_2_4295"/>
            <p:cNvSpPr/>
            <p:nvPr/>
          </p:nvSpPr>
          <p:spPr>
            <a:xfrm>
              <a:off x="5886450" y="2454276"/>
              <a:ext cx="50800" cy="61913"/>
            </a:xfrm>
            <a:custGeom>
              <a:rect b="b" l="l" r="r" t="t"/>
              <a:pathLst>
                <a:path extrusionOk="0" h="16" w="14">
                  <a:moveTo>
                    <a:pt x="0" y="2"/>
                  </a:moveTo>
                  <a:cubicBezTo>
                    <a:pt x="3" y="3"/>
                    <a:pt x="8" y="0"/>
                    <a:pt x="10" y="2"/>
                  </a:cubicBezTo>
                  <a:cubicBezTo>
                    <a:pt x="12" y="3"/>
                    <a:pt x="14" y="8"/>
                    <a:pt x="14" y="11"/>
                  </a:cubicBezTo>
                  <a:cubicBezTo>
                    <a:pt x="12" y="16"/>
                    <a:pt x="11" y="14"/>
                    <a:pt x="9" y="10"/>
                  </a:cubicBezTo>
                  <a:cubicBezTo>
                    <a:pt x="7" y="6"/>
                    <a:pt x="7" y="5"/>
                    <a:pt x="2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5" name="Google Shape;2145;g101a4096445_2_4295"/>
            <p:cNvSpPr/>
            <p:nvPr/>
          </p:nvSpPr>
          <p:spPr>
            <a:xfrm>
              <a:off x="6069013" y="24701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1" y="3"/>
                  </a:moveTo>
                  <a:cubicBezTo>
                    <a:pt x="5" y="1"/>
                    <a:pt x="6" y="0"/>
                    <a:pt x="9" y="4"/>
                  </a:cubicBezTo>
                  <a:cubicBezTo>
                    <a:pt x="12" y="6"/>
                    <a:pt x="15" y="10"/>
                    <a:pt x="15" y="13"/>
                  </a:cubicBezTo>
                  <a:cubicBezTo>
                    <a:pt x="11" y="13"/>
                    <a:pt x="11" y="8"/>
                    <a:pt x="8" y="6"/>
                  </a:cubicBezTo>
                  <a:cubicBezTo>
                    <a:pt x="6" y="4"/>
                    <a:pt x="1" y="6"/>
                    <a:pt x="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6" name="Google Shape;2146;g101a4096445_2_4295"/>
            <p:cNvSpPr/>
            <p:nvPr/>
          </p:nvSpPr>
          <p:spPr>
            <a:xfrm>
              <a:off x="5967413" y="2500313"/>
              <a:ext cx="61913" cy="39688"/>
            </a:xfrm>
            <a:custGeom>
              <a:rect b="b" l="l" r="r" t="t"/>
              <a:pathLst>
                <a:path extrusionOk="0" h="10" w="17">
                  <a:moveTo>
                    <a:pt x="0" y="1"/>
                  </a:moveTo>
                  <a:cubicBezTo>
                    <a:pt x="3" y="4"/>
                    <a:pt x="17" y="0"/>
                    <a:pt x="14" y="6"/>
                  </a:cubicBezTo>
                  <a:cubicBezTo>
                    <a:pt x="12" y="10"/>
                    <a:pt x="0" y="10"/>
                    <a:pt x="1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7" name="Google Shape;2147;g101a4096445_2_4295"/>
            <p:cNvSpPr/>
            <p:nvPr/>
          </p:nvSpPr>
          <p:spPr>
            <a:xfrm>
              <a:off x="5786438" y="2246313"/>
              <a:ext cx="44450" cy="61913"/>
            </a:xfrm>
            <a:custGeom>
              <a:rect b="b" l="l" r="r" t="t"/>
              <a:pathLst>
                <a:path extrusionOk="0" h="16" w="12">
                  <a:moveTo>
                    <a:pt x="5" y="0"/>
                  </a:moveTo>
                  <a:cubicBezTo>
                    <a:pt x="7" y="4"/>
                    <a:pt x="12" y="8"/>
                    <a:pt x="12" y="13"/>
                  </a:cubicBezTo>
                  <a:cubicBezTo>
                    <a:pt x="9" y="13"/>
                    <a:pt x="5" y="16"/>
                    <a:pt x="2" y="13"/>
                  </a:cubicBezTo>
                  <a:cubicBezTo>
                    <a:pt x="0" y="10"/>
                    <a:pt x="3" y="4"/>
                    <a:pt x="5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8" name="Google Shape;2148;g101a4096445_2_4295"/>
            <p:cNvSpPr/>
            <p:nvPr/>
          </p:nvSpPr>
          <p:spPr>
            <a:xfrm>
              <a:off x="5794375" y="2382838"/>
              <a:ext cx="44450" cy="71438"/>
            </a:xfrm>
            <a:custGeom>
              <a:rect b="b" l="l" r="r" t="t"/>
              <a:pathLst>
                <a:path extrusionOk="0" h="18" w="12">
                  <a:moveTo>
                    <a:pt x="5" y="1"/>
                  </a:moveTo>
                  <a:cubicBezTo>
                    <a:pt x="6" y="0"/>
                    <a:pt x="8" y="1"/>
                    <a:pt x="9" y="1"/>
                  </a:cubicBezTo>
                  <a:cubicBezTo>
                    <a:pt x="9" y="6"/>
                    <a:pt x="8" y="12"/>
                    <a:pt x="12" y="16"/>
                  </a:cubicBezTo>
                  <a:cubicBezTo>
                    <a:pt x="6" y="18"/>
                    <a:pt x="0" y="3"/>
                    <a:pt x="5" y="0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9" name="Google Shape;2149;g101a4096445_2_4295"/>
            <p:cNvSpPr/>
            <p:nvPr/>
          </p:nvSpPr>
          <p:spPr>
            <a:xfrm>
              <a:off x="6138863" y="2524126"/>
              <a:ext cx="85725" cy="50800"/>
            </a:xfrm>
            <a:custGeom>
              <a:rect b="b" l="l" r="r" t="t"/>
              <a:pathLst>
                <a:path extrusionOk="0" h="13" w="23">
                  <a:moveTo>
                    <a:pt x="3" y="2"/>
                  </a:moveTo>
                  <a:cubicBezTo>
                    <a:pt x="0" y="8"/>
                    <a:pt x="23" y="13"/>
                    <a:pt x="20" y="1"/>
                  </a:cubicBezTo>
                  <a:cubicBezTo>
                    <a:pt x="16" y="0"/>
                    <a:pt x="16" y="3"/>
                    <a:pt x="13" y="4"/>
                  </a:cubicBezTo>
                  <a:cubicBezTo>
                    <a:pt x="10" y="4"/>
                    <a:pt x="8" y="3"/>
                    <a:pt x="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0" name="Google Shape;2150;g101a4096445_2_4295"/>
            <p:cNvSpPr/>
            <p:nvPr/>
          </p:nvSpPr>
          <p:spPr>
            <a:xfrm>
              <a:off x="6219825" y="2470151"/>
              <a:ext cx="36513" cy="46038"/>
            </a:xfrm>
            <a:custGeom>
              <a:rect b="b" l="l" r="r" t="t"/>
              <a:pathLst>
                <a:path extrusionOk="0" h="12" w="10">
                  <a:moveTo>
                    <a:pt x="0" y="8"/>
                  </a:moveTo>
                  <a:cubicBezTo>
                    <a:pt x="2" y="12"/>
                    <a:pt x="10" y="11"/>
                    <a:pt x="10" y="6"/>
                  </a:cubicBezTo>
                  <a:cubicBezTo>
                    <a:pt x="10" y="0"/>
                    <a:pt x="3" y="6"/>
                    <a:pt x="1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1" name="Google Shape;2151;g101a4096445_2_4295"/>
            <p:cNvSpPr/>
            <p:nvPr/>
          </p:nvSpPr>
          <p:spPr>
            <a:xfrm>
              <a:off x="6308725" y="2422526"/>
              <a:ext cx="44450" cy="58738"/>
            </a:xfrm>
            <a:custGeom>
              <a:rect b="b" l="l" r="r" t="t"/>
              <a:pathLst>
                <a:path extrusionOk="0" h="15" w="12">
                  <a:moveTo>
                    <a:pt x="0" y="14"/>
                  </a:moveTo>
                  <a:cubicBezTo>
                    <a:pt x="0" y="10"/>
                    <a:pt x="5" y="0"/>
                    <a:pt x="9" y="7"/>
                  </a:cubicBezTo>
                  <a:cubicBezTo>
                    <a:pt x="12" y="13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2" name="Google Shape;2152;g101a4096445_2_4295"/>
            <p:cNvSpPr/>
            <p:nvPr/>
          </p:nvSpPr>
          <p:spPr>
            <a:xfrm>
              <a:off x="6261100" y="2182813"/>
              <a:ext cx="47625" cy="55563"/>
            </a:xfrm>
            <a:custGeom>
              <a:rect b="b" l="l" r="r" t="t"/>
              <a:pathLst>
                <a:path extrusionOk="0" h="14" w="13">
                  <a:moveTo>
                    <a:pt x="0" y="5"/>
                  </a:moveTo>
                  <a:cubicBezTo>
                    <a:pt x="3" y="6"/>
                    <a:pt x="13" y="14"/>
                    <a:pt x="13" y="6"/>
                  </a:cubicBezTo>
                  <a:cubicBezTo>
                    <a:pt x="13" y="2"/>
                    <a:pt x="5" y="0"/>
                    <a:pt x="2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3" name="Google Shape;2153;g101a4096445_2_4295"/>
            <p:cNvSpPr/>
            <p:nvPr/>
          </p:nvSpPr>
          <p:spPr>
            <a:xfrm>
              <a:off x="5845175" y="2238376"/>
              <a:ext cx="173038" cy="250825"/>
            </a:xfrm>
            <a:custGeom>
              <a:rect b="b" l="l" r="r" t="t"/>
              <a:pathLst>
                <a:path extrusionOk="0" h="64" w="47">
                  <a:moveTo>
                    <a:pt x="12" y="6"/>
                  </a:moveTo>
                  <a:cubicBezTo>
                    <a:pt x="10" y="4"/>
                    <a:pt x="3" y="0"/>
                    <a:pt x="2" y="5"/>
                  </a:cubicBezTo>
                  <a:cubicBezTo>
                    <a:pt x="1" y="9"/>
                    <a:pt x="6" y="12"/>
                    <a:pt x="8" y="14"/>
                  </a:cubicBezTo>
                  <a:cubicBezTo>
                    <a:pt x="11" y="19"/>
                    <a:pt x="2" y="21"/>
                    <a:pt x="1" y="24"/>
                  </a:cubicBezTo>
                  <a:cubicBezTo>
                    <a:pt x="0" y="27"/>
                    <a:pt x="2" y="31"/>
                    <a:pt x="3" y="34"/>
                  </a:cubicBezTo>
                  <a:cubicBezTo>
                    <a:pt x="4" y="37"/>
                    <a:pt x="4" y="40"/>
                    <a:pt x="3" y="43"/>
                  </a:cubicBezTo>
                  <a:cubicBezTo>
                    <a:pt x="3" y="47"/>
                    <a:pt x="5" y="50"/>
                    <a:pt x="9" y="49"/>
                  </a:cubicBezTo>
                  <a:cubicBezTo>
                    <a:pt x="13" y="49"/>
                    <a:pt x="17" y="45"/>
                    <a:pt x="21" y="46"/>
                  </a:cubicBezTo>
                  <a:cubicBezTo>
                    <a:pt x="27" y="47"/>
                    <a:pt x="29" y="52"/>
                    <a:pt x="31" y="57"/>
                  </a:cubicBezTo>
                  <a:cubicBezTo>
                    <a:pt x="34" y="64"/>
                    <a:pt x="41" y="63"/>
                    <a:pt x="47" y="62"/>
                  </a:cubicBezTo>
                  <a:cubicBezTo>
                    <a:pt x="43" y="61"/>
                    <a:pt x="39" y="60"/>
                    <a:pt x="36" y="57"/>
                  </a:cubicBezTo>
                  <a:cubicBezTo>
                    <a:pt x="34" y="55"/>
                    <a:pt x="33" y="52"/>
                    <a:pt x="32" y="49"/>
                  </a:cubicBezTo>
                  <a:cubicBezTo>
                    <a:pt x="31" y="46"/>
                    <a:pt x="30" y="43"/>
                    <a:pt x="28" y="41"/>
                  </a:cubicBezTo>
                  <a:cubicBezTo>
                    <a:pt x="23" y="37"/>
                    <a:pt x="17" y="40"/>
                    <a:pt x="12" y="40"/>
                  </a:cubicBezTo>
                  <a:cubicBezTo>
                    <a:pt x="6" y="40"/>
                    <a:pt x="5" y="35"/>
                    <a:pt x="5" y="30"/>
                  </a:cubicBezTo>
                  <a:cubicBezTo>
                    <a:pt x="5" y="25"/>
                    <a:pt x="7" y="25"/>
                    <a:pt x="10" y="22"/>
                  </a:cubicBezTo>
                  <a:cubicBezTo>
                    <a:pt x="12" y="20"/>
                    <a:pt x="12" y="17"/>
                    <a:pt x="11" y="14"/>
                  </a:cubicBezTo>
                  <a:cubicBezTo>
                    <a:pt x="10" y="12"/>
                    <a:pt x="9" y="10"/>
                    <a:pt x="9" y="8"/>
                  </a:cubicBezTo>
                  <a:cubicBezTo>
                    <a:pt x="10" y="7"/>
                    <a:pt x="11" y="5"/>
                    <a:pt x="12" y="6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4" name="Google Shape;2154;g101a4096445_2_4295"/>
            <p:cNvSpPr/>
            <p:nvPr/>
          </p:nvSpPr>
          <p:spPr>
            <a:xfrm>
              <a:off x="6116638" y="2406651"/>
              <a:ext cx="192088" cy="106363"/>
            </a:xfrm>
            <a:custGeom>
              <a:rect b="b" l="l" r="r" t="t"/>
              <a:pathLst>
                <a:path extrusionOk="0" h="27" w="52">
                  <a:moveTo>
                    <a:pt x="0" y="15"/>
                  </a:moveTo>
                  <a:cubicBezTo>
                    <a:pt x="1" y="17"/>
                    <a:pt x="3" y="19"/>
                    <a:pt x="5" y="21"/>
                  </a:cubicBezTo>
                  <a:cubicBezTo>
                    <a:pt x="7" y="22"/>
                    <a:pt x="8" y="24"/>
                    <a:pt x="10" y="25"/>
                  </a:cubicBezTo>
                  <a:cubicBezTo>
                    <a:pt x="14" y="27"/>
                    <a:pt x="17" y="26"/>
                    <a:pt x="20" y="23"/>
                  </a:cubicBezTo>
                  <a:cubicBezTo>
                    <a:pt x="22" y="21"/>
                    <a:pt x="23" y="19"/>
                    <a:pt x="25" y="17"/>
                  </a:cubicBezTo>
                  <a:cubicBezTo>
                    <a:pt x="28" y="15"/>
                    <a:pt x="32" y="14"/>
                    <a:pt x="35" y="13"/>
                  </a:cubicBezTo>
                  <a:cubicBezTo>
                    <a:pt x="41" y="10"/>
                    <a:pt x="47" y="6"/>
                    <a:pt x="52" y="0"/>
                  </a:cubicBezTo>
                  <a:cubicBezTo>
                    <a:pt x="50" y="1"/>
                    <a:pt x="48" y="3"/>
                    <a:pt x="46" y="4"/>
                  </a:cubicBezTo>
                  <a:cubicBezTo>
                    <a:pt x="43" y="5"/>
                    <a:pt x="41" y="6"/>
                    <a:pt x="38" y="7"/>
                  </a:cubicBezTo>
                  <a:cubicBezTo>
                    <a:pt x="33" y="9"/>
                    <a:pt x="28" y="11"/>
                    <a:pt x="23" y="14"/>
                  </a:cubicBezTo>
                  <a:cubicBezTo>
                    <a:pt x="21" y="16"/>
                    <a:pt x="19" y="18"/>
                    <a:pt x="16" y="19"/>
                  </a:cubicBezTo>
                  <a:cubicBezTo>
                    <a:pt x="14" y="19"/>
                    <a:pt x="12" y="19"/>
                    <a:pt x="10" y="19"/>
                  </a:cubicBezTo>
                  <a:cubicBezTo>
                    <a:pt x="6" y="18"/>
                    <a:pt x="3" y="17"/>
                    <a:pt x="0" y="15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5" name="Google Shape;2155;g101a4096445_2_4295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40" y="75"/>
                  </a:moveTo>
                  <a:cubicBezTo>
                    <a:pt x="240" y="75"/>
                    <a:pt x="227" y="67"/>
                    <a:pt x="204" y="68"/>
                  </a:cubicBezTo>
                  <a:cubicBezTo>
                    <a:pt x="181" y="69"/>
                    <a:pt x="132" y="58"/>
                    <a:pt x="103" y="35"/>
                  </a:cubicBezTo>
                  <a:cubicBezTo>
                    <a:pt x="73" y="13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73" y="0"/>
                    <a:pt x="103" y="23"/>
                  </a:cubicBezTo>
                  <a:cubicBezTo>
                    <a:pt x="132" y="45"/>
                    <a:pt x="181" y="59"/>
                    <a:pt x="204" y="58"/>
                  </a:cubicBezTo>
                  <a:cubicBezTo>
                    <a:pt x="226" y="57"/>
                    <a:pt x="249" y="70"/>
                    <a:pt x="249" y="70"/>
                  </a:cubicBezTo>
                  <a:cubicBezTo>
                    <a:pt x="249" y="70"/>
                    <a:pt x="252" y="72"/>
                    <a:pt x="261" y="68"/>
                  </a:cubicBezTo>
                  <a:cubicBezTo>
                    <a:pt x="269" y="64"/>
                    <a:pt x="278" y="64"/>
                    <a:pt x="280" y="69"/>
                  </a:cubicBezTo>
                  <a:cubicBezTo>
                    <a:pt x="280" y="69"/>
                    <a:pt x="273" y="65"/>
                    <a:pt x="265" y="69"/>
                  </a:cubicBezTo>
                  <a:cubicBezTo>
                    <a:pt x="258" y="73"/>
                    <a:pt x="249" y="74"/>
                    <a:pt x="249" y="74"/>
                  </a:cubicBezTo>
                  <a:cubicBezTo>
                    <a:pt x="249" y="74"/>
                    <a:pt x="255" y="78"/>
                    <a:pt x="262" y="78"/>
                  </a:cubicBezTo>
                  <a:cubicBezTo>
                    <a:pt x="269" y="79"/>
                    <a:pt x="283" y="78"/>
                    <a:pt x="288" y="91"/>
                  </a:cubicBezTo>
                  <a:cubicBezTo>
                    <a:pt x="288" y="91"/>
                    <a:pt x="284" y="81"/>
                    <a:pt x="269" y="81"/>
                  </a:cubicBezTo>
                  <a:cubicBezTo>
                    <a:pt x="258" y="81"/>
                    <a:pt x="251" y="80"/>
                    <a:pt x="251" y="80"/>
                  </a:cubicBezTo>
                  <a:cubicBezTo>
                    <a:pt x="251" y="80"/>
                    <a:pt x="256" y="83"/>
                    <a:pt x="253" y="89"/>
                  </a:cubicBezTo>
                  <a:cubicBezTo>
                    <a:pt x="253" y="89"/>
                    <a:pt x="255" y="79"/>
                    <a:pt x="240" y="7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6" name="Google Shape;2156;g101a4096445_2_4295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62" y="78"/>
                  </a:moveTo>
                  <a:cubicBezTo>
                    <a:pt x="259" y="78"/>
                    <a:pt x="257" y="77"/>
                    <a:pt x="255" y="77"/>
                  </a:cubicBezTo>
                  <a:cubicBezTo>
                    <a:pt x="251" y="78"/>
                    <a:pt x="249" y="78"/>
                    <a:pt x="249" y="78"/>
                  </a:cubicBezTo>
                  <a:cubicBezTo>
                    <a:pt x="249" y="78"/>
                    <a:pt x="250" y="79"/>
                    <a:pt x="253" y="80"/>
                  </a:cubicBezTo>
                  <a:cubicBezTo>
                    <a:pt x="255" y="80"/>
                    <a:pt x="261" y="81"/>
                    <a:pt x="269" y="81"/>
                  </a:cubicBezTo>
                  <a:cubicBezTo>
                    <a:pt x="284" y="81"/>
                    <a:pt x="288" y="91"/>
                    <a:pt x="288" y="91"/>
                  </a:cubicBezTo>
                  <a:cubicBezTo>
                    <a:pt x="283" y="78"/>
                    <a:pt x="269" y="79"/>
                    <a:pt x="262" y="78"/>
                  </a:cubicBezTo>
                  <a:close/>
                  <a:moveTo>
                    <a:pt x="250" y="74"/>
                  </a:moveTo>
                  <a:cubicBezTo>
                    <a:pt x="252" y="74"/>
                    <a:pt x="260" y="72"/>
                    <a:pt x="265" y="69"/>
                  </a:cubicBezTo>
                  <a:cubicBezTo>
                    <a:pt x="273" y="65"/>
                    <a:pt x="280" y="69"/>
                    <a:pt x="280" y="69"/>
                  </a:cubicBezTo>
                  <a:cubicBezTo>
                    <a:pt x="278" y="64"/>
                    <a:pt x="269" y="64"/>
                    <a:pt x="261" y="68"/>
                  </a:cubicBezTo>
                  <a:cubicBezTo>
                    <a:pt x="252" y="72"/>
                    <a:pt x="249" y="70"/>
                    <a:pt x="249" y="70"/>
                  </a:cubicBezTo>
                  <a:cubicBezTo>
                    <a:pt x="249" y="70"/>
                    <a:pt x="226" y="57"/>
                    <a:pt x="204" y="58"/>
                  </a:cubicBezTo>
                  <a:cubicBezTo>
                    <a:pt x="181" y="59"/>
                    <a:pt x="132" y="45"/>
                    <a:pt x="103" y="23"/>
                  </a:cubicBezTo>
                  <a:cubicBezTo>
                    <a:pt x="73" y="0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73" y="4"/>
                    <a:pt x="103" y="27"/>
                  </a:cubicBezTo>
                  <a:cubicBezTo>
                    <a:pt x="132" y="49"/>
                    <a:pt x="181" y="63"/>
                    <a:pt x="204" y="62"/>
                  </a:cubicBezTo>
                  <a:cubicBezTo>
                    <a:pt x="226" y="61"/>
                    <a:pt x="249" y="74"/>
                    <a:pt x="249" y="74"/>
                  </a:cubicBezTo>
                  <a:cubicBezTo>
                    <a:pt x="249" y="74"/>
                    <a:pt x="249" y="74"/>
                    <a:pt x="250" y="74"/>
                  </a:cubicBezTo>
                  <a:close/>
                  <a:moveTo>
                    <a:pt x="252" y="84"/>
                  </a:moveTo>
                  <a:cubicBezTo>
                    <a:pt x="252" y="84"/>
                    <a:pt x="253" y="85"/>
                    <a:pt x="253" y="85"/>
                  </a:cubicBezTo>
                  <a:cubicBezTo>
                    <a:pt x="253" y="86"/>
                    <a:pt x="254" y="87"/>
                    <a:pt x="254" y="88"/>
                  </a:cubicBezTo>
                  <a:cubicBezTo>
                    <a:pt x="254" y="86"/>
                    <a:pt x="254" y="85"/>
                    <a:pt x="254" y="84"/>
                  </a:cubicBezTo>
                  <a:cubicBezTo>
                    <a:pt x="253" y="84"/>
                    <a:pt x="253" y="84"/>
                    <a:pt x="252" y="84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7" name="Google Shape;2157;g101a4096445_2_4295"/>
            <p:cNvSpPr/>
            <p:nvPr/>
          </p:nvSpPr>
          <p:spPr>
            <a:xfrm>
              <a:off x="5051425" y="2108201"/>
              <a:ext cx="22200" cy="47700"/>
            </a:xfrm>
            <a:prstGeom prst="ellipse">
              <a:avLst/>
            </a:pr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g101a4096445_2_4295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45" y="101"/>
                  </a:moveTo>
                  <a:cubicBezTo>
                    <a:pt x="45" y="101"/>
                    <a:pt x="57" y="92"/>
                    <a:pt x="80" y="90"/>
                  </a:cubicBezTo>
                  <a:cubicBezTo>
                    <a:pt x="103" y="88"/>
                    <a:pt x="150" y="71"/>
                    <a:pt x="177" y="45"/>
                  </a:cubicBezTo>
                  <a:cubicBezTo>
                    <a:pt x="203" y="19"/>
                    <a:pt x="276" y="13"/>
                    <a:pt x="276" y="13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0" y="105"/>
                    <a:pt x="23" y="107"/>
                  </a:cubicBez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0" y="120"/>
                    <a:pt x="20" y="137"/>
                  </a:cubicBezTo>
                  <a:cubicBezTo>
                    <a:pt x="20" y="137"/>
                    <a:pt x="20" y="114"/>
                    <a:pt x="45" y="101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9" name="Google Shape;2159;g101a4096445_2_4295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20" y="137"/>
                  </a:moveTo>
                  <a:cubicBezTo>
                    <a:pt x="20" y="137"/>
                    <a:pt x="20" y="128"/>
                    <a:pt x="26" y="118"/>
                  </a:cubicBezTo>
                  <a:cubicBezTo>
                    <a:pt x="28" y="115"/>
                    <a:pt x="30" y="113"/>
                    <a:pt x="30" y="113"/>
                  </a:cubicBezTo>
                  <a:cubicBezTo>
                    <a:pt x="30" y="113"/>
                    <a:pt x="29" y="113"/>
                    <a:pt x="26" y="114"/>
                  </a:cubicBezTo>
                  <a:cubicBezTo>
                    <a:pt x="23" y="119"/>
                    <a:pt x="20" y="127"/>
                    <a:pt x="20" y="137"/>
                  </a:cubicBezTo>
                  <a:close/>
                  <a:moveTo>
                    <a:pt x="274" y="0"/>
                  </a:move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4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56" y="87"/>
                    <a:pt x="79" y="85"/>
                  </a:cubicBezTo>
                  <a:cubicBezTo>
                    <a:pt x="102" y="83"/>
                    <a:pt x="148" y="64"/>
                    <a:pt x="175" y="38"/>
                  </a:cubicBezTo>
                  <a:cubicBezTo>
                    <a:pt x="202" y="12"/>
                    <a:pt x="274" y="5"/>
                    <a:pt x="274" y="5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6" y="13"/>
                    <a:pt x="276" y="13"/>
                    <a:pt x="276" y="13"/>
                  </a:cubicBezTo>
                  <a:lnTo>
                    <a:pt x="274" y="0"/>
                  </a:lnTo>
                  <a:close/>
                  <a:moveTo>
                    <a:pt x="23" y="107"/>
                  </a:move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32" y="109"/>
                    <a:pt x="34" y="106"/>
                    <a:pt x="34" y="106"/>
                  </a:cubicBezTo>
                  <a:cubicBezTo>
                    <a:pt x="34" y="106"/>
                    <a:pt x="33" y="105"/>
                    <a:pt x="31" y="104"/>
                  </a:cubicBezTo>
                  <a:cubicBezTo>
                    <a:pt x="29" y="105"/>
                    <a:pt x="26" y="106"/>
                    <a:pt x="23" y="107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g101a4096445_2_4295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g101a4096445_2_4295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g101a4096445_2_4295"/>
            <p:cNvSpPr/>
            <p:nvPr/>
          </p:nvSpPr>
          <p:spPr>
            <a:xfrm>
              <a:off x="5889625" y="2806701"/>
              <a:ext cx="150813" cy="104775"/>
            </a:xfrm>
            <a:custGeom>
              <a:rect b="b" l="l" r="r" t="t"/>
              <a:pathLst>
                <a:path extrusionOk="0" h="27" w="41">
                  <a:moveTo>
                    <a:pt x="0" y="21"/>
                  </a:move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4"/>
                    <a:pt x="4" y="25"/>
                  </a:cubicBezTo>
                  <a:cubicBezTo>
                    <a:pt x="7" y="27"/>
                    <a:pt x="9" y="27"/>
                    <a:pt x="12" y="26"/>
                  </a:cubicBezTo>
                  <a:cubicBezTo>
                    <a:pt x="17" y="23"/>
                    <a:pt x="19" y="19"/>
                    <a:pt x="24" y="16"/>
                  </a:cubicBezTo>
                  <a:cubicBezTo>
                    <a:pt x="28" y="14"/>
                    <a:pt x="32" y="12"/>
                    <a:pt x="35" y="8"/>
                  </a:cubicBezTo>
                  <a:cubicBezTo>
                    <a:pt x="37" y="6"/>
                    <a:pt x="39" y="5"/>
                    <a:pt x="41" y="3"/>
                  </a:cubicBezTo>
                  <a:cubicBezTo>
                    <a:pt x="39" y="0"/>
                    <a:pt x="32" y="5"/>
                    <a:pt x="30" y="5"/>
                  </a:cubicBezTo>
                  <a:cubicBezTo>
                    <a:pt x="26" y="6"/>
                    <a:pt x="22" y="6"/>
                    <a:pt x="18" y="8"/>
                  </a:cubicBezTo>
                  <a:cubicBezTo>
                    <a:pt x="14" y="10"/>
                    <a:pt x="14" y="15"/>
                    <a:pt x="12" y="19"/>
                  </a:cubicBezTo>
                  <a:cubicBezTo>
                    <a:pt x="9" y="22"/>
                    <a:pt x="5" y="23"/>
                    <a:pt x="1" y="22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g101a4096445_2_4295"/>
            <p:cNvSpPr/>
            <p:nvPr/>
          </p:nvSpPr>
          <p:spPr>
            <a:xfrm>
              <a:off x="5870575" y="2617788"/>
              <a:ext cx="1243013" cy="1352550"/>
            </a:xfrm>
            <a:custGeom>
              <a:rect b="b" l="l" r="r" t="t"/>
              <a:pathLst>
                <a:path extrusionOk="0" h="345" w="338">
                  <a:moveTo>
                    <a:pt x="105" y="225"/>
                  </a:moveTo>
                  <a:cubicBezTo>
                    <a:pt x="196" y="233"/>
                    <a:pt x="233" y="213"/>
                    <a:pt x="259" y="134"/>
                  </a:cubicBezTo>
                  <a:cubicBezTo>
                    <a:pt x="284" y="56"/>
                    <a:pt x="338" y="32"/>
                    <a:pt x="338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83" y="204"/>
                    <a:pt x="80" y="182"/>
                  </a:cubicBezTo>
                  <a:cubicBezTo>
                    <a:pt x="77" y="159"/>
                    <a:pt x="88" y="110"/>
                    <a:pt x="47" y="84"/>
                  </a:cubicBezTo>
                  <a:cubicBezTo>
                    <a:pt x="47" y="84"/>
                    <a:pt x="69" y="103"/>
                    <a:pt x="69" y="132"/>
                  </a:cubicBezTo>
                  <a:cubicBezTo>
                    <a:pt x="69" y="152"/>
                    <a:pt x="60" y="100"/>
                    <a:pt x="12" y="113"/>
                  </a:cubicBezTo>
                  <a:cubicBezTo>
                    <a:pt x="12" y="113"/>
                    <a:pt x="43" y="101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58" y="206"/>
                    <a:pt x="43" y="209"/>
                    <a:pt x="38" y="195"/>
                  </a:cubicBezTo>
                  <a:cubicBezTo>
                    <a:pt x="34" y="180"/>
                    <a:pt x="25" y="149"/>
                    <a:pt x="0" y="149"/>
                  </a:cubicBezTo>
                  <a:cubicBezTo>
                    <a:pt x="0" y="149"/>
                    <a:pt x="20" y="149"/>
                    <a:pt x="30" y="187"/>
                  </a:cubicBezTo>
                  <a:cubicBezTo>
                    <a:pt x="35" y="207"/>
                    <a:pt x="44" y="214"/>
                    <a:pt x="32" y="219"/>
                  </a:cubicBezTo>
                  <a:cubicBezTo>
                    <a:pt x="20" y="223"/>
                    <a:pt x="9" y="240"/>
                    <a:pt x="9" y="253"/>
                  </a:cubicBezTo>
                  <a:cubicBezTo>
                    <a:pt x="9" y="253"/>
                    <a:pt x="14" y="232"/>
                    <a:pt x="30" y="227"/>
                  </a:cubicBezTo>
                  <a:cubicBezTo>
                    <a:pt x="46" y="221"/>
                    <a:pt x="58" y="206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43" y="302"/>
                    <a:pt x="63" y="292"/>
                  </a:cubicBezTo>
                  <a:cubicBezTo>
                    <a:pt x="83" y="283"/>
                    <a:pt x="59" y="324"/>
                    <a:pt x="36" y="345"/>
                  </a:cubicBezTo>
                  <a:cubicBezTo>
                    <a:pt x="36" y="345"/>
                    <a:pt x="66" y="328"/>
                    <a:pt x="74" y="300"/>
                  </a:cubicBezTo>
                  <a:cubicBezTo>
                    <a:pt x="82" y="273"/>
                    <a:pt x="64" y="222"/>
                    <a:pt x="105" y="22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g101a4096445_2_4295"/>
            <p:cNvSpPr/>
            <p:nvPr/>
          </p:nvSpPr>
          <p:spPr>
            <a:xfrm>
              <a:off x="5870575" y="2617788"/>
              <a:ext cx="1209675" cy="1176338"/>
            </a:xfrm>
            <a:custGeom>
              <a:rect b="b" l="l" r="r" t="t"/>
              <a:pathLst>
                <a:path extrusionOk="0" h="300" w="329">
                  <a:moveTo>
                    <a:pt x="326" y="0"/>
                  </a:move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94" y="206"/>
                    <a:pt x="86" y="195"/>
                  </a:cubicBezTo>
                  <a:cubicBezTo>
                    <a:pt x="93" y="211"/>
                    <a:pt x="113" y="214"/>
                    <a:pt x="113" y="214"/>
                  </a:cubicBezTo>
                  <a:cubicBezTo>
                    <a:pt x="203" y="229"/>
                    <a:pt x="224" y="186"/>
                    <a:pt x="250" y="108"/>
                  </a:cubicBezTo>
                  <a:cubicBezTo>
                    <a:pt x="274" y="36"/>
                    <a:pt x="321" y="10"/>
                    <a:pt x="329" y="7"/>
                  </a:cubicBezTo>
                  <a:lnTo>
                    <a:pt x="326" y="0"/>
                  </a:lnTo>
                  <a:close/>
                  <a:moveTo>
                    <a:pt x="54" y="92"/>
                  </a:moveTo>
                  <a:cubicBezTo>
                    <a:pt x="61" y="97"/>
                    <a:pt x="66" y="102"/>
                    <a:pt x="70" y="108"/>
                  </a:cubicBezTo>
                  <a:cubicBezTo>
                    <a:pt x="65" y="99"/>
                    <a:pt x="58" y="90"/>
                    <a:pt x="47" y="84"/>
                  </a:cubicBezTo>
                  <a:cubicBezTo>
                    <a:pt x="47" y="84"/>
                    <a:pt x="50" y="87"/>
                    <a:pt x="54" y="92"/>
                  </a:cubicBezTo>
                  <a:close/>
                  <a:moveTo>
                    <a:pt x="72" y="157"/>
                  </a:moveTo>
                  <a:cubicBezTo>
                    <a:pt x="70" y="153"/>
                    <a:pt x="68" y="149"/>
                    <a:pt x="66" y="146"/>
                  </a:cubicBezTo>
                  <a:cubicBezTo>
                    <a:pt x="67" y="148"/>
                    <a:pt x="68" y="149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60" y="207"/>
                    <a:pt x="49" y="208"/>
                    <a:pt x="42" y="202"/>
                  </a:cubicBezTo>
                  <a:cubicBezTo>
                    <a:pt x="47" y="215"/>
                    <a:pt x="62" y="212"/>
                    <a:pt x="73" y="217"/>
                  </a:cubicBezTo>
                  <a:cubicBezTo>
                    <a:pt x="84" y="222"/>
                    <a:pt x="84" y="208"/>
                    <a:pt x="75" y="193"/>
                  </a:cubicBezTo>
                  <a:cubicBezTo>
                    <a:pt x="66" y="178"/>
                    <a:pt x="78" y="169"/>
                    <a:pt x="72" y="157"/>
                  </a:cubicBezTo>
                  <a:close/>
                  <a:moveTo>
                    <a:pt x="41" y="118"/>
                  </a:moveTo>
                  <a:cubicBezTo>
                    <a:pt x="67" y="125"/>
                    <a:pt x="72" y="153"/>
                    <a:pt x="72" y="138"/>
                  </a:cubicBezTo>
                  <a:cubicBezTo>
                    <a:pt x="72" y="123"/>
                    <a:pt x="66" y="110"/>
                    <a:pt x="60" y="102"/>
                  </a:cubicBezTo>
                  <a:cubicBezTo>
                    <a:pt x="65" y="110"/>
                    <a:pt x="69" y="120"/>
                    <a:pt x="69" y="132"/>
                  </a:cubicBezTo>
                  <a:cubicBezTo>
                    <a:pt x="69" y="151"/>
                    <a:pt x="60" y="103"/>
                    <a:pt x="16" y="112"/>
                  </a:cubicBezTo>
                  <a:cubicBezTo>
                    <a:pt x="21" y="111"/>
                    <a:pt x="30" y="111"/>
                    <a:pt x="41" y="118"/>
                  </a:cubicBezTo>
                  <a:close/>
                  <a:moveTo>
                    <a:pt x="68" y="279"/>
                  </a:moveTo>
                  <a:cubicBezTo>
                    <a:pt x="66" y="255"/>
                    <a:pt x="73" y="250"/>
                    <a:pt x="67" y="231"/>
                  </a:cubicBezTo>
                  <a:cubicBezTo>
                    <a:pt x="66" y="227"/>
                    <a:pt x="64" y="224"/>
                    <a:pt x="63" y="223"/>
                  </a:cubicBezTo>
                  <a:cubicBezTo>
                    <a:pt x="63" y="224"/>
                    <a:pt x="63" y="224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34" y="300"/>
                    <a:pt x="54" y="295"/>
                  </a:cubicBezTo>
                  <a:cubicBezTo>
                    <a:pt x="62" y="292"/>
                    <a:pt x="68" y="287"/>
                    <a:pt x="68" y="279"/>
                  </a:cubicBezTo>
                  <a:close/>
                  <a:moveTo>
                    <a:pt x="29" y="170"/>
                  </a:moveTo>
                  <a:cubicBezTo>
                    <a:pt x="23" y="159"/>
                    <a:pt x="14" y="149"/>
                    <a:pt x="0" y="149"/>
                  </a:cubicBezTo>
                  <a:cubicBezTo>
                    <a:pt x="2" y="149"/>
                    <a:pt x="8" y="150"/>
                    <a:pt x="15" y="157"/>
                  </a:cubicBezTo>
                  <a:cubicBezTo>
                    <a:pt x="21" y="160"/>
                    <a:pt x="25" y="165"/>
                    <a:pt x="29" y="170"/>
                  </a:cubicBezTo>
                  <a:close/>
                  <a:moveTo>
                    <a:pt x="12" y="113"/>
                  </a:moveTo>
                  <a:cubicBezTo>
                    <a:pt x="13" y="112"/>
                    <a:pt x="15" y="112"/>
                    <a:pt x="16" y="112"/>
                  </a:cubicBezTo>
                  <a:cubicBezTo>
                    <a:pt x="13" y="112"/>
                    <a:pt x="12" y="113"/>
                    <a:pt x="12" y="113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g101a4096445_2_4295"/>
            <p:cNvSpPr/>
            <p:nvPr/>
          </p:nvSpPr>
          <p:spPr>
            <a:xfrm>
              <a:off x="7046913" y="2609851"/>
              <a:ext cx="92075" cy="141288"/>
            </a:xfrm>
            <a:custGeom>
              <a:rect b="b" l="l" r="r" t="t"/>
              <a:pathLst>
                <a:path extrusionOk="0" h="36" w="25">
                  <a:moveTo>
                    <a:pt x="22" y="15"/>
                  </a:moveTo>
                  <a:cubicBezTo>
                    <a:pt x="25" y="24"/>
                    <a:pt x="23" y="33"/>
                    <a:pt x="18" y="34"/>
                  </a:cubicBezTo>
                  <a:cubicBezTo>
                    <a:pt x="13" y="36"/>
                    <a:pt x="6" y="30"/>
                    <a:pt x="3" y="21"/>
                  </a:cubicBezTo>
                  <a:cubicBezTo>
                    <a:pt x="0" y="12"/>
                    <a:pt x="2" y="3"/>
                    <a:pt x="7" y="2"/>
                  </a:cubicBezTo>
                  <a:cubicBezTo>
                    <a:pt x="12" y="0"/>
                    <a:pt x="19" y="6"/>
                    <a:pt x="22" y="15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g101a4096445_2_4295"/>
            <p:cNvSpPr/>
            <p:nvPr/>
          </p:nvSpPr>
          <p:spPr>
            <a:xfrm>
              <a:off x="6400800" y="2751138"/>
              <a:ext cx="69850" cy="82550"/>
            </a:xfrm>
            <a:custGeom>
              <a:rect b="b" l="l" r="r" t="t"/>
              <a:pathLst>
                <a:path extrusionOk="0" h="21" w="19">
                  <a:moveTo>
                    <a:pt x="0" y="4"/>
                  </a:moveTo>
                  <a:cubicBezTo>
                    <a:pt x="2" y="6"/>
                    <a:pt x="5" y="10"/>
                    <a:pt x="8" y="10"/>
                  </a:cubicBezTo>
                  <a:cubicBezTo>
                    <a:pt x="13" y="11"/>
                    <a:pt x="18" y="5"/>
                    <a:pt x="18" y="0"/>
                  </a:cubicBezTo>
                  <a:cubicBezTo>
                    <a:pt x="19" y="6"/>
                    <a:pt x="16" y="11"/>
                    <a:pt x="11" y="13"/>
                  </a:cubicBezTo>
                  <a:cubicBezTo>
                    <a:pt x="6" y="15"/>
                    <a:pt x="3" y="16"/>
                    <a:pt x="3" y="21"/>
                  </a:cubicBezTo>
                  <a:cubicBezTo>
                    <a:pt x="2" y="19"/>
                    <a:pt x="3" y="15"/>
                    <a:pt x="3" y="13"/>
                  </a:cubicBezTo>
                  <a:cubicBezTo>
                    <a:pt x="2" y="10"/>
                    <a:pt x="2" y="8"/>
                    <a:pt x="1" y="6"/>
                  </a:cubicBezTo>
                </a:path>
              </a:pathLst>
            </a:custGeom>
            <a:solidFill>
              <a:srgbClr val="F9ED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7" name="Google Shape;2167;g101a4096445_2_4295"/>
            <p:cNvSpPr/>
            <p:nvPr/>
          </p:nvSpPr>
          <p:spPr>
            <a:xfrm>
              <a:off x="5724525" y="4373563"/>
              <a:ext cx="161925" cy="117475"/>
            </a:xfrm>
            <a:custGeom>
              <a:rect b="b" l="l" r="r" t="t"/>
              <a:pathLst>
                <a:path extrusionOk="0" h="30" w="44">
                  <a:moveTo>
                    <a:pt x="39" y="6"/>
                  </a:moveTo>
                  <a:cubicBezTo>
                    <a:pt x="35" y="0"/>
                    <a:pt x="24" y="0"/>
                    <a:pt x="19" y="2"/>
                  </a:cubicBezTo>
                  <a:cubicBezTo>
                    <a:pt x="14" y="4"/>
                    <a:pt x="0" y="16"/>
                    <a:pt x="3" y="23"/>
                  </a:cubicBezTo>
                  <a:cubicBezTo>
                    <a:pt x="7" y="30"/>
                    <a:pt x="13" y="20"/>
                    <a:pt x="17" y="19"/>
                  </a:cubicBezTo>
                  <a:cubicBezTo>
                    <a:pt x="22" y="17"/>
                    <a:pt x="25" y="18"/>
                    <a:pt x="30" y="18"/>
                  </a:cubicBezTo>
                  <a:cubicBezTo>
                    <a:pt x="38" y="18"/>
                    <a:pt x="44" y="12"/>
                    <a:pt x="37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8" name="Google Shape;2168;g101a4096445_2_4295"/>
            <p:cNvSpPr/>
            <p:nvPr/>
          </p:nvSpPr>
          <p:spPr>
            <a:xfrm>
              <a:off x="5867400" y="4440238"/>
              <a:ext cx="142875" cy="79375"/>
            </a:xfrm>
            <a:custGeom>
              <a:rect b="b" l="l" r="r" t="t"/>
              <a:pathLst>
                <a:path extrusionOk="0" h="20" w="39">
                  <a:moveTo>
                    <a:pt x="8" y="0"/>
                  </a:moveTo>
                  <a:cubicBezTo>
                    <a:pt x="12" y="3"/>
                    <a:pt x="39" y="20"/>
                    <a:pt x="19" y="20"/>
                  </a:cubicBezTo>
                  <a:cubicBezTo>
                    <a:pt x="12" y="20"/>
                    <a:pt x="0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9" name="Google Shape;2169;g101a4096445_2_4295"/>
            <p:cNvSpPr/>
            <p:nvPr/>
          </p:nvSpPr>
          <p:spPr>
            <a:xfrm>
              <a:off x="6051550" y="4421188"/>
              <a:ext cx="84138" cy="74613"/>
            </a:xfrm>
            <a:custGeom>
              <a:rect b="b" l="l" r="r" t="t"/>
              <a:pathLst>
                <a:path extrusionOk="0" h="19" w="23">
                  <a:moveTo>
                    <a:pt x="2" y="6"/>
                  </a:moveTo>
                  <a:cubicBezTo>
                    <a:pt x="7" y="2"/>
                    <a:pt x="9" y="0"/>
                    <a:pt x="15" y="4"/>
                  </a:cubicBezTo>
                  <a:cubicBezTo>
                    <a:pt x="19" y="7"/>
                    <a:pt x="23" y="12"/>
                    <a:pt x="23" y="16"/>
                  </a:cubicBezTo>
                  <a:cubicBezTo>
                    <a:pt x="17" y="19"/>
                    <a:pt x="0" y="9"/>
                    <a:pt x="4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0" name="Google Shape;2170;g101a4096445_2_4295"/>
            <p:cNvSpPr/>
            <p:nvPr/>
          </p:nvSpPr>
          <p:spPr>
            <a:xfrm>
              <a:off x="5976938" y="4479926"/>
              <a:ext cx="66675" cy="66675"/>
            </a:xfrm>
            <a:custGeom>
              <a:rect b="b" l="l" r="r" t="t"/>
              <a:pathLst>
                <a:path extrusionOk="0" h="17" w="18">
                  <a:moveTo>
                    <a:pt x="5" y="0"/>
                  </a:moveTo>
                  <a:cubicBezTo>
                    <a:pt x="0" y="4"/>
                    <a:pt x="4" y="17"/>
                    <a:pt x="10" y="15"/>
                  </a:cubicBezTo>
                  <a:cubicBezTo>
                    <a:pt x="18" y="12"/>
                    <a:pt x="13" y="1"/>
                    <a:pt x="5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1" name="Google Shape;2171;g101a4096445_2_4295"/>
            <p:cNvSpPr/>
            <p:nvPr/>
          </p:nvSpPr>
          <p:spPr>
            <a:xfrm>
              <a:off x="5668963" y="4506913"/>
              <a:ext cx="50800" cy="74613"/>
            </a:xfrm>
            <a:custGeom>
              <a:rect b="b" l="l" r="r" t="t"/>
              <a:pathLst>
                <a:path extrusionOk="0" h="19" w="14">
                  <a:moveTo>
                    <a:pt x="10" y="0"/>
                  </a:moveTo>
                  <a:cubicBezTo>
                    <a:pt x="5" y="3"/>
                    <a:pt x="0" y="5"/>
                    <a:pt x="0" y="11"/>
                  </a:cubicBezTo>
                  <a:cubicBezTo>
                    <a:pt x="0" y="15"/>
                    <a:pt x="2" y="19"/>
                    <a:pt x="6" y="19"/>
                  </a:cubicBezTo>
                  <a:cubicBezTo>
                    <a:pt x="13" y="18"/>
                    <a:pt x="14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2" name="Google Shape;2172;g101a4096445_2_4295"/>
            <p:cNvSpPr/>
            <p:nvPr/>
          </p:nvSpPr>
          <p:spPr>
            <a:xfrm>
              <a:off x="5719763" y="4498976"/>
              <a:ext cx="74613" cy="55563"/>
            </a:xfrm>
            <a:custGeom>
              <a:rect b="b" l="l" r="r" t="t"/>
              <a:pathLst>
                <a:path extrusionOk="0" h="14" w="20">
                  <a:moveTo>
                    <a:pt x="18" y="0"/>
                  </a:moveTo>
                  <a:cubicBezTo>
                    <a:pt x="13" y="1"/>
                    <a:pt x="0" y="13"/>
                    <a:pt x="11" y="14"/>
                  </a:cubicBezTo>
                  <a:cubicBezTo>
                    <a:pt x="10" y="14"/>
                    <a:pt x="19" y="9"/>
                    <a:pt x="19" y="9"/>
                  </a:cubicBezTo>
                  <a:cubicBezTo>
                    <a:pt x="20" y="6"/>
                    <a:pt x="19" y="3"/>
                    <a:pt x="1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3" name="Google Shape;2173;g101a4096445_2_4295"/>
            <p:cNvSpPr/>
            <p:nvPr/>
          </p:nvSpPr>
          <p:spPr>
            <a:xfrm>
              <a:off x="5640388" y="4808538"/>
              <a:ext cx="120650" cy="192088"/>
            </a:xfrm>
            <a:custGeom>
              <a:rect b="b" l="l" r="r" t="t"/>
              <a:pathLst>
                <a:path extrusionOk="0" h="49" w="33">
                  <a:moveTo>
                    <a:pt x="19" y="5"/>
                  </a:moveTo>
                  <a:cubicBezTo>
                    <a:pt x="15" y="6"/>
                    <a:pt x="11" y="3"/>
                    <a:pt x="8" y="2"/>
                  </a:cubicBezTo>
                  <a:cubicBezTo>
                    <a:pt x="4" y="0"/>
                    <a:pt x="3" y="2"/>
                    <a:pt x="5" y="6"/>
                  </a:cubicBezTo>
                  <a:cubicBezTo>
                    <a:pt x="6" y="10"/>
                    <a:pt x="7" y="12"/>
                    <a:pt x="8" y="17"/>
                  </a:cubicBezTo>
                  <a:cubicBezTo>
                    <a:pt x="8" y="20"/>
                    <a:pt x="10" y="24"/>
                    <a:pt x="9" y="27"/>
                  </a:cubicBezTo>
                  <a:cubicBezTo>
                    <a:pt x="9" y="31"/>
                    <a:pt x="7" y="35"/>
                    <a:pt x="4" y="37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1" y="46"/>
                    <a:pt x="6" y="48"/>
                    <a:pt x="9" y="48"/>
                  </a:cubicBezTo>
                  <a:cubicBezTo>
                    <a:pt x="13" y="49"/>
                    <a:pt x="19" y="48"/>
                    <a:pt x="24" y="46"/>
                  </a:cubicBezTo>
                  <a:cubicBezTo>
                    <a:pt x="26" y="45"/>
                    <a:pt x="28" y="44"/>
                    <a:pt x="29" y="43"/>
                  </a:cubicBezTo>
                  <a:cubicBezTo>
                    <a:pt x="31" y="42"/>
                    <a:pt x="32" y="40"/>
                    <a:pt x="33" y="40"/>
                  </a:cubicBezTo>
                  <a:cubicBezTo>
                    <a:pt x="27" y="40"/>
                    <a:pt x="20" y="44"/>
                    <a:pt x="13" y="43"/>
                  </a:cubicBezTo>
                  <a:cubicBezTo>
                    <a:pt x="4" y="41"/>
                    <a:pt x="16" y="28"/>
                    <a:pt x="15" y="23"/>
                  </a:cubicBezTo>
                  <a:cubicBezTo>
                    <a:pt x="15" y="20"/>
                    <a:pt x="12" y="17"/>
                    <a:pt x="12" y="14"/>
                  </a:cubicBezTo>
                  <a:cubicBezTo>
                    <a:pt x="13" y="12"/>
                    <a:pt x="14" y="10"/>
                    <a:pt x="13" y="8"/>
                  </a:cubicBezTo>
                  <a:cubicBezTo>
                    <a:pt x="12" y="7"/>
                    <a:pt x="11" y="6"/>
                    <a:pt x="13" y="5"/>
                  </a:cubicBezTo>
                  <a:cubicBezTo>
                    <a:pt x="15" y="5"/>
                    <a:pt x="17" y="6"/>
                    <a:pt x="18" y="7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4" name="Google Shape;2174;g101a4096445_2_4295"/>
            <p:cNvSpPr/>
            <p:nvPr/>
          </p:nvSpPr>
          <p:spPr>
            <a:xfrm>
              <a:off x="6040438" y="4872038"/>
              <a:ext cx="131763" cy="77788"/>
            </a:xfrm>
            <a:custGeom>
              <a:rect b="b" l="l" r="r" t="t"/>
              <a:pathLst>
                <a:path extrusionOk="0" h="20" w="36">
                  <a:moveTo>
                    <a:pt x="0" y="1"/>
                  </a:moveTo>
                  <a:cubicBezTo>
                    <a:pt x="0" y="1"/>
                    <a:pt x="3" y="3"/>
                    <a:pt x="4" y="3"/>
                  </a:cubicBezTo>
                  <a:cubicBezTo>
                    <a:pt x="6" y="5"/>
                    <a:pt x="8" y="8"/>
                    <a:pt x="10" y="10"/>
                  </a:cubicBezTo>
                  <a:cubicBezTo>
                    <a:pt x="12" y="13"/>
                    <a:pt x="15" y="17"/>
                    <a:pt x="18" y="18"/>
                  </a:cubicBezTo>
                  <a:cubicBezTo>
                    <a:pt x="21" y="20"/>
                    <a:pt x="25" y="17"/>
                    <a:pt x="28" y="16"/>
                  </a:cubicBezTo>
                  <a:cubicBezTo>
                    <a:pt x="30" y="16"/>
                    <a:pt x="35" y="15"/>
                    <a:pt x="36" y="12"/>
                  </a:cubicBezTo>
                  <a:cubicBezTo>
                    <a:pt x="30" y="10"/>
                    <a:pt x="23" y="17"/>
                    <a:pt x="17" y="11"/>
                  </a:cubicBez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5" name="Google Shape;2175;g101a4096445_2_4295"/>
            <p:cNvSpPr/>
            <p:nvPr/>
          </p:nvSpPr>
          <p:spPr>
            <a:xfrm>
              <a:off x="6202363" y="4867276"/>
              <a:ext cx="128588" cy="90488"/>
            </a:xfrm>
            <a:custGeom>
              <a:rect b="b" l="l" r="r" t="t"/>
              <a:pathLst>
                <a:path extrusionOk="0" h="23" w="35">
                  <a:moveTo>
                    <a:pt x="0" y="0"/>
                  </a:moveTo>
                  <a:cubicBezTo>
                    <a:pt x="4" y="3"/>
                    <a:pt x="5" y="7"/>
                    <a:pt x="8" y="10"/>
                  </a:cubicBezTo>
                  <a:cubicBezTo>
                    <a:pt x="10" y="12"/>
                    <a:pt x="15" y="12"/>
                    <a:pt x="17" y="13"/>
                  </a:cubicBezTo>
                  <a:cubicBezTo>
                    <a:pt x="22" y="14"/>
                    <a:pt x="23" y="16"/>
                    <a:pt x="27" y="18"/>
                  </a:cubicBezTo>
                  <a:cubicBezTo>
                    <a:pt x="29" y="20"/>
                    <a:pt x="32" y="23"/>
                    <a:pt x="34" y="19"/>
                  </a:cubicBezTo>
                  <a:cubicBezTo>
                    <a:pt x="35" y="18"/>
                    <a:pt x="35" y="15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26" y="12"/>
                    <a:pt x="22" y="10"/>
                    <a:pt x="18" y="8"/>
                  </a:cubicBezTo>
                  <a:cubicBezTo>
                    <a:pt x="16" y="7"/>
                    <a:pt x="14" y="6"/>
                    <a:pt x="13" y="6"/>
                  </a:cubicBezTo>
                  <a:cubicBezTo>
                    <a:pt x="11" y="6"/>
                    <a:pt x="10" y="6"/>
                    <a:pt x="8" y="5"/>
                  </a:cubicBezTo>
                  <a:cubicBezTo>
                    <a:pt x="6" y="4"/>
                    <a:pt x="5" y="2"/>
                    <a:pt x="3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6" name="Google Shape;2176;g101a4096445_2_4295"/>
            <p:cNvSpPr/>
            <p:nvPr/>
          </p:nvSpPr>
          <p:spPr>
            <a:xfrm>
              <a:off x="5121275" y="4699001"/>
              <a:ext cx="952500" cy="623888"/>
            </a:xfrm>
            <a:custGeom>
              <a:rect b="b" l="l" r="r" t="t"/>
              <a:pathLst>
                <a:path extrusionOk="0" h="159" w="259">
                  <a:moveTo>
                    <a:pt x="217" y="28"/>
                  </a:moveTo>
                  <a:cubicBezTo>
                    <a:pt x="217" y="28"/>
                    <a:pt x="206" y="39"/>
                    <a:pt x="184" y="44"/>
                  </a:cubicBezTo>
                  <a:cubicBezTo>
                    <a:pt x="162" y="49"/>
                    <a:pt x="117" y="72"/>
                    <a:pt x="95" y="101"/>
                  </a:cubicBezTo>
                  <a:cubicBezTo>
                    <a:pt x="72" y="131"/>
                    <a:pt x="0" y="147"/>
                    <a:pt x="0" y="14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9"/>
                    <a:pt x="75" y="143"/>
                    <a:pt x="98" y="114"/>
                  </a:cubicBezTo>
                  <a:cubicBezTo>
                    <a:pt x="120" y="84"/>
                    <a:pt x="164" y="59"/>
                    <a:pt x="186" y="54"/>
                  </a:cubicBezTo>
                  <a:cubicBezTo>
                    <a:pt x="209" y="49"/>
                    <a:pt x="227" y="31"/>
                    <a:pt x="227" y="31"/>
                  </a:cubicBezTo>
                  <a:cubicBezTo>
                    <a:pt x="227" y="31"/>
                    <a:pt x="230" y="28"/>
                    <a:pt x="239" y="30"/>
                  </a:cubicBezTo>
                  <a:cubicBezTo>
                    <a:pt x="248" y="31"/>
                    <a:pt x="256" y="29"/>
                    <a:pt x="258" y="24"/>
                  </a:cubicBezTo>
                  <a:cubicBezTo>
                    <a:pt x="258" y="24"/>
                    <a:pt x="252" y="30"/>
                    <a:pt x="243" y="28"/>
                  </a:cubicBezTo>
                  <a:cubicBezTo>
                    <a:pt x="236" y="26"/>
                    <a:pt x="226" y="27"/>
                    <a:pt x="226" y="27"/>
                  </a:cubicBezTo>
                  <a:cubicBezTo>
                    <a:pt x="226" y="27"/>
                    <a:pt x="231" y="22"/>
                    <a:pt x="238" y="19"/>
                  </a:cubicBezTo>
                  <a:cubicBezTo>
                    <a:pt x="245" y="17"/>
                    <a:pt x="258" y="15"/>
                    <a:pt x="259" y="0"/>
                  </a:cubicBezTo>
                  <a:cubicBezTo>
                    <a:pt x="259" y="0"/>
                    <a:pt x="258" y="11"/>
                    <a:pt x="244" y="15"/>
                  </a:cubicBezTo>
                  <a:cubicBezTo>
                    <a:pt x="233" y="18"/>
                    <a:pt x="227" y="21"/>
                    <a:pt x="227" y="21"/>
                  </a:cubicBezTo>
                  <a:cubicBezTo>
                    <a:pt x="227" y="21"/>
                    <a:pt x="231" y="16"/>
                    <a:pt x="227" y="11"/>
                  </a:cubicBezTo>
                  <a:cubicBezTo>
                    <a:pt x="227" y="11"/>
                    <a:pt x="231" y="21"/>
                    <a:pt x="217" y="28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7" name="Google Shape;2177;g101a4096445_2_4295"/>
            <p:cNvSpPr/>
            <p:nvPr/>
          </p:nvSpPr>
          <p:spPr>
            <a:xfrm>
              <a:off x="5132388" y="4699001"/>
              <a:ext cx="941388" cy="623888"/>
            </a:xfrm>
            <a:custGeom>
              <a:rect b="b" l="l" r="r" t="t"/>
              <a:pathLst>
                <a:path extrusionOk="0" h="159" w="256">
                  <a:moveTo>
                    <a:pt x="256" y="0"/>
                  </a:moveTo>
                  <a:cubicBezTo>
                    <a:pt x="256" y="0"/>
                    <a:pt x="255" y="11"/>
                    <a:pt x="241" y="15"/>
                  </a:cubicBezTo>
                  <a:cubicBezTo>
                    <a:pt x="233" y="17"/>
                    <a:pt x="228" y="19"/>
                    <a:pt x="225" y="20"/>
                  </a:cubicBezTo>
                  <a:cubicBezTo>
                    <a:pt x="223" y="22"/>
                    <a:pt x="222" y="23"/>
                    <a:pt x="222" y="23"/>
                  </a:cubicBezTo>
                  <a:cubicBezTo>
                    <a:pt x="222" y="23"/>
                    <a:pt x="225" y="23"/>
                    <a:pt x="228" y="23"/>
                  </a:cubicBezTo>
                  <a:cubicBezTo>
                    <a:pt x="230" y="22"/>
                    <a:pt x="232" y="20"/>
                    <a:pt x="235" y="19"/>
                  </a:cubicBezTo>
                  <a:cubicBezTo>
                    <a:pt x="242" y="17"/>
                    <a:pt x="255" y="15"/>
                    <a:pt x="256" y="0"/>
                  </a:cubicBezTo>
                  <a:close/>
                  <a:moveTo>
                    <a:pt x="223" y="27"/>
                  </a:moveTo>
                  <a:cubicBezTo>
                    <a:pt x="223" y="27"/>
                    <a:pt x="205" y="45"/>
                    <a:pt x="182" y="50"/>
                  </a:cubicBezTo>
                  <a:cubicBezTo>
                    <a:pt x="160" y="55"/>
                    <a:pt x="116" y="80"/>
                    <a:pt x="94" y="110"/>
                  </a:cubicBezTo>
                  <a:cubicBezTo>
                    <a:pt x="71" y="139"/>
                    <a:pt x="0" y="155"/>
                    <a:pt x="0" y="155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" y="159"/>
                    <a:pt x="72" y="143"/>
                    <a:pt x="95" y="114"/>
                  </a:cubicBezTo>
                  <a:cubicBezTo>
                    <a:pt x="117" y="84"/>
                    <a:pt x="161" y="59"/>
                    <a:pt x="183" y="54"/>
                  </a:cubicBezTo>
                  <a:cubicBezTo>
                    <a:pt x="206" y="49"/>
                    <a:pt x="224" y="31"/>
                    <a:pt x="224" y="31"/>
                  </a:cubicBezTo>
                  <a:cubicBezTo>
                    <a:pt x="224" y="31"/>
                    <a:pt x="227" y="28"/>
                    <a:pt x="236" y="30"/>
                  </a:cubicBezTo>
                  <a:cubicBezTo>
                    <a:pt x="245" y="31"/>
                    <a:pt x="253" y="29"/>
                    <a:pt x="255" y="24"/>
                  </a:cubicBezTo>
                  <a:cubicBezTo>
                    <a:pt x="255" y="24"/>
                    <a:pt x="249" y="30"/>
                    <a:pt x="240" y="28"/>
                  </a:cubicBezTo>
                  <a:cubicBezTo>
                    <a:pt x="234" y="26"/>
                    <a:pt x="226" y="27"/>
                    <a:pt x="224" y="27"/>
                  </a:cubicBezTo>
                  <a:cubicBezTo>
                    <a:pt x="224" y="27"/>
                    <a:pt x="223" y="27"/>
                    <a:pt x="223" y="27"/>
                  </a:cubicBezTo>
                  <a:close/>
                  <a:moveTo>
                    <a:pt x="226" y="16"/>
                  </a:moveTo>
                  <a:cubicBezTo>
                    <a:pt x="226" y="15"/>
                    <a:pt x="225" y="14"/>
                    <a:pt x="225" y="12"/>
                  </a:cubicBezTo>
                  <a:cubicBezTo>
                    <a:pt x="225" y="14"/>
                    <a:pt x="224" y="15"/>
                    <a:pt x="224" y="15"/>
                  </a:cubicBezTo>
                  <a:cubicBezTo>
                    <a:pt x="224" y="16"/>
                    <a:pt x="224" y="16"/>
                    <a:pt x="224" y="17"/>
                  </a:cubicBezTo>
                  <a:cubicBezTo>
                    <a:pt x="224" y="17"/>
                    <a:pt x="225" y="16"/>
                    <a:pt x="226" y="16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2178;g101a4096445_2_4295"/>
            <p:cNvSpPr/>
            <p:nvPr/>
          </p:nvSpPr>
          <p:spPr>
            <a:xfrm>
              <a:off x="5114925" y="5270501"/>
              <a:ext cx="25400" cy="55563"/>
            </a:xfrm>
            <a:custGeom>
              <a:rect b="b" l="l" r="r" t="t"/>
              <a:pathLst>
                <a:path extrusionOk="0" h="14" w="7">
                  <a:moveTo>
                    <a:pt x="7" y="6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1"/>
                    <a:pt x="0" y="4"/>
                    <a:pt x="1" y="8"/>
                  </a:cubicBezTo>
                  <a:cubicBezTo>
                    <a:pt x="2" y="11"/>
                    <a:pt x="4" y="14"/>
                    <a:pt x="5" y="13"/>
                  </a:cubicBezTo>
                  <a:cubicBezTo>
                    <a:pt x="7" y="13"/>
                    <a:pt x="7" y="10"/>
                    <a:pt x="7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2179;g101a4096445_2_4295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46" y="35"/>
                  </a:moveTo>
                  <a:cubicBezTo>
                    <a:pt x="46" y="35"/>
                    <a:pt x="59" y="44"/>
                    <a:pt x="82" y="45"/>
                  </a:cubicBezTo>
                  <a:cubicBezTo>
                    <a:pt x="104" y="45"/>
                    <a:pt x="153" y="60"/>
                    <a:pt x="180" y="84"/>
                  </a:cubicBezTo>
                  <a:cubicBezTo>
                    <a:pt x="208" y="109"/>
                    <a:pt x="281" y="112"/>
                    <a:pt x="281" y="112"/>
                  </a:cubicBezTo>
                  <a:cubicBezTo>
                    <a:pt x="280" y="124"/>
                    <a:pt x="280" y="124"/>
                    <a:pt x="280" y="124"/>
                  </a:cubicBezTo>
                  <a:cubicBezTo>
                    <a:pt x="280" y="124"/>
                    <a:pt x="207" y="122"/>
                    <a:pt x="179" y="97"/>
                  </a:cubicBezTo>
                  <a:cubicBezTo>
                    <a:pt x="152" y="72"/>
                    <a:pt x="104" y="55"/>
                    <a:pt x="81" y="55"/>
                  </a:cubicBezTo>
                  <a:cubicBezTo>
                    <a:pt x="58" y="54"/>
                    <a:pt x="37" y="40"/>
                    <a:pt x="37" y="40"/>
                  </a:cubicBezTo>
                  <a:cubicBezTo>
                    <a:pt x="37" y="40"/>
                    <a:pt x="34" y="40"/>
                    <a:pt x="28" y="42"/>
                  </a:cubicBezTo>
                  <a:cubicBezTo>
                    <a:pt x="20" y="45"/>
                    <a:pt x="13" y="36"/>
                    <a:pt x="5" y="38"/>
                  </a:cubicBezTo>
                  <a:cubicBezTo>
                    <a:pt x="5" y="38"/>
                    <a:pt x="10" y="34"/>
                    <a:pt x="21" y="39"/>
                  </a:cubicBezTo>
                  <a:cubicBezTo>
                    <a:pt x="27" y="43"/>
                    <a:pt x="36" y="35"/>
                    <a:pt x="36" y="35"/>
                  </a:cubicBezTo>
                  <a:cubicBezTo>
                    <a:pt x="36" y="35"/>
                    <a:pt x="31" y="31"/>
                    <a:pt x="24" y="30"/>
                  </a:cubicBezTo>
                  <a:cubicBezTo>
                    <a:pt x="17" y="29"/>
                    <a:pt x="3" y="29"/>
                    <a:pt x="0" y="15"/>
                  </a:cubicBezTo>
                  <a:cubicBezTo>
                    <a:pt x="0" y="15"/>
                    <a:pt x="3" y="26"/>
                    <a:pt x="18" y="27"/>
                  </a:cubicBezTo>
                  <a:cubicBezTo>
                    <a:pt x="29" y="28"/>
                    <a:pt x="31" y="29"/>
                    <a:pt x="31" y="29"/>
                  </a:cubicBezTo>
                  <a:cubicBezTo>
                    <a:pt x="31" y="29"/>
                    <a:pt x="20" y="17"/>
                    <a:pt x="19" y="0"/>
                  </a:cubicBezTo>
                  <a:cubicBezTo>
                    <a:pt x="19" y="0"/>
                    <a:pt x="21" y="23"/>
                    <a:pt x="46" y="35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g101a4096445_2_4295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26" y="23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29" y="22"/>
                    <a:pt x="27" y="19"/>
                  </a:cubicBezTo>
                  <a:cubicBezTo>
                    <a:pt x="20" y="9"/>
                    <a:pt x="19" y="0"/>
                    <a:pt x="19" y="0"/>
                  </a:cubicBezTo>
                  <a:cubicBezTo>
                    <a:pt x="20" y="10"/>
                    <a:pt x="23" y="18"/>
                    <a:pt x="26" y="23"/>
                  </a:cubicBezTo>
                  <a:close/>
                  <a:moveTo>
                    <a:pt x="281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9"/>
                    <a:pt x="207" y="117"/>
                    <a:pt x="179" y="92"/>
                  </a:cubicBezTo>
                  <a:cubicBezTo>
                    <a:pt x="151" y="67"/>
                    <a:pt x="104" y="50"/>
                    <a:pt x="81" y="50"/>
                  </a:cubicBezTo>
                  <a:cubicBezTo>
                    <a:pt x="58" y="49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5" y="35"/>
                    <a:pt x="36" y="35"/>
                    <a:pt x="36" y="35"/>
                  </a:cubicBezTo>
                  <a:cubicBezTo>
                    <a:pt x="36" y="35"/>
                    <a:pt x="27" y="43"/>
                    <a:pt x="21" y="39"/>
                  </a:cubicBezTo>
                  <a:cubicBezTo>
                    <a:pt x="10" y="34"/>
                    <a:pt x="5" y="38"/>
                    <a:pt x="5" y="38"/>
                  </a:cubicBezTo>
                  <a:cubicBezTo>
                    <a:pt x="13" y="36"/>
                    <a:pt x="20" y="45"/>
                    <a:pt x="28" y="42"/>
                  </a:cubicBezTo>
                  <a:cubicBezTo>
                    <a:pt x="34" y="40"/>
                    <a:pt x="37" y="40"/>
                    <a:pt x="37" y="40"/>
                  </a:cubicBezTo>
                  <a:cubicBezTo>
                    <a:pt x="37" y="40"/>
                    <a:pt x="58" y="54"/>
                    <a:pt x="81" y="55"/>
                  </a:cubicBezTo>
                  <a:cubicBezTo>
                    <a:pt x="104" y="55"/>
                    <a:pt x="152" y="72"/>
                    <a:pt x="179" y="97"/>
                  </a:cubicBezTo>
                  <a:cubicBezTo>
                    <a:pt x="207" y="122"/>
                    <a:pt x="280" y="124"/>
                    <a:pt x="280" y="124"/>
                  </a:cubicBezTo>
                  <a:lnTo>
                    <a:pt x="281" y="112"/>
                  </a:lnTo>
                  <a:close/>
                  <a:moveTo>
                    <a:pt x="32" y="33"/>
                  </a:moveTo>
                  <a:cubicBezTo>
                    <a:pt x="34" y="32"/>
                    <a:pt x="35" y="30"/>
                    <a:pt x="35" y="30"/>
                  </a:cubicBezTo>
                  <a:cubicBezTo>
                    <a:pt x="35" y="30"/>
                    <a:pt x="33" y="28"/>
                    <a:pt x="29" y="26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1" y="29"/>
                    <a:pt x="29" y="28"/>
                    <a:pt x="18" y="27"/>
                  </a:cubicBezTo>
                  <a:cubicBezTo>
                    <a:pt x="3" y="26"/>
                    <a:pt x="0" y="15"/>
                    <a:pt x="0" y="15"/>
                  </a:cubicBezTo>
                  <a:cubicBezTo>
                    <a:pt x="3" y="29"/>
                    <a:pt x="17" y="29"/>
                    <a:pt x="24" y="30"/>
                  </a:cubicBezTo>
                  <a:cubicBezTo>
                    <a:pt x="27" y="31"/>
                    <a:pt x="30" y="32"/>
                    <a:pt x="32" y="33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g101a4096445_2_4295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g101a4096445_2_4295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2183;g101a4096445_2_4295"/>
            <p:cNvSpPr/>
            <p:nvPr/>
          </p:nvSpPr>
          <p:spPr>
            <a:xfrm>
              <a:off x="6015038" y="4448176"/>
              <a:ext cx="50800" cy="47625"/>
            </a:xfrm>
            <a:custGeom>
              <a:rect b="b" l="l" r="r" t="t"/>
              <a:pathLst>
                <a:path extrusionOk="0" h="12" w="14">
                  <a:moveTo>
                    <a:pt x="8" y="0"/>
                  </a:moveTo>
                  <a:cubicBezTo>
                    <a:pt x="0" y="1"/>
                    <a:pt x="0" y="11"/>
                    <a:pt x="8" y="12"/>
                  </a:cubicBezTo>
                  <a:cubicBezTo>
                    <a:pt x="11" y="12"/>
                    <a:pt x="13" y="10"/>
                    <a:pt x="13" y="7"/>
                  </a:cubicBezTo>
                  <a:cubicBezTo>
                    <a:pt x="14" y="3"/>
                    <a:pt x="11" y="3"/>
                    <a:pt x="8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2184;g101a4096445_2_4295"/>
            <p:cNvSpPr/>
            <p:nvPr/>
          </p:nvSpPr>
          <p:spPr>
            <a:xfrm>
              <a:off x="6065838" y="4487863"/>
              <a:ext cx="55563" cy="38100"/>
            </a:xfrm>
            <a:custGeom>
              <a:rect b="b" l="l" r="r" t="t"/>
              <a:pathLst>
                <a:path extrusionOk="0" h="10" w="15">
                  <a:moveTo>
                    <a:pt x="3" y="5"/>
                  </a:moveTo>
                  <a:cubicBezTo>
                    <a:pt x="6" y="0"/>
                    <a:pt x="6" y="1"/>
                    <a:pt x="9" y="3"/>
                  </a:cubicBezTo>
                  <a:cubicBezTo>
                    <a:pt x="11" y="3"/>
                    <a:pt x="15" y="6"/>
                    <a:pt x="14" y="8"/>
                  </a:cubicBezTo>
                  <a:cubicBezTo>
                    <a:pt x="13" y="10"/>
                    <a:pt x="0" y="9"/>
                    <a:pt x="3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2185;g101a4096445_2_4295"/>
            <p:cNvSpPr/>
            <p:nvPr/>
          </p:nvSpPr>
          <p:spPr>
            <a:xfrm>
              <a:off x="5838825" y="4445001"/>
              <a:ext cx="39688" cy="74613"/>
            </a:xfrm>
            <a:custGeom>
              <a:rect b="b" l="l" r="r" t="t"/>
              <a:pathLst>
                <a:path extrusionOk="0" h="19" w="11">
                  <a:moveTo>
                    <a:pt x="11" y="2"/>
                  </a:moveTo>
                  <a:cubicBezTo>
                    <a:pt x="10" y="3"/>
                    <a:pt x="7" y="19"/>
                    <a:pt x="3" y="9"/>
                  </a:cubicBezTo>
                  <a:cubicBezTo>
                    <a:pt x="0" y="5"/>
                    <a:pt x="7" y="0"/>
                    <a:pt x="11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6" name="Google Shape;2186;g101a4096445_2_4295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187" name="Google Shape;2187;g101a4096445_2_4295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8" name="Google Shape;2188;g101a4096445_2_4295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89" name="Google Shape;2189;g101a4096445_2_42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60150" y="98175"/>
            <a:ext cx="1612150" cy="16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0" name="Google Shape;2190;g101a4096445_2_4295"/>
          <p:cNvPicPr preferRelativeResize="0"/>
          <p:nvPr/>
        </p:nvPicPr>
        <p:blipFill rotWithShape="1">
          <a:blip r:embed="rId3">
            <a:alphaModFix/>
          </a:blip>
          <a:srcRect b="16828" l="28496" r="9675" t="21277"/>
          <a:stretch/>
        </p:blipFill>
        <p:spPr>
          <a:xfrm>
            <a:off x="9595600" y="98175"/>
            <a:ext cx="1560952" cy="1562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CUSTOM">
    <p:spTree>
      <p:nvGrpSpPr>
        <p:cNvPr id="2191" name="Shape 2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" name="Google Shape;2192;g101a4096445_2_4371"/>
          <p:cNvSpPr/>
          <p:nvPr/>
        </p:nvSpPr>
        <p:spPr>
          <a:xfrm rot="-1453060">
            <a:off x="-4613362" y="594043"/>
            <a:ext cx="7756369" cy="2413581"/>
          </a:xfrm>
          <a:custGeom>
            <a:rect b="b" l="l" r="r" t="t"/>
            <a:pathLst>
              <a:path extrusionOk="0" h="39878" w="104045">
                <a:moveTo>
                  <a:pt x="101857" y="1"/>
                </a:moveTo>
                <a:lnTo>
                  <a:pt x="101857" y="1"/>
                </a:lnTo>
                <a:cubicBezTo>
                  <a:pt x="102525" y="1246"/>
                  <a:pt x="103072" y="2522"/>
                  <a:pt x="103406" y="3829"/>
                </a:cubicBezTo>
                <a:cubicBezTo>
                  <a:pt x="103771" y="5136"/>
                  <a:pt x="103953" y="6564"/>
                  <a:pt x="103832" y="7932"/>
                </a:cubicBezTo>
                <a:cubicBezTo>
                  <a:pt x="103710" y="9300"/>
                  <a:pt x="103254" y="10668"/>
                  <a:pt x="102494" y="11792"/>
                </a:cubicBezTo>
                <a:cubicBezTo>
                  <a:pt x="101795" y="12948"/>
                  <a:pt x="100671" y="13890"/>
                  <a:pt x="99394" y="14346"/>
                </a:cubicBezTo>
                <a:cubicBezTo>
                  <a:pt x="98681" y="14617"/>
                  <a:pt x="97911" y="14737"/>
                  <a:pt x="97137" y="14737"/>
                </a:cubicBezTo>
                <a:cubicBezTo>
                  <a:pt x="96526" y="14737"/>
                  <a:pt x="95912" y="14662"/>
                  <a:pt x="95321" y="14528"/>
                </a:cubicBezTo>
                <a:cubicBezTo>
                  <a:pt x="93984" y="14224"/>
                  <a:pt x="92737" y="13616"/>
                  <a:pt x="91552" y="12887"/>
                </a:cubicBezTo>
                <a:cubicBezTo>
                  <a:pt x="89212" y="11428"/>
                  <a:pt x="87266" y="9391"/>
                  <a:pt x="84956" y="7871"/>
                </a:cubicBezTo>
                <a:cubicBezTo>
                  <a:pt x="82646" y="6321"/>
                  <a:pt x="80002" y="5197"/>
                  <a:pt x="77236" y="4953"/>
                </a:cubicBezTo>
                <a:cubicBezTo>
                  <a:pt x="76980" y="4931"/>
                  <a:pt x="76723" y="4920"/>
                  <a:pt x="76465" y="4920"/>
                </a:cubicBezTo>
                <a:cubicBezTo>
                  <a:pt x="75339" y="4920"/>
                  <a:pt x="74195" y="5130"/>
                  <a:pt x="73132" y="5501"/>
                </a:cubicBezTo>
                <a:cubicBezTo>
                  <a:pt x="71856" y="5957"/>
                  <a:pt x="70670" y="6777"/>
                  <a:pt x="69637" y="7689"/>
                </a:cubicBezTo>
                <a:cubicBezTo>
                  <a:pt x="67600" y="9604"/>
                  <a:pt x="66141" y="11944"/>
                  <a:pt x="64500" y="14194"/>
                </a:cubicBezTo>
                <a:cubicBezTo>
                  <a:pt x="63710" y="15288"/>
                  <a:pt x="62798" y="16352"/>
                  <a:pt x="61886" y="17385"/>
                </a:cubicBezTo>
                <a:cubicBezTo>
                  <a:pt x="61430" y="17872"/>
                  <a:pt x="60944" y="18419"/>
                  <a:pt x="60457" y="18875"/>
                </a:cubicBezTo>
                <a:cubicBezTo>
                  <a:pt x="60184" y="19118"/>
                  <a:pt x="59940" y="19361"/>
                  <a:pt x="59697" y="19574"/>
                </a:cubicBezTo>
                <a:lnTo>
                  <a:pt x="58877" y="20273"/>
                </a:lnTo>
                <a:cubicBezTo>
                  <a:pt x="56810" y="22066"/>
                  <a:pt x="54469" y="23525"/>
                  <a:pt x="52007" y="24802"/>
                </a:cubicBezTo>
                <a:cubicBezTo>
                  <a:pt x="49545" y="26018"/>
                  <a:pt x="46931" y="26960"/>
                  <a:pt x="44226" y="27537"/>
                </a:cubicBezTo>
                <a:cubicBezTo>
                  <a:pt x="42888" y="27841"/>
                  <a:pt x="41521" y="28024"/>
                  <a:pt x="40153" y="28176"/>
                </a:cubicBezTo>
                <a:cubicBezTo>
                  <a:pt x="38785" y="28297"/>
                  <a:pt x="37387" y="28358"/>
                  <a:pt x="36019" y="28358"/>
                </a:cubicBezTo>
                <a:cubicBezTo>
                  <a:pt x="35814" y="28360"/>
                  <a:pt x="35609" y="28361"/>
                  <a:pt x="35403" y="28361"/>
                </a:cubicBezTo>
                <a:cubicBezTo>
                  <a:pt x="32839" y="28361"/>
                  <a:pt x="30254" y="28193"/>
                  <a:pt x="27721" y="28024"/>
                </a:cubicBezTo>
                <a:cubicBezTo>
                  <a:pt x="24955" y="27781"/>
                  <a:pt x="22219" y="27568"/>
                  <a:pt x="19453" y="27446"/>
                </a:cubicBezTo>
                <a:cubicBezTo>
                  <a:pt x="18794" y="27417"/>
                  <a:pt x="18128" y="27398"/>
                  <a:pt x="17462" y="27398"/>
                </a:cubicBezTo>
                <a:cubicBezTo>
                  <a:pt x="15365" y="27398"/>
                  <a:pt x="13253" y="27583"/>
                  <a:pt x="11247" y="28206"/>
                </a:cubicBezTo>
                <a:cubicBezTo>
                  <a:pt x="9940" y="28632"/>
                  <a:pt x="8693" y="29270"/>
                  <a:pt x="7629" y="30182"/>
                </a:cubicBezTo>
                <a:cubicBezTo>
                  <a:pt x="6596" y="31094"/>
                  <a:pt x="5745" y="32188"/>
                  <a:pt x="5015" y="33373"/>
                </a:cubicBezTo>
                <a:cubicBezTo>
                  <a:pt x="4256" y="34528"/>
                  <a:pt x="3617" y="35744"/>
                  <a:pt x="2797" y="36869"/>
                </a:cubicBezTo>
                <a:cubicBezTo>
                  <a:pt x="2037" y="38024"/>
                  <a:pt x="1125" y="39088"/>
                  <a:pt x="0" y="39878"/>
                </a:cubicBezTo>
                <a:cubicBezTo>
                  <a:pt x="1125" y="39118"/>
                  <a:pt x="2097" y="38054"/>
                  <a:pt x="2857" y="36899"/>
                </a:cubicBezTo>
                <a:cubicBezTo>
                  <a:pt x="3648" y="35775"/>
                  <a:pt x="4316" y="34559"/>
                  <a:pt x="5076" y="33404"/>
                </a:cubicBezTo>
                <a:cubicBezTo>
                  <a:pt x="5806" y="32279"/>
                  <a:pt x="6687" y="31185"/>
                  <a:pt x="7721" y="30243"/>
                </a:cubicBezTo>
                <a:cubicBezTo>
                  <a:pt x="8785" y="29392"/>
                  <a:pt x="10000" y="28723"/>
                  <a:pt x="11307" y="28328"/>
                </a:cubicBezTo>
                <a:cubicBezTo>
                  <a:pt x="13298" y="27694"/>
                  <a:pt x="15355" y="27516"/>
                  <a:pt x="17405" y="27516"/>
                </a:cubicBezTo>
                <a:cubicBezTo>
                  <a:pt x="18110" y="27516"/>
                  <a:pt x="18814" y="27537"/>
                  <a:pt x="19514" y="27568"/>
                </a:cubicBezTo>
                <a:cubicBezTo>
                  <a:pt x="22250" y="27689"/>
                  <a:pt x="25046" y="27902"/>
                  <a:pt x="27782" y="28145"/>
                </a:cubicBezTo>
                <a:cubicBezTo>
                  <a:pt x="30344" y="28342"/>
                  <a:pt x="32880" y="28513"/>
                  <a:pt x="35438" y="28513"/>
                </a:cubicBezTo>
                <a:cubicBezTo>
                  <a:pt x="35642" y="28513"/>
                  <a:pt x="35845" y="28512"/>
                  <a:pt x="36049" y="28510"/>
                </a:cubicBezTo>
                <a:cubicBezTo>
                  <a:pt x="37417" y="28510"/>
                  <a:pt x="38815" y="28449"/>
                  <a:pt x="40183" y="28328"/>
                </a:cubicBezTo>
                <a:cubicBezTo>
                  <a:pt x="41551" y="28206"/>
                  <a:pt x="42919" y="28024"/>
                  <a:pt x="44287" y="27720"/>
                </a:cubicBezTo>
                <a:cubicBezTo>
                  <a:pt x="46992" y="27142"/>
                  <a:pt x="49606" y="26200"/>
                  <a:pt x="52129" y="24984"/>
                </a:cubicBezTo>
                <a:cubicBezTo>
                  <a:pt x="54621" y="23768"/>
                  <a:pt x="56962" y="22249"/>
                  <a:pt x="59089" y="20455"/>
                </a:cubicBezTo>
                <a:lnTo>
                  <a:pt x="59880" y="19787"/>
                </a:lnTo>
                <a:cubicBezTo>
                  <a:pt x="60153" y="19543"/>
                  <a:pt x="60366" y="19270"/>
                  <a:pt x="60640" y="19057"/>
                </a:cubicBezTo>
                <a:cubicBezTo>
                  <a:pt x="61126" y="18601"/>
                  <a:pt x="61582" y="18054"/>
                  <a:pt x="62068" y="17568"/>
                </a:cubicBezTo>
                <a:cubicBezTo>
                  <a:pt x="62980" y="16534"/>
                  <a:pt x="63892" y="15470"/>
                  <a:pt x="64713" y="14346"/>
                </a:cubicBezTo>
                <a:cubicBezTo>
                  <a:pt x="66324" y="12096"/>
                  <a:pt x="67783" y="9756"/>
                  <a:pt x="69789" y="7841"/>
                </a:cubicBezTo>
                <a:cubicBezTo>
                  <a:pt x="70822" y="6929"/>
                  <a:pt x="71947" y="6139"/>
                  <a:pt x="73254" y="5683"/>
                </a:cubicBezTo>
                <a:cubicBezTo>
                  <a:pt x="74292" y="5303"/>
                  <a:pt x="75436" y="5113"/>
                  <a:pt x="76580" y="5113"/>
                </a:cubicBezTo>
                <a:cubicBezTo>
                  <a:pt x="76809" y="5113"/>
                  <a:pt x="77038" y="5121"/>
                  <a:pt x="77266" y="5136"/>
                </a:cubicBezTo>
                <a:cubicBezTo>
                  <a:pt x="80002" y="5379"/>
                  <a:pt x="82646" y="6504"/>
                  <a:pt x="84926" y="8023"/>
                </a:cubicBezTo>
                <a:cubicBezTo>
                  <a:pt x="87236" y="9513"/>
                  <a:pt x="89181" y="11519"/>
                  <a:pt x="91522" y="13008"/>
                </a:cubicBezTo>
                <a:cubicBezTo>
                  <a:pt x="92707" y="13768"/>
                  <a:pt x="93953" y="14346"/>
                  <a:pt x="95321" y="14650"/>
                </a:cubicBezTo>
                <a:cubicBezTo>
                  <a:pt x="95912" y="14784"/>
                  <a:pt x="96532" y="14859"/>
                  <a:pt x="97150" y="14859"/>
                </a:cubicBezTo>
                <a:cubicBezTo>
                  <a:pt x="97932" y="14859"/>
                  <a:pt x="98712" y="14739"/>
                  <a:pt x="99424" y="14467"/>
                </a:cubicBezTo>
                <a:cubicBezTo>
                  <a:pt x="100732" y="13951"/>
                  <a:pt x="101826" y="13008"/>
                  <a:pt x="102586" y="11823"/>
                </a:cubicBezTo>
                <a:cubicBezTo>
                  <a:pt x="103346" y="10668"/>
                  <a:pt x="103801" y="9270"/>
                  <a:pt x="103923" y="7932"/>
                </a:cubicBezTo>
                <a:cubicBezTo>
                  <a:pt x="104045" y="6564"/>
                  <a:pt x="103832" y="5136"/>
                  <a:pt x="103467" y="3798"/>
                </a:cubicBezTo>
                <a:cubicBezTo>
                  <a:pt x="103072" y="2492"/>
                  <a:pt x="102525" y="1246"/>
                  <a:pt x="10185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3" name="Google Shape;2193;g101a4096445_2_4371"/>
          <p:cNvSpPr/>
          <p:nvPr/>
        </p:nvSpPr>
        <p:spPr>
          <a:xfrm flipH="1" rot="10800000">
            <a:off x="10668000" y="4773993"/>
            <a:ext cx="4829772" cy="5500943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F8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4" name="Google Shape;2194;g101a4096445_2_4371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b="1" sz="3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2195" name="Google Shape;2195;g101a4096445_2_4371"/>
          <p:cNvSpPr txBox="1"/>
          <p:nvPr>
            <p:ph idx="1" type="body"/>
          </p:nvPr>
        </p:nvSpPr>
        <p:spPr>
          <a:xfrm>
            <a:off x="412750" y="946250"/>
            <a:ext cx="11144400" cy="5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600">
                <a:solidFill>
                  <a:srgbClr val="434343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200">
                <a:solidFill>
                  <a:srgbClr val="434343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800">
                <a:solidFill>
                  <a:srgbClr val="434343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">
  <p:cSld name="CUSTOM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9"/>
          <p:cNvSpPr/>
          <p:nvPr/>
        </p:nvSpPr>
        <p:spPr>
          <a:xfrm rot="-1453060">
            <a:off x="-4613367" y="594045"/>
            <a:ext cx="7756369" cy="2413581"/>
          </a:xfrm>
          <a:custGeom>
            <a:rect b="b" l="l" r="r" t="t"/>
            <a:pathLst>
              <a:path extrusionOk="0" h="39878" w="104045">
                <a:moveTo>
                  <a:pt x="101857" y="1"/>
                </a:moveTo>
                <a:lnTo>
                  <a:pt x="101857" y="1"/>
                </a:lnTo>
                <a:cubicBezTo>
                  <a:pt x="102525" y="1246"/>
                  <a:pt x="103072" y="2522"/>
                  <a:pt x="103406" y="3829"/>
                </a:cubicBezTo>
                <a:cubicBezTo>
                  <a:pt x="103771" y="5136"/>
                  <a:pt x="103953" y="6564"/>
                  <a:pt x="103832" y="7932"/>
                </a:cubicBezTo>
                <a:cubicBezTo>
                  <a:pt x="103710" y="9300"/>
                  <a:pt x="103254" y="10668"/>
                  <a:pt x="102494" y="11792"/>
                </a:cubicBezTo>
                <a:cubicBezTo>
                  <a:pt x="101795" y="12948"/>
                  <a:pt x="100671" y="13890"/>
                  <a:pt x="99394" y="14346"/>
                </a:cubicBezTo>
                <a:cubicBezTo>
                  <a:pt x="98681" y="14617"/>
                  <a:pt x="97911" y="14737"/>
                  <a:pt x="97137" y="14737"/>
                </a:cubicBezTo>
                <a:cubicBezTo>
                  <a:pt x="96526" y="14737"/>
                  <a:pt x="95912" y="14662"/>
                  <a:pt x="95321" y="14528"/>
                </a:cubicBezTo>
                <a:cubicBezTo>
                  <a:pt x="93984" y="14224"/>
                  <a:pt x="92737" y="13616"/>
                  <a:pt x="91552" y="12887"/>
                </a:cubicBezTo>
                <a:cubicBezTo>
                  <a:pt x="89212" y="11428"/>
                  <a:pt x="87266" y="9391"/>
                  <a:pt x="84956" y="7871"/>
                </a:cubicBezTo>
                <a:cubicBezTo>
                  <a:pt x="82646" y="6321"/>
                  <a:pt x="80002" y="5197"/>
                  <a:pt x="77236" y="4953"/>
                </a:cubicBezTo>
                <a:cubicBezTo>
                  <a:pt x="76980" y="4931"/>
                  <a:pt x="76723" y="4920"/>
                  <a:pt x="76465" y="4920"/>
                </a:cubicBezTo>
                <a:cubicBezTo>
                  <a:pt x="75339" y="4920"/>
                  <a:pt x="74195" y="5130"/>
                  <a:pt x="73132" y="5501"/>
                </a:cubicBezTo>
                <a:cubicBezTo>
                  <a:pt x="71856" y="5957"/>
                  <a:pt x="70670" y="6777"/>
                  <a:pt x="69637" y="7689"/>
                </a:cubicBezTo>
                <a:cubicBezTo>
                  <a:pt x="67600" y="9604"/>
                  <a:pt x="66141" y="11944"/>
                  <a:pt x="64500" y="14194"/>
                </a:cubicBezTo>
                <a:cubicBezTo>
                  <a:pt x="63710" y="15288"/>
                  <a:pt x="62798" y="16352"/>
                  <a:pt x="61886" y="17385"/>
                </a:cubicBezTo>
                <a:cubicBezTo>
                  <a:pt x="61430" y="17872"/>
                  <a:pt x="60944" y="18419"/>
                  <a:pt x="60457" y="18875"/>
                </a:cubicBezTo>
                <a:cubicBezTo>
                  <a:pt x="60184" y="19118"/>
                  <a:pt x="59940" y="19361"/>
                  <a:pt x="59697" y="19574"/>
                </a:cubicBezTo>
                <a:lnTo>
                  <a:pt x="58877" y="20273"/>
                </a:lnTo>
                <a:cubicBezTo>
                  <a:pt x="56810" y="22066"/>
                  <a:pt x="54469" y="23525"/>
                  <a:pt x="52007" y="24802"/>
                </a:cubicBezTo>
                <a:cubicBezTo>
                  <a:pt x="49545" y="26018"/>
                  <a:pt x="46931" y="26960"/>
                  <a:pt x="44226" y="27537"/>
                </a:cubicBezTo>
                <a:cubicBezTo>
                  <a:pt x="42888" y="27841"/>
                  <a:pt x="41521" y="28024"/>
                  <a:pt x="40153" y="28176"/>
                </a:cubicBezTo>
                <a:cubicBezTo>
                  <a:pt x="38785" y="28297"/>
                  <a:pt x="37387" y="28358"/>
                  <a:pt x="36019" y="28358"/>
                </a:cubicBezTo>
                <a:cubicBezTo>
                  <a:pt x="35814" y="28360"/>
                  <a:pt x="35609" y="28361"/>
                  <a:pt x="35403" y="28361"/>
                </a:cubicBezTo>
                <a:cubicBezTo>
                  <a:pt x="32839" y="28361"/>
                  <a:pt x="30254" y="28193"/>
                  <a:pt x="27721" y="28024"/>
                </a:cubicBezTo>
                <a:cubicBezTo>
                  <a:pt x="24955" y="27781"/>
                  <a:pt x="22219" y="27568"/>
                  <a:pt x="19453" y="27446"/>
                </a:cubicBezTo>
                <a:cubicBezTo>
                  <a:pt x="18794" y="27417"/>
                  <a:pt x="18128" y="27398"/>
                  <a:pt x="17462" y="27398"/>
                </a:cubicBezTo>
                <a:cubicBezTo>
                  <a:pt x="15365" y="27398"/>
                  <a:pt x="13253" y="27583"/>
                  <a:pt x="11247" y="28206"/>
                </a:cubicBezTo>
                <a:cubicBezTo>
                  <a:pt x="9940" y="28632"/>
                  <a:pt x="8693" y="29270"/>
                  <a:pt x="7629" y="30182"/>
                </a:cubicBezTo>
                <a:cubicBezTo>
                  <a:pt x="6596" y="31094"/>
                  <a:pt x="5745" y="32188"/>
                  <a:pt x="5015" y="33373"/>
                </a:cubicBezTo>
                <a:cubicBezTo>
                  <a:pt x="4256" y="34528"/>
                  <a:pt x="3617" y="35744"/>
                  <a:pt x="2797" y="36869"/>
                </a:cubicBezTo>
                <a:cubicBezTo>
                  <a:pt x="2037" y="38024"/>
                  <a:pt x="1125" y="39088"/>
                  <a:pt x="0" y="39878"/>
                </a:cubicBezTo>
                <a:cubicBezTo>
                  <a:pt x="1125" y="39118"/>
                  <a:pt x="2097" y="38054"/>
                  <a:pt x="2857" y="36899"/>
                </a:cubicBezTo>
                <a:cubicBezTo>
                  <a:pt x="3648" y="35775"/>
                  <a:pt x="4316" y="34559"/>
                  <a:pt x="5076" y="33404"/>
                </a:cubicBezTo>
                <a:cubicBezTo>
                  <a:pt x="5806" y="32279"/>
                  <a:pt x="6687" y="31185"/>
                  <a:pt x="7721" y="30243"/>
                </a:cubicBezTo>
                <a:cubicBezTo>
                  <a:pt x="8785" y="29392"/>
                  <a:pt x="10000" y="28723"/>
                  <a:pt x="11307" y="28328"/>
                </a:cubicBezTo>
                <a:cubicBezTo>
                  <a:pt x="13298" y="27694"/>
                  <a:pt x="15355" y="27516"/>
                  <a:pt x="17405" y="27516"/>
                </a:cubicBezTo>
                <a:cubicBezTo>
                  <a:pt x="18110" y="27516"/>
                  <a:pt x="18814" y="27537"/>
                  <a:pt x="19514" y="27568"/>
                </a:cubicBezTo>
                <a:cubicBezTo>
                  <a:pt x="22250" y="27689"/>
                  <a:pt x="25046" y="27902"/>
                  <a:pt x="27782" y="28145"/>
                </a:cubicBezTo>
                <a:cubicBezTo>
                  <a:pt x="30344" y="28342"/>
                  <a:pt x="32880" y="28513"/>
                  <a:pt x="35438" y="28513"/>
                </a:cubicBezTo>
                <a:cubicBezTo>
                  <a:pt x="35642" y="28513"/>
                  <a:pt x="35845" y="28512"/>
                  <a:pt x="36049" y="28510"/>
                </a:cubicBezTo>
                <a:cubicBezTo>
                  <a:pt x="37417" y="28510"/>
                  <a:pt x="38815" y="28449"/>
                  <a:pt x="40183" y="28328"/>
                </a:cubicBezTo>
                <a:cubicBezTo>
                  <a:pt x="41551" y="28206"/>
                  <a:pt x="42919" y="28024"/>
                  <a:pt x="44287" y="27720"/>
                </a:cubicBezTo>
                <a:cubicBezTo>
                  <a:pt x="46992" y="27142"/>
                  <a:pt x="49606" y="26200"/>
                  <a:pt x="52129" y="24984"/>
                </a:cubicBezTo>
                <a:cubicBezTo>
                  <a:pt x="54621" y="23768"/>
                  <a:pt x="56962" y="22249"/>
                  <a:pt x="59089" y="20455"/>
                </a:cubicBezTo>
                <a:lnTo>
                  <a:pt x="59880" y="19787"/>
                </a:lnTo>
                <a:cubicBezTo>
                  <a:pt x="60153" y="19543"/>
                  <a:pt x="60366" y="19270"/>
                  <a:pt x="60640" y="19057"/>
                </a:cubicBezTo>
                <a:cubicBezTo>
                  <a:pt x="61126" y="18601"/>
                  <a:pt x="61582" y="18054"/>
                  <a:pt x="62068" y="17568"/>
                </a:cubicBezTo>
                <a:cubicBezTo>
                  <a:pt x="62980" y="16534"/>
                  <a:pt x="63892" y="15470"/>
                  <a:pt x="64713" y="14346"/>
                </a:cubicBezTo>
                <a:cubicBezTo>
                  <a:pt x="66324" y="12096"/>
                  <a:pt x="67783" y="9756"/>
                  <a:pt x="69789" y="7841"/>
                </a:cubicBezTo>
                <a:cubicBezTo>
                  <a:pt x="70822" y="6929"/>
                  <a:pt x="71947" y="6139"/>
                  <a:pt x="73254" y="5683"/>
                </a:cubicBezTo>
                <a:cubicBezTo>
                  <a:pt x="74292" y="5303"/>
                  <a:pt x="75436" y="5113"/>
                  <a:pt x="76580" y="5113"/>
                </a:cubicBezTo>
                <a:cubicBezTo>
                  <a:pt x="76809" y="5113"/>
                  <a:pt x="77038" y="5121"/>
                  <a:pt x="77266" y="5136"/>
                </a:cubicBezTo>
                <a:cubicBezTo>
                  <a:pt x="80002" y="5379"/>
                  <a:pt x="82646" y="6504"/>
                  <a:pt x="84926" y="8023"/>
                </a:cubicBezTo>
                <a:cubicBezTo>
                  <a:pt x="87236" y="9513"/>
                  <a:pt x="89181" y="11519"/>
                  <a:pt x="91522" y="13008"/>
                </a:cubicBezTo>
                <a:cubicBezTo>
                  <a:pt x="92707" y="13768"/>
                  <a:pt x="93953" y="14346"/>
                  <a:pt x="95321" y="14650"/>
                </a:cubicBezTo>
                <a:cubicBezTo>
                  <a:pt x="95912" y="14784"/>
                  <a:pt x="96532" y="14859"/>
                  <a:pt x="97150" y="14859"/>
                </a:cubicBezTo>
                <a:cubicBezTo>
                  <a:pt x="97932" y="14859"/>
                  <a:pt x="98712" y="14739"/>
                  <a:pt x="99424" y="14467"/>
                </a:cubicBezTo>
                <a:cubicBezTo>
                  <a:pt x="100732" y="13951"/>
                  <a:pt x="101826" y="13008"/>
                  <a:pt x="102586" y="11823"/>
                </a:cubicBezTo>
                <a:cubicBezTo>
                  <a:pt x="103346" y="10668"/>
                  <a:pt x="103801" y="9270"/>
                  <a:pt x="103923" y="7932"/>
                </a:cubicBezTo>
                <a:cubicBezTo>
                  <a:pt x="104045" y="6564"/>
                  <a:pt x="103832" y="5136"/>
                  <a:pt x="103467" y="3798"/>
                </a:cubicBezTo>
                <a:cubicBezTo>
                  <a:pt x="103072" y="2492"/>
                  <a:pt x="102525" y="1246"/>
                  <a:pt x="10185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9"/>
          <p:cNvSpPr/>
          <p:nvPr/>
        </p:nvSpPr>
        <p:spPr>
          <a:xfrm flipH="1" rot="10800000">
            <a:off x="10668000" y="4773993"/>
            <a:ext cx="4829772" cy="5500943"/>
          </a:xfrm>
          <a:custGeom>
            <a:rect b="b" l="l" r="r" t="t"/>
            <a:pathLst>
              <a:path extrusionOk="0" h="55938" w="49113">
                <a:moveTo>
                  <a:pt x="11164" y="8313"/>
                </a:moveTo>
                <a:cubicBezTo>
                  <a:pt x="11064" y="9240"/>
                  <a:pt x="10965" y="10183"/>
                  <a:pt x="10834" y="11122"/>
                </a:cubicBezTo>
                <a:lnTo>
                  <a:pt x="10834" y="11122"/>
                </a:lnTo>
                <a:cubicBezTo>
                  <a:pt x="10965" y="10248"/>
                  <a:pt x="11069" y="9359"/>
                  <a:pt x="11164" y="8465"/>
                </a:cubicBezTo>
                <a:cubicBezTo>
                  <a:pt x="11164" y="8374"/>
                  <a:pt x="11286" y="8374"/>
                  <a:pt x="11164" y="8313"/>
                </a:cubicBezTo>
                <a:close/>
                <a:moveTo>
                  <a:pt x="10834" y="11122"/>
                </a:moveTo>
                <a:cubicBezTo>
                  <a:pt x="10416" y="13917"/>
                  <a:pt x="9717" y="16575"/>
                  <a:pt x="8112" y="18849"/>
                </a:cubicBezTo>
                <a:lnTo>
                  <a:pt x="8112" y="18849"/>
                </a:lnTo>
                <a:cubicBezTo>
                  <a:pt x="9804" y="16595"/>
                  <a:pt x="10452" y="13870"/>
                  <a:pt x="10834" y="11122"/>
                </a:cubicBezTo>
                <a:close/>
                <a:moveTo>
                  <a:pt x="8112" y="18849"/>
                </a:moveTo>
                <a:lnTo>
                  <a:pt x="8112" y="18849"/>
                </a:lnTo>
                <a:cubicBezTo>
                  <a:pt x="8086" y="18883"/>
                  <a:pt x="8060" y="18918"/>
                  <a:pt x="8033" y="18952"/>
                </a:cubicBezTo>
                <a:cubicBezTo>
                  <a:pt x="5814" y="21900"/>
                  <a:pt x="1954" y="23542"/>
                  <a:pt x="586" y="27189"/>
                </a:cubicBezTo>
                <a:cubicBezTo>
                  <a:pt x="163" y="28315"/>
                  <a:pt x="1" y="29519"/>
                  <a:pt x="86" y="30703"/>
                </a:cubicBezTo>
                <a:lnTo>
                  <a:pt x="86" y="30703"/>
                </a:lnTo>
                <a:cubicBezTo>
                  <a:pt x="9" y="29419"/>
                  <a:pt x="217" y="28108"/>
                  <a:pt x="738" y="26885"/>
                </a:cubicBezTo>
                <a:cubicBezTo>
                  <a:pt x="1924" y="24180"/>
                  <a:pt x="4477" y="22630"/>
                  <a:pt x="6514" y="20684"/>
                </a:cubicBezTo>
                <a:cubicBezTo>
                  <a:pt x="7129" y="20107"/>
                  <a:pt x="7656" y="19494"/>
                  <a:pt x="8112" y="18849"/>
                </a:cubicBezTo>
                <a:close/>
                <a:moveTo>
                  <a:pt x="34117" y="1"/>
                </a:moveTo>
                <a:cubicBezTo>
                  <a:pt x="32651" y="1"/>
                  <a:pt x="31094" y="1240"/>
                  <a:pt x="30040" y="2143"/>
                </a:cubicBezTo>
                <a:cubicBezTo>
                  <a:pt x="27699" y="4240"/>
                  <a:pt x="25906" y="6824"/>
                  <a:pt x="24690" y="9712"/>
                </a:cubicBezTo>
                <a:cubicBezTo>
                  <a:pt x="18885" y="23754"/>
                  <a:pt x="29736" y="38496"/>
                  <a:pt x="24994" y="52691"/>
                </a:cubicBezTo>
                <a:cubicBezTo>
                  <a:pt x="24660" y="53755"/>
                  <a:pt x="24295" y="54758"/>
                  <a:pt x="23292" y="55335"/>
                </a:cubicBezTo>
                <a:cubicBezTo>
                  <a:pt x="22844" y="55565"/>
                  <a:pt x="22365" y="55647"/>
                  <a:pt x="21877" y="55647"/>
                </a:cubicBezTo>
                <a:cubicBezTo>
                  <a:pt x="21075" y="55647"/>
                  <a:pt x="20248" y="55426"/>
                  <a:pt x="19492" y="55275"/>
                </a:cubicBezTo>
                <a:cubicBezTo>
                  <a:pt x="17851" y="54879"/>
                  <a:pt x="16179" y="54424"/>
                  <a:pt x="14568" y="53937"/>
                </a:cubicBezTo>
                <a:cubicBezTo>
                  <a:pt x="13201" y="53512"/>
                  <a:pt x="11650" y="52995"/>
                  <a:pt x="10708" y="51840"/>
                </a:cubicBezTo>
                <a:cubicBezTo>
                  <a:pt x="9340" y="50138"/>
                  <a:pt x="10222" y="47980"/>
                  <a:pt x="11286" y="46338"/>
                </a:cubicBezTo>
                <a:cubicBezTo>
                  <a:pt x="12532" y="44393"/>
                  <a:pt x="14812" y="42235"/>
                  <a:pt x="14204" y="39651"/>
                </a:cubicBezTo>
                <a:cubicBezTo>
                  <a:pt x="13885" y="38202"/>
                  <a:pt x="12627" y="37886"/>
                  <a:pt x="11272" y="37886"/>
                </a:cubicBezTo>
                <a:cubicBezTo>
                  <a:pt x="11206" y="37886"/>
                  <a:pt x="11139" y="37887"/>
                  <a:pt x="11073" y="37888"/>
                </a:cubicBezTo>
                <a:cubicBezTo>
                  <a:pt x="10014" y="37946"/>
                  <a:pt x="8928" y="38165"/>
                  <a:pt x="7866" y="38165"/>
                </a:cubicBezTo>
                <a:cubicBezTo>
                  <a:pt x="7800" y="38165"/>
                  <a:pt x="7734" y="38164"/>
                  <a:pt x="7669" y="38162"/>
                </a:cubicBezTo>
                <a:cubicBezTo>
                  <a:pt x="5845" y="38132"/>
                  <a:pt x="4021" y="37372"/>
                  <a:pt x="2653" y="36156"/>
                </a:cubicBezTo>
                <a:cubicBezTo>
                  <a:pt x="1114" y="34732"/>
                  <a:pt x="232" y="32747"/>
                  <a:pt x="86" y="30703"/>
                </a:cubicBezTo>
                <a:lnTo>
                  <a:pt x="86" y="30703"/>
                </a:lnTo>
                <a:cubicBezTo>
                  <a:pt x="267" y="33758"/>
                  <a:pt x="2058" y="36659"/>
                  <a:pt x="5055" y="37858"/>
                </a:cubicBezTo>
                <a:cubicBezTo>
                  <a:pt x="5954" y="38218"/>
                  <a:pt x="6811" y="38322"/>
                  <a:pt x="7662" y="38322"/>
                </a:cubicBezTo>
                <a:cubicBezTo>
                  <a:pt x="8837" y="38322"/>
                  <a:pt x="10002" y="38123"/>
                  <a:pt x="11255" y="38123"/>
                </a:cubicBezTo>
                <a:cubicBezTo>
                  <a:pt x="11396" y="38123"/>
                  <a:pt x="11538" y="38126"/>
                  <a:pt x="11681" y="38132"/>
                </a:cubicBezTo>
                <a:cubicBezTo>
                  <a:pt x="14204" y="38253"/>
                  <a:pt x="14629" y="40442"/>
                  <a:pt x="13748" y="42508"/>
                </a:cubicBezTo>
                <a:cubicBezTo>
                  <a:pt x="13109" y="44028"/>
                  <a:pt x="11954" y="45244"/>
                  <a:pt x="11042" y="46612"/>
                </a:cubicBezTo>
                <a:cubicBezTo>
                  <a:pt x="9979" y="48284"/>
                  <a:pt x="9249" y="50503"/>
                  <a:pt x="10739" y="52174"/>
                </a:cubicBezTo>
                <a:cubicBezTo>
                  <a:pt x="12350" y="53968"/>
                  <a:pt x="15298" y="54424"/>
                  <a:pt x="17456" y="55001"/>
                </a:cubicBezTo>
                <a:cubicBezTo>
                  <a:pt x="18633" y="55314"/>
                  <a:pt x="20299" y="55938"/>
                  <a:pt x="21769" y="55938"/>
                </a:cubicBezTo>
                <a:cubicBezTo>
                  <a:pt x="22728" y="55938"/>
                  <a:pt x="23604" y="55672"/>
                  <a:pt x="24204" y="54879"/>
                </a:cubicBezTo>
                <a:cubicBezTo>
                  <a:pt x="26058" y="52448"/>
                  <a:pt x="26271" y="48162"/>
                  <a:pt x="26332" y="45244"/>
                </a:cubicBezTo>
                <a:cubicBezTo>
                  <a:pt x="26423" y="37250"/>
                  <a:pt x="23657" y="29621"/>
                  <a:pt x="23170" y="21718"/>
                </a:cubicBezTo>
                <a:cubicBezTo>
                  <a:pt x="22927" y="17888"/>
                  <a:pt x="23231" y="13997"/>
                  <a:pt x="24599" y="10441"/>
                </a:cubicBezTo>
                <a:cubicBezTo>
                  <a:pt x="26028" y="6794"/>
                  <a:pt x="28672" y="2751"/>
                  <a:pt x="32198" y="806"/>
                </a:cubicBezTo>
                <a:cubicBezTo>
                  <a:pt x="32943" y="401"/>
                  <a:pt x="33570" y="226"/>
                  <a:pt x="34100" y="226"/>
                </a:cubicBezTo>
                <a:cubicBezTo>
                  <a:pt x="36599" y="226"/>
                  <a:pt x="36932" y="4120"/>
                  <a:pt x="37183" y="6277"/>
                </a:cubicBezTo>
                <a:cubicBezTo>
                  <a:pt x="37426" y="8496"/>
                  <a:pt x="37608" y="10745"/>
                  <a:pt x="37730" y="12934"/>
                </a:cubicBezTo>
                <a:cubicBezTo>
                  <a:pt x="37973" y="17614"/>
                  <a:pt x="38064" y="22295"/>
                  <a:pt x="38095" y="26946"/>
                </a:cubicBezTo>
                <a:cubicBezTo>
                  <a:pt x="38125" y="31505"/>
                  <a:pt x="38216" y="36065"/>
                  <a:pt x="38338" y="40624"/>
                </a:cubicBezTo>
                <a:cubicBezTo>
                  <a:pt x="38399" y="43147"/>
                  <a:pt x="38520" y="45639"/>
                  <a:pt x="39159" y="48071"/>
                </a:cubicBezTo>
                <a:cubicBezTo>
                  <a:pt x="39706" y="50138"/>
                  <a:pt x="40678" y="52296"/>
                  <a:pt x="42624" y="53360"/>
                </a:cubicBezTo>
                <a:cubicBezTo>
                  <a:pt x="43475" y="53828"/>
                  <a:pt x="44436" y="54072"/>
                  <a:pt x="45383" y="54072"/>
                </a:cubicBezTo>
                <a:cubicBezTo>
                  <a:pt x="46770" y="54072"/>
                  <a:pt x="48128" y="53550"/>
                  <a:pt x="49068" y="52448"/>
                </a:cubicBezTo>
                <a:cubicBezTo>
                  <a:pt x="49112" y="52425"/>
                  <a:pt x="49075" y="52354"/>
                  <a:pt x="49040" y="52354"/>
                </a:cubicBezTo>
                <a:cubicBezTo>
                  <a:pt x="49027" y="52354"/>
                  <a:pt x="49015" y="52363"/>
                  <a:pt x="49007" y="52387"/>
                </a:cubicBezTo>
                <a:cubicBezTo>
                  <a:pt x="48062" y="53475"/>
                  <a:pt x="46821" y="53947"/>
                  <a:pt x="45556" y="53947"/>
                </a:cubicBezTo>
                <a:cubicBezTo>
                  <a:pt x="43605" y="53947"/>
                  <a:pt x="41596" y="52825"/>
                  <a:pt x="40526" y="51110"/>
                </a:cubicBezTo>
                <a:cubicBezTo>
                  <a:pt x="39250" y="48983"/>
                  <a:pt x="38855" y="46369"/>
                  <a:pt x="38642" y="43937"/>
                </a:cubicBezTo>
                <a:cubicBezTo>
                  <a:pt x="38034" y="36946"/>
                  <a:pt x="38277" y="29894"/>
                  <a:pt x="38125" y="22843"/>
                </a:cubicBezTo>
                <a:cubicBezTo>
                  <a:pt x="38064" y="18526"/>
                  <a:pt x="37943" y="14241"/>
                  <a:pt x="37608" y="9894"/>
                </a:cubicBezTo>
                <a:cubicBezTo>
                  <a:pt x="37456" y="7918"/>
                  <a:pt x="37274" y="5943"/>
                  <a:pt x="37000" y="3967"/>
                </a:cubicBezTo>
                <a:cubicBezTo>
                  <a:pt x="36848" y="2873"/>
                  <a:pt x="36666" y="1566"/>
                  <a:pt x="35845" y="745"/>
                </a:cubicBezTo>
                <a:cubicBezTo>
                  <a:pt x="35312" y="212"/>
                  <a:pt x="34722" y="1"/>
                  <a:pt x="34117" y="1"/>
                </a:cubicBezTo>
                <a:close/>
              </a:path>
            </a:pathLst>
          </a:custGeom>
          <a:solidFill>
            <a:srgbClr val="E7E6E6"/>
          </a:solidFill>
          <a:ln cap="flat" cmpd="sng" w="28575">
            <a:solidFill>
              <a:srgbClr val="FFF8E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9"/>
          <p:cNvSpPr txBox="1"/>
          <p:nvPr>
            <p:ph type="title"/>
          </p:nvPr>
        </p:nvSpPr>
        <p:spPr>
          <a:xfrm>
            <a:off x="831850" y="196850"/>
            <a:ext cx="10521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b="1" sz="30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  <p:sp>
        <p:nvSpPr>
          <p:cNvPr id="59" name="Google Shape;59;p19"/>
          <p:cNvSpPr txBox="1"/>
          <p:nvPr>
            <p:ph idx="1" type="body"/>
          </p:nvPr>
        </p:nvSpPr>
        <p:spPr>
          <a:xfrm>
            <a:off x="412750" y="946250"/>
            <a:ext cx="11144400" cy="52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302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600">
                <a:solidFill>
                  <a:srgbClr val="434343"/>
                </a:solidFill>
              </a:defRPr>
            </a:lvl1pPr>
            <a:lvl2pPr indent="-3302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2200">
                <a:solidFill>
                  <a:srgbClr val="434343"/>
                </a:solidFill>
              </a:defRPr>
            </a:lvl2pPr>
            <a:lvl3pPr indent="-3302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800">
                <a:solidFill>
                  <a:srgbClr val="434343"/>
                </a:solidFill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4pPr>
            <a:lvl5pPr indent="-3302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5pPr>
            <a:lvl6pPr indent="-3302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6pPr>
            <a:lvl7pPr indent="-3302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7pPr>
            <a:lvl8pPr indent="-3302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8pPr>
            <a:lvl9pPr indent="-3302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34343"/>
              </a:buClr>
              <a:buSzPts val="1600"/>
              <a:buChar char="•"/>
              <a:defRPr sz="16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jectives/Home messages" type="obj">
  <p:cSld name="OBJECT">
    <p:spTree>
      <p:nvGrpSpPr>
        <p:cNvPr id="2196" name="Shape 2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7" name="Google Shape;2197;g101a4096445_2_4376"/>
          <p:cNvGrpSpPr/>
          <p:nvPr/>
        </p:nvGrpSpPr>
        <p:grpSpPr>
          <a:xfrm rot="10800000">
            <a:off x="410" y="5584301"/>
            <a:ext cx="12215394" cy="1389931"/>
            <a:chOff x="-812304" y="3384962"/>
            <a:chExt cx="12982670" cy="3501967"/>
          </a:xfrm>
        </p:grpSpPr>
        <p:sp>
          <p:nvSpPr>
            <p:cNvPr id="2198" name="Google Shape;2198;g101a4096445_2_4376"/>
            <p:cNvSpPr/>
            <p:nvPr/>
          </p:nvSpPr>
          <p:spPr>
            <a:xfrm flipH="1" rot="10800000">
              <a:off x="-812304" y="3384962"/>
              <a:ext cx="12982670" cy="3501967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g101a4096445_2_4376"/>
            <p:cNvSpPr/>
            <p:nvPr/>
          </p:nvSpPr>
          <p:spPr>
            <a:xfrm flipH="1" rot="10800000">
              <a:off x="-812304" y="3457450"/>
              <a:ext cx="12170419" cy="2487554"/>
            </a:xfrm>
            <a:custGeom>
              <a:rect b="b" l="l" r="r" t="t"/>
              <a:pathLst>
                <a:path extrusionOk="0" h="24485" w="72152">
                  <a:moveTo>
                    <a:pt x="72152" y="22716"/>
                  </a:moveTo>
                  <a:lnTo>
                    <a:pt x="0" y="22716"/>
                  </a:lnTo>
                  <a:lnTo>
                    <a:pt x="0" y="0"/>
                  </a:lnTo>
                  <a:cubicBezTo>
                    <a:pt x="2202" y="601"/>
                    <a:pt x="4504" y="1468"/>
                    <a:pt x="6705" y="2669"/>
                  </a:cubicBezTo>
                  <a:cubicBezTo>
                    <a:pt x="9641" y="4203"/>
                    <a:pt x="12443" y="6338"/>
                    <a:pt x="15011" y="9240"/>
                  </a:cubicBezTo>
                  <a:cubicBezTo>
                    <a:pt x="28554" y="24484"/>
                    <a:pt x="59843" y="11342"/>
                    <a:pt x="67749" y="19047"/>
                  </a:cubicBezTo>
                  <a:cubicBezTo>
                    <a:pt x="68216" y="19447"/>
                    <a:pt x="69984" y="20882"/>
                    <a:pt x="72152" y="22716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. Resting membrane potential">
  <p:cSld name="TITLE_2">
    <p:spTree>
      <p:nvGrpSpPr>
        <p:cNvPr id="2200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g101a4096445_2_438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02" name="Google Shape;2202;g101a4096445_2_4389"/>
          <p:cNvGrpSpPr/>
          <p:nvPr/>
        </p:nvGrpSpPr>
        <p:grpSpPr>
          <a:xfrm>
            <a:off x="1671560" y="-2"/>
            <a:ext cx="3905464" cy="4458505"/>
            <a:chOff x="230570" y="-1163119"/>
            <a:chExt cx="5851760" cy="6680410"/>
          </a:xfrm>
        </p:grpSpPr>
        <p:sp>
          <p:nvSpPr>
            <p:cNvPr id="2203" name="Google Shape;2203;g101a4096445_2_4389"/>
            <p:cNvSpPr/>
            <p:nvPr/>
          </p:nvSpPr>
          <p:spPr>
            <a:xfrm>
              <a:off x="334358" y="-1163119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04" name="Google Shape;2204;g101a4096445_2_4389"/>
            <p:cNvGrpSpPr/>
            <p:nvPr/>
          </p:nvGrpSpPr>
          <p:grpSpPr>
            <a:xfrm flipH="1">
              <a:off x="230570" y="157542"/>
              <a:ext cx="5851760" cy="3976106"/>
              <a:chOff x="3247" y="1493"/>
              <a:chExt cx="1962" cy="1601"/>
            </a:xfrm>
          </p:grpSpPr>
          <p:sp>
            <p:nvSpPr>
              <p:cNvPr id="2205" name="Google Shape;2205;g101a4096445_2_4389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6" name="Google Shape;2206;g101a4096445_2_4389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07" name="Google Shape;2207;g101a4096445_2_4389"/>
            <p:cNvSpPr/>
            <p:nvPr/>
          </p:nvSpPr>
          <p:spPr>
            <a:xfrm flipH="1">
              <a:off x="233316" y="454233"/>
              <a:ext cx="5789807" cy="3577130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g101a4096445_2_4389"/>
            <p:cNvSpPr/>
            <p:nvPr/>
          </p:nvSpPr>
          <p:spPr>
            <a:xfrm>
              <a:off x="4028407" y="-1052542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g101a4096445_2_4389"/>
            <p:cNvSpPr/>
            <p:nvPr/>
          </p:nvSpPr>
          <p:spPr>
            <a:xfrm flipH="1">
              <a:off x="2881069" y="-57246"/>
              <a:ext cx="1377366" cy="749963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g101a4096445_2_4389"/>
            <p:cNvSpPr/>
            <p:nvPr/>
          </p:nvSpPr>
          <p:spPr>
            <a:xfrm>
              <a:off x="2113252" y="3933380"/>
              <a:ext cx="46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40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11" name="Google Shape;2211;g101a4096445_2_4389"/>
            <p:cNvSpPr/>
            <p:nvPr/>
          </p:nvSpPr>
          <p:spPr>
            <a:xfrm>
              <a:off x="2562827" y="4246150"/>
              <a:ext cx="5565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54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2212" name="Google Shape;2212;g101a4096445_2_4389"/>
            <p:cNvSpPr/>
            <p:nvPr/>
          </p:nvSpPr>
          <p:spPr>
            <a:xfrm rot="416904">
              <a:off x="3294298" y="4374715"/>
              <a:ext cx="639799" cy="11079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66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  <p:sp>
        <p:nvSpPr>
          <p:cNvPr id="2213" name="Google Shape;2213;g101a4096445_2_438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4" name="Google Shape;2214;g101a4096445_2_438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5" name="Google Shape;2215;g101a4096445_2_438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6" name="Google Shape;2216;g101a4096445_2_438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7" name="Google Shape;2217;g101a4096445_2_438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18" name="Google Shape;2218;g101a4096445_2_438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219" name="Google Shape;2219;g101a4096445_2_43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20" name="Google Shape;2220;g101a4096445_2_4389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221" name="Google Shape;2221;g101a4096445_2_438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2" name="Google Shape;2222;g101a4096445_2_4389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. Nerve action potential">
  <p:cSld name="TITLE_3">
    <p:spTree>
      <p:nvGrpSpPr>
        <p:cNvPr id="2223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g101a4096445_2_441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225" name="Google Shape;2225;g101a4096445_2_4412"/>
          <p:cNvGrpSpPr/>
          <p:nvPr/>
        </p:nvGrpSpPr>
        <p:grpSpPr>
          <a:xfrm>
            <a:off x="1522014" y="20"/>
            <a:ext cx="4279645" cy="4465457"/>
            <a:chOff x="3626006" y="-991813"/>
            <a:chExt cx="5942300" cy="6200301"/>
          </a:xfrm>
        </p:grpSpPr>
        <p:sp>
          <p:nvSpPr>
            <p:cNvPr id="2226" name="Google Shape;2226;g101a4096445_2_4412"/>
            <p:cNvSpPr/>
            <p:nvPr/>
          </p:nvSpPr>
          <p:spPr>
            <a:xfrm>
              <a:off x="3685858" y="-991813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2227;g101a4096445_2_4412"/>
            <p:cNvSpPr/>
            <p:nvPr/>
          </p:nvSpPr>
          <p:spPr>
            <a:xfrm>
              <a:off x="4517223" y="3201870"/>
              <a:ext cx="864130" cy="1060707"/>
            </a:xfrm>
            <a:custGeom>
              <a:rect b="b" l="l" r="r" t="t"/>
              <a:pathLst>
                <a:path extrusionOk="0" h="85" w="74">
                  <a:moveTo>
                    <a:pt x="45" y="67"/>
                  </a:moveTo>
                  <a:cubicBezTo>
                    <a:pt x="47" y="61"/>
                    <a:pt x="74" y="55"/>
                    <a:pt x="67" y="25"/>
                  </a:cubicBezTo>
                  <a:cubicBezTo>
                    <a:pt x="61" y="8"/>
                    <a:pt x="43" y="0"/>
                    <a:pt x="26" y="6"/>
                  </a:cubicBezTo>
                  <a:cubicBezTo>
                    <a:pt x="0" y="15"/>
                    <a:pt x="9" y="41"/>
                    <a:pt x="8" y="46"/>
                  </a:cubicBezTo>
                  <a:cubicBezTo>
                    <a:pt x="7" y="49"/>
                    <a:pt x="6" y="53"/>
                    <a:pt x="4" y="55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7" y="52"/>
                    <a:pt x="10" y="50"/>
                    <a:pt x="13" y="49"/>
                  </a:cubicBezTo>
                  <a:cubicBezTo>
                    <a:pt x="24" y="45"/>
                    <a:pt x="36" y="51"/>
                    <a:pt x="40" y="62"/>
                  </a:cubicBezTo>
                  <a:cubicBezTo>
                    <a:pt x="41" y="64"/>
                    <a:pt x="41" y="67"/>
                    <a:pt x="41" y="70"/>
                  </a:cubicBezTo>
                  <a:cubicBezTo>
                    <a:pt x="40" y="74"/>
                    <a:pt x="45" y="82"/>
                    <a:pt x="53" y="85"/>
                  </a:cubicBezTo>
                  <a:cubicBezTo>
                    <a:pt x="41" y="79"/>
                    <a:pt x="43" y="73"/>
                    <a:pt x="45" y="67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8" name="Google Shape;2228;g101a4096445_2_4412"/>
            <p:cNvSpPr/>
            <p:nvPr/>
          </p:nvSpPr>
          <p:spPr>
            <a:xfrm>
              <a:off x="5921945" y="3349305"/>
              <a:ext cx="802698" cy="1072993"/>
            </a:xfrm>
            <a:custGeom>
              <a:rect b="b" l="l" r="r" t="t"/>
              <a:pathLst>
                <a:path extrusionOk="0" h="86" w="69">
                  <a:moveTo>
                    <a:pt x="60" y="56"/>
                  </a:moveTo>
                  <a:cubicBezTo>
                    <a:pt x="69" y="45"/>
                    <a:pt x="69" y="28"/>
                    <a:pt x="59" y="16"/>
                  </a:cubicBezTo>
                  <a:cubicBezTo>
                    <a:pt x="48" y="2"/>
                    <a:pt x="28" y="0"/>
                    <a:pt x="14" y="12"/>
                  </a:cubicBezTo>
                  <a:cubicBezTo>
                    <a:pt x="3" y="21"/>
                    <a:pt x="0" y="38"/>
                    <a:pt x="6" y="51"/>
                  </a:cubicBezTo>
                  <a:cubicBezTo>
                    <a:pt x="8" y="55"/>
                    <a:pt x="12" y="61"/>
                    <a:pt x="13" y="66"/>
                  </a:cubicBezTo>
                  <a:cubicBezTo>
                    <a:pt x="14" y="69"/>
                    <a:pt x="14" y="73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2"/>
                    <a:pt x="16" y="69"/>
                    <a:pt x="19" y="67"/>
                  </a:cubicBezTo>
                  <a:cubicBezTo>
                    <a:pt x="28" y="60"/>
                    <a:pt x="41" y="61"/>
                    <a:pt x="49" y="69"/>
                  </a:cubicBezTo>
                  <a:cubicBezTo>
                    <a:pt x="51" y="72"/>
                    <a:pt x="52" y="74"/>
                    <a:pt x="53" y="77"/>
                  </a:cubicBezTo>
                  <a:cubicBezTo>
                    <a:pt x="53" y="80"/>
                    <a:pt x="57" y="84"/>
                    <a:pt x="62" y="86"/>
                  </a:cubicBezTo>
                  <a:cubicBezTo>
                    <a:pt x="53" y="77"/>
                    <a:pt x="55" y="62"/>
                    <a:pt x="60" y="56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9" name="Google Shape;2229;g101a4096445_2_4412"/>
            <p:cNvSpPr/>
            <p:nvPr/>
          </p:nvSpPr>
          <p:spPr>
            <a:xfrm>
              <a:off x="7441338" y="3513122"/>
              <a:ext cx="868224" cy="610214"/>
            </a:xfrm>
            <a:custGeom>
              <a:rect b="b" l="l" r="r" t="t"/>
              <a:pathLst>
                <a:path extrusionOk="0" h="49" w="74">
                  <a:moveTo>
                    <a:pt x="67" y="25"/>
                  </a:moveTo>
                  <a:cubicBezTo>
                    <a:pt x="59" y="8"/>
                    <a:pt x="38" y="0"/>
                    <a:pt x="21" y="9"/>
                  </a:cubicBezTo>
                  <a:cubicBezTo>
                    <a:pt x="8" y="14"/>
                    <a:pt x="1" y="26"/>
                    <a:pt x="1" y="39"/>
                  </a:cubicBezTo>
                  <a:cubicBezTo>
                    <a:pt x="1" y="43"/>
                    <a:pt x="0" y="46"/>
                    <a:pt x="0" y="49"/>
                  </a:cubicBezTo>
                  <a:cubicBezTo>
                    <a:pt x="4" y="39"/>
                    <a:pt x="17" y="30"/>
                    <a:pt x="34" y="27"/>
                  </a:cubicBezTo>
                  <a:cubicBezTo>
                    <a:pt x="51" y="24"/>
                    <a:pt x="66" y="29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4"/>
                    <a:pt x="69" y="29"/>
                    <a:pt x="67" y="25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0" name="Google Shape;2230;g101a4096445_2_4412"/>
            <p:cNvSpPr/>
            <p:nvPr/>
          </p:nvSpPr>
          <p:spPr>
            <a:xfrm>
              <a:off x="3943867" y="-70350"/>
              <a:ext cx="5307637" cy="4595033"/>
            </a:xfrm>
            <a:custGeom>
              <a:rect b="b" l="l" r="r" t="t"/>
              <a:pathLst>
                <a:path extrusionOk="0" h="368" w="454">
                  <a:moveTo>
                    <a:pt x="45" y="212"/>
                  </a:moveTo>
                  <a:cubicBezTo>
                    <a:pt x="6" y="247"/>
                    <a:pt x="0" y="281"/>
                    <a:pt x="29" y="311"/>
                  </a:cubicBezTo>
                  <a:cubicBezTo>
                    <a:pt x="31" y="312"/>
                    <a:pt x="33" y="314"/>
                    <a:pt x="35" y="315"/>
                  </a:cubicBezTo>
                  <a:cubicBezTo>
                    <a:pt x="48" y="325"/>
                    <a:pt x="55" y="318"/>
                    <a:pt x="57" y="308"/>
                  </a:cubicBezTo>
                  <a:cubicBezTo>
                    <a:pt x="58" y="303"/>
                    <a:pt x="49" y="277"/>
                    <a:pt x="75" y="268"/>
                  </a:cubicBezTo>
                  <a:cubicBezTo>
                    <a:pt x="92" y="262"/>
                    <a:pt x="110" y="270"/>
                    <a:pt x="116" y="287"/>
                  </a:cubicBezTo>
                  <a:cubicBezTo>
                    <a:pt x="123" y="317"/>
                    <a:pt x="96" y="323"/>
                    <a:pt x="94" y="329"/>
                  </a:cubicBezTo>
                  <a:cubicBezTo>
                    <a:pt x="91" y="336"/>
                    <a:pt x="89" y="343"/>
                    <a:pt x="113" y="351"/>
                  </a:cubicBezTo>
                  <a:cubicBezTo>
                    <a:pt x="127" y="356"/>
                    <a:pt x="145" y="358"/>
                    <a:pt x="164" y="357"/>
                  </a:cubicBezTo>
                  <a:cubicBezTo>
                    <a:pt x="169" y="357"/>
                    <a:pt x="174" y="356"/>
                    <a:pt x="177" y="355"/>
                  </a:cubicBezTo>
                  <a:cubicBezTo>
                    <a:pt x="182" y="352"/>
                    <a:pt x="183" y="346"/>
                    <a:pt x="182" y="340"/>
                  </a:cubicBezTo>
                  <a:cubicBezTo>
                    <a:pt x="181" y="335"/>
                    <a:pt x="177" y="329"/>
                    <a:pt x="175" y="325"/>
                  </a:cubicBezTo>
                  <a:cubicBezTo>
                    <a:pt x="169" y="312"/>
                    <a:pt x="172" y="295"/>
                    <a:pt x="183" y="286"/>
                  </a:cubicBezTo>
                  <a:cubicBezTo>
                    <a:pt x="197" y="274"/>
                    <a:pt x="217" y="276"/>
                    <a:pt x="228" y="290"/>
                  </a:cubicBezTo>
                  <a:cubicBezTo>
                    <a:pt x="238" y="302"/>
                    <a:pt x="238" y="319"/>
                    <a:pt x="229" y="330"/>
                  </a:cubicBezTo>
                  <a:cubicBezTo>
                    <a:pt x="223" y="338"/>
                    <a:pt x="221" y="360"/>
                    <a:pt x="241" y="365"/>
                  </a:cubicBezTo>
                  <a:cubicBezTo>
                    <a:pt x="253" y="368"/>
                    <a:pt x="264" y="364"/>
                    <a:pt x="282" y="358"/>
                  </a:cubicBezTo>
                  <a:cubicBezTo>
                    <a:pt x="292" y="355"/>
                    <a:pt x="299" y="347"/>
                    <a:pt x="300" y="326"/>
                  </a:cubicBezTo>
                  <a:cubicBezTo>
                    <a:pt x="300" y="313"/>
                    <a:pt x="307" y="301"/>
                    <a:pt x="320" y="296"/>
                  </a:cubicBezTo>
                  <a:cubicBezTo>
                    <a:pt x="337" y="287"/>
                    <a:pt x="358" y="295"/>
                    <a:pt x="366" y="312"/>
                  </a:cubicBezTo>
                  <a:cubicBezTo>
                    <a:pt x="374" y="328"/>
                    <a:pt x="382" y="346"/>
                    <a:pt x="412" y="334"/>
                  </a:cubicBezTo>
                  <a:cubicBezTo>
                    <a:pt x="415" y="333"/>
                    <a:pt x="429" y="327"/>
                    <a:pt x="438" y="315"/>
                  </a:cubicBezTo>
                  <a:cubicBezTo>
                    <a:pt x="450" y="300"/>
                    <a:pt x="454" y="237"/>
                    <a:pt x="394" y="198"/>
                  </a:cubicBezTo>
                  <a:cubicBezTo>
                    <a:pt x="335" y="160"/>
                    <a:pt x="277" y="135"/>
                    <a:pt x="288" y="62"/>
                  </a:cubicBezTo>
                  <a:cubicBezTo>
                    <a:pt x="294" y="19"/>
                    <a:pt x="253" y="0"/>
                    <a:pt x="200" y="70"/>
                  </a:cubicBezTo>
                  <a:cubicBezTo>
                    <a:pt x="152" y="135"/>
                    <a:pt x="82" y="179"/>
                    <a:pt x="45" y="212"/>
                  </a:cubicBezTo>
                  <a:close/>
                </a:path>
              </a:pathLst>
            </a:custGeom>
            <a:solidFill>
              <a:srgbClr val="BBD6EE"/>
            </a:solidFill>
            <a:ln cap="flat" cmpd="sng" w="38100">
              <a:solidFill>
                <a:srgbClr val="BBD6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1" name="Google Shape;2231;g101a4096445_2_4412"/>
            <p:cNvSpPr/>
            <p:nvPr/>
          </p:nvSpPr>
          <p:spPr>
            <a:xfrm>
              <a:off x="7379907" y="-881236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32" name="Google Shape;2232;g101a4096445_2_4412"/>
            <p:cNvGrpSpPr/>
            <p:nvPr/>
          </p:nvGrpSpPr>
          <p:grpSpPr>
            <a:xfrm>
              <a:off x="3626006" y="3373788"/>
              <a:ext cx="5942300" cy="1834700"/>
              <a:chOff x="4566036" y="2906717"/>
              <a:chExt cx="3956522" cy="1221586"/>
            </a:xfrm>
          </p:grpSpPr>
          <p:sp>
            <p:nvSpPr>
              <p:cNvPr id="2233" name="Google Shape;2233;g101a4096445_2_4412"/>
              <p:cNvSpPr/>
              <p:nvPr/>
            </p:nvSpPr>
            <p:spPr>
              <a:xfrm>
                <a:off x="7322785" y="3364812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Google Shape;2234;g101a4096445_2_4412"/>
              <p:cNvSpPr/>
              <p:nvPr/>
            </p:nvSpPr>
            <p:spPr>
              <a:xfrm>
                <a:off x="7415495" y="3479336"/>
                <a:ext cx="381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Google Shape;2235;g101a4096445_2_4412"/>
              <p:cNvSpPr/>
              <p:nvPr/>
            </p:nvSpPr>
            <p:spPr>
              <a:xfrm>
                <a:off x="7688170" y="352841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Google Shape;2236;g101a4096445_2_4412"/>
              <p:cNvSpPr/>
              <p:nvPr/>
            </p:nvSpPr>
            <p:spPr>
              <a:xfrm>
                <a:off x="6810156" y="4046500"/>
                <a:ext cx="354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Google Shape;2237;g101a4096445_2_4412"/>
              <p:cNvSpPr/>
              <p:nvPr/>
            </p:nvSpPr>
            <p:spPr>
              <a:xfrm>
                <a:off x="7276431" y="3552958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Google Shape;2238;g101a4096445_2_4412"/>
              <p:cNvSpPr/>
              <p:nvPr/>
            </p:nvSpPr>
            <p:spPr>
              <a:xfrm>
                <a:off x="8459842" y="3547505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Google Shape;2239;g101a4096445_2_4412"/>
              <p:cNvSpPr/>
              <p:nvPr/>
            </p:nvSpPr>
            <p:spPr>
              <a:xfrm>
                <a:off x="8274423" y="3539324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Google Shape;2240;g101a4096445_2_4412"/>
              <p:cNvSpPr/>
              <p:nvPr/>
            </p:nvSpPr>
            <p:spPr>
              <a:xfrm>
                <a:off x="7742706" y="3727470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Google Shape;2241;g101a4096445_2_4412"/>
              <p:cNvSpPr/>
              <p:nvPr/>
            </p:nvSpPr>
            <p:spPr>
              <a:xfrm>
                <a:off x="6436590" y="3828360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Google Shape;2242;g101a4096445_2_4412"/>
              <p:cNvSpPr/>
              <p:nvPr/>
            </p:nvSpPr>
            <p:spPr>
              <a:xfrm>
                <a:off x="5220458" y="3503877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Google Shape;2243;g101a4096445_2_4412"/>
              <p:cNvSpPr/>
              <p:nvPr/>
            </p:nvSpPr>
            <p:spPr>
              <a:xfrm>
                <a:off x="5686733" y="3746558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Google Shape;2244;g101a4096445_2_4412"/>
              <p:cNvSpPr/>
              <p:nvPr/>
            </p:nvSpPr>
            <p:spPr>
              <a:xfrm>
                <a:off x="5471319" y="3945610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Google Shape;2245;g101a4096445_2_4412"/>
              <p:cNvSpPr/>
              <p:nvPr/>
            </p:nvSpPr>
            <p:spPr>
              <a:xfrm>
                <a:off x="5983949" y="4046500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Google Shape;2246;g101a4096445_2_4412"/>
              <p:cNvSpPr/>
              <p:nvPr/>
            </p:nvSpPr>
            <p:spPr>
              <a:xfrm>
                <a:off x="6139374" y="3863808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Google Shape;2247;g101a4096445_2_4412"/>
              <p:cNvSpPr/>
              <p:nvPr/>
            </p:nvSpPr>
            <p:spPr>
              <a:xfrm>
                <a:off x="4863252" y="336481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Google Shape;2248;g101a4096445_2_4412"/>
              <p:cNvSpPr/>
              <p:nvPr/>
            </p:nvSpPr>
            <p:spPr>
              <a:xfrm>
                <a:off x="4863252" y="3697476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Google Shape;2249;g101a4096445_2_4412"/>
              <p:cNvSpPr/>
              <p:nvPr/>
            </p:nvSpPr>
            <p:spPr>
              <a:xfrm>
                <a:off x="4634205" y="3422074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Google Shape;2250;g101a4096445_2_4412"/>
              <p:cNvSpPr/>
              <p:nvPr/>
            </p:nvSpPr>
            <p:spPr>
              <a:xfrm>
                <a:off x="4691467" y="324756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Google Shape;2251;g101a4096445_2_4412"/>
              <p:cNvSpPr/>
              <p:nvPr/>
            </p:nvSpPr>
            <p:spPr>
              <a:xfrm>
                <a:off x="4661472" y="3040329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Google Shape;2252;g101a4096445_2_4412"/>
              <p:cNvSpPr/>
              <p:nvPr/>
            </p:nvSpPr>
            <p:spPr>
              <a:xfrm>
                <a:off x="7281885" y="306486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3" name="Google Shape;2253;g101a4096445_2_4412"/>
              <p:cNvSpPr/>
              <p:nvPr/>
            </p:nvSpPr>
            <p:spPr>
              <a:xfrm>
                <a:off x="7322785" y="3100318"/>
                <a:ext cx="38100" cy="38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g101a4096445_2_4412"/>
              <p:cNvSpPr/>
              <p:nvPr/>
            </p:nvSpPr>
            <p:spPr>
              <a:xfrm>
                <a:off x="7251890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5" name="Google Shape;2255;g101a4096445_2_4412"/>
              <p:cNvSpPr/>
              <p:nvPr/>
            </p:nvSpPr>
            <p:spPr>
              <a:xfrm>
                <a:off x="7292792" y="3332091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g101a4096445_2_4412"/>
              <p:cNvSpPr/>
              <p:nvPr/>
            </p:nvSpPr>
            <p:spPr>
              <a:xfrm>
                <a:off x="7423675" y="32502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7" name="Google Shape;2257;g101a4096445_2_4412"/>
              <p:cNvSpPr/>
              <p:nvPr/>
            </p:nvSpPr>
            <p:spPr>
              <a:xfrm>
                <a:off x="7464577" y="3280283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g101a4096445_2_4412"/>
              <p:cNvSpPr/>
              <p:nvPr/>
            </p:nvSpPr>
            <p:spPr>
              <a:xfrm>
                <a:off x="7344600" y="3413894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59" name="Google Shape;2259;g101a4096445_2_4412"/>
              <p:cNvSpPr/>
              <p:nvPr/>
            </p:nvSpPr>
            <p:spPr>
              <a:xfrm>
                <a:off x="7390954" y="3449341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g101a4096445_2_4412"/>
              <p:cNvSpPr/>
              <p:nvPr/>
            </p:nvSpPr>
            <p:spPr>
              <a:xfrm>
                <a:off x="7620001" y="3465702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1" name="Google Shape;2261;g101a4096445_2_4412"/>
              <p:cNvSpPr/>
              <p:nvPr/>
            </p:nvSpPr>
            <p:spPr>
              <a:xfrm>
                <a:off x="7655449" y="3498424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g101a4096445_2_4412"/>
              <p:cNvSpPr/>
              <p:nvPr/>
            </p:nvSpPr>
            <p:spPr>
              <a:xfrm>
                <a:off x="6736533" y="3978332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3" name="Google Shape;2263;g101a4096445_2_4412"/>
              <p:cNvSpPr/>
              <p:nvPr/>
            </p:nvSpPr>
            <p:spPr>
              <a:xfrm>
                <a:off x="6785615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g101a4096445_2_4412"/>
              <p:cNvSpPr/>
              <p:nvPr/>
            </p:nvSpPr>
            <p:spPr>
              <a:xfrm>
                <a:off x="6894685" y="3653848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5" name="Google Shape;2265;g101a4096445_2_4412"/>
              <p:cNvSpPr/>
              <p:nvPr/>
            </p:nvSpPr>
            <p:spPr>
              <a:xfrm>
                <a:off x="6932860" y="3689296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g101a4096445_2_4412"/>
              <p:cNvSpPr/>
              <p:nvPr/>
            </p:nvSpPr>
            <p:spPr>
              <a:xfrm>
                <a:off x="7063744" y="3612947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7" name="Google Shape;2267;g101a4096445_2_4412"/>
              <p:cNvSpPr/>
              <p:nvPr/>
            </p:nvSpPr>
            <p:spPr>
              <a:xfrm>
                <a:off x="7104645" y="3648395"/>
                <a:ext cx="381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g101a4096445_2_4412"/>
              <p:cNvSpPr/>
              <p:nvPr/>
            </p:nvSpPr>
            <p:spPr>
              <a:xfrm>
                <a:off x="7205535" y="3490243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9" name="Google Shape;2269;g101a4096445_2_4412"/>
              <p:cNvSpPr/>
              <p:nvPr/>
            </p:nvSpPr>
            <p:spPr>
              <a:xfrm>
                <a:off x="7251890" y="3522964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g101a4096445_2_4412"/>
              <p:cNvSpPr/>
              <p:nvPr/>
            </p:nvSpPr>
            <p:spPr>
              <a:xfrm>
                <a:off x="8388947" y="3479336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1" name="Google Shape;2271;g101a4096445_2_4412"/>
              <p:cNvSpPr/>
              <p:nvPr/>
            </p:nvSpPr>
            <p:spPr>
              <a:xfrm>
                <a:off x="8429848" y="3514784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g101a4096445_2_4412"/>
              <p:cNvSpPr/>
              <p:nvPr/>
            </p:nvSpPr>
            <p:spPr>
              <a:xfrm>
                <a:off x="8200801" y="347388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3" name="Google Shape;2273;g101a4096445_2_4412"/>
              <p:cNvSpPr/>
              <p:nvPr/>
            </p:nvSpPr>
            <p:spPr>
              <a:xfrm>
                <a:off x="8249882" y="350387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g101a4096445_2_4412"/>
              <p:cNvSpPr/>
              <p:nvPr/>
            </p:nvSpPr>
            <p:spPr>
              <a:xfrm>
                <a:off x="7671810" y="3664755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5" name="Google Shape;2275;g101a4096445_2_4412"/>
              <p:cNvSpPr/>
              <p:nvPr/>
            </p:nvSpPr>
            <p:spPr>
              <a:xfrm>
                <a:off x="7712712" y="3697476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g101a4096445_2_4412"/>
              <p:cNvSpPr/>
              <p:nvPr/>
            </p:nvSpPr>
            <p:spPr>
              <a:xfrm>
                <a:off x="7797241" y="358022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7" name="Google Shape;2277;g101a4096445_2_4412"/>
              <p:cNvSpPr/>
              <p:nvPr/>
            </p:nvSpPr>
            <p:spPr>
              <a:xfrm>
                <a:off x="7838143" y="3612947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g101a4096445_2_4412"/>
              <p:cNvSpPr/>
              <p:nvPr/>
            </p:nvSpPr>
            <p:spPr>
              <a:xfrm>
                <a:off x="6362967" y="3762918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9" name="Google Shape;2279;g101a4096445_2_4412"/>
              <p:cNvSpPr/>
              <p:nvPr/>
            </p:nvSpPr>
            <p:spPr>
              <a:xfrm>
                <a:off x="6409323" y="3798366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g101a4096445_2_4412"/>
              <p:cNvSpPr/>
              <p:nvPr/>
            </p:nvSpPr>
            <p:spPr>
              <a:xfrm>
                <a:off x="6169077" y="3131543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1" name="Google Shape;2281;g101a4096445_2_4412"/>
              <p:cNvSpPr/>
              <p:nvPr/>
            </p:nvSpPr>
            <p:spPr>
              <a:xfrm>
                <a:off x="6209979" y="3161538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g101a4096445_2_4412"/>
              <p:cNvSpPr/>
              <p:nvPr/>
            </p:nvSpPr>
            <p:spPr>
              <a:xfrm>
                <a:off x="6349334" y="3149399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3" name="Google Shape;2283;g101a4096445_2_4412"/>
              <p:cNvSpPr/>
              <p:nvPr/>
            </p:nvSpPr>
            <p:spPr>
              <a:xfrm>
                <a:off x="6395689" y="3182120"/>
                <a:ext cx="300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g101a4096445_2_4412"/>
              <p:cNvSpPr/>
              <p:nvPr/>
            </p:nvSpPr>
            <p:spPr>
              <a:xfrm>
                <a:off x="6264805" y="2950346"/>
                <a:ext cx="130885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5"/>
                      <a:pt x="12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5" name="Google Shape;2285;g101a4096445_2_4412"/>
              <p:cNvSpPr/>
              <p:nvPr/>
            </p:nvSpPr>
            <p:spPr>
              <a:xfrm>
                <a:off x="6300253" y="2983067"/>
                <a:ext cx="408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g101a4096445_2_4412"/>
              <p:cNvSpPr/>
              <p:nvPr/>
            </p:nvSpPr>
            <p:spPr>
              <a:xfrm>
                <a:off x="5397696" y="2906717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7" name="Google Shape;2287;g101a4096445_2_4412"/>
              <p:cNvSpPr/>
              <p:nvPr/>
            </p:nvSpPr>
            <p:spPr>
              <a:xfrm>
                <a:off x="5492527" y="3061772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8" name="Google Shape;2288;g101a4096445_2_4412"/>
              <p:cNvSpPr/>
              <p:nvPr/>
            </p:nvSpPr>
            <p:spPr>
              <a:xfrm>
                <a:off x="5296806" y="3081228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9" name="Google Shape;2289;g101a4096445_2_4412"/>
              <p:cNvSpPr/>
              <p:nvPr/>
            </p:nvSpPr>
            <p:spPr>
              <a:xfrm>
                <a:off x="5242272" y="3280283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0" name="Google Shape;2290;g101a4096445_2_4412"/>
              <p:cNvSpPr/>
              <p:nvPr/>
            </p:nvSpPr>
            <p:spPr>
              <a:xfrm>
                <a:off x="5288627" y="3315731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g101a4096445_2_4412"/>
              <p:cNvSpPr/>
              <p:nvPr/>
            </p:nvSpPr>
            <p:spPr>
              <a:xfrm>
                <a:off x="5149561" y="3441162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2" name="Google Shape;2292;g101a4096445_2_4412"/>
              <p:cNvSpPr/>
              <p:nvPr/>
            </p:nvSpPr>
            <p:spPr>
              <a:xfrm>
                <a:off x="5195916" y="3473883"/>
                <a:ext cx="300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g101a4096445_2_4412"/>
              <p:cNvSpPr/>
              <p:nvPr/>
            </p:nvSpPr>
            <p:spPr>
              <a:xfrm>
                <a:off x="5615837" y="36783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4" name="Google Shape;2294;g101a4096445_2_4412"/>
              <p:cNvSpPr/>
              <p:nvPr/>
            </p:nvSpPr>
            <p:spPr>
              <a:xfrm>
                <a:off x="5656738" y="3713837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g101a4096445_2_4412"/>
              <p:cNvSpPr/>
              <p:nvPr/>
            </p:nvSpPr>
            <p:spPr>
              <a:xfrm>
                <a:off x="5397696" y="3880168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6" name="Google Shape;2296;g101a4096445_2_4412"/>
              <p:cNvSpPr/>
              <p:nvPr/>
            </p:nvSpPr>
            <p:spPr>
              <a:xfrm>
                <a:off x="5444051" y="3912889"/>
                <a:ext cx="327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g101a4096445_2_4412"/>
              <p:cNvSpPr/>
              <p:nvPr/>
            </p:nvSpPr>
            <p:spPr>
              <a:xfrm>
                <a:off x="5913053" y="397833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8" name="Google Shape;2298;g101a4096445_2_4412"/>
              <p:cNvSpPr/>
              <p:nvPr/>
            </p:nvSpPr>
            <p:spPr>
              <a:xfrm>
                <a:off x="5959408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g101a4096445_2_4412"/>
              <p:cNvSpPr/>
              <p:nvPr/>
            </p:nvSpPr>
            <p:spPr>
              <a:xfrm>
                <a:off x="6068478" y="3798366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0" name="Google Shape;2300;g101a4096445_2_4412"/>
              <p:cNvSpPr/>
              <p:nvPr/>
            </p:nvSpPr>
            <p:spPr>
              <a:xfrm>
                <a:off x="6109379" y="3828360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Google Shape;2301;g101a4096445_2_4412"/>
              <p:cNvSpPr/>
              <p:nvPr/>
            </p:nvSpPr>
            <p:spPr>
              <a:xfrm>
                <a:off x="6035758" y="3599313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2" name="Google Shape;2302;g101a4096445_2_4412"/>
              <p:cNvSpPr/>
              <p:nvPr/>
            </p:nvSpPr>
            <p:spPr>
              <a:xfrm>
                <a:off x="6082112" y="3629307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Google Shape;2303;g101a4096445_2_4412"/>
              <p:cNvSpPr/>
              <p:nvPr/>
            </p:nvSpPr>
            <p:spPr>
              <a:xfrm>
                <a:off x="6267531" y="358459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4" name="Google Shape;2304;g101a4096445_2_4412"/>
              <p:cNvSpPr/>
              <p:nvPr/>
            </p:nvSpPr>
            <p:spPr>
              <a:xfrm>
                <a:off x="6223903" y="338117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5" name="Google Shape;2305;g101a4096445_2_4412"/>
              <p:cNvSpPr/>
              <p:nvPr/>
            </p:nvSpPr>
            <p:spPr>
              <a:xfrm>
                <a:off x="6270258" y="3413894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g101a4096445_2_4412"/>
              <p:cNvSpPr/>
              <p:nvPr/>
            </p:nvSpPr>
            <p:spPr>
              <a:xfrm>
                <a:off x="4789631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7" name="Google Shape;2307;g101a4096445_2_4412"/>
              <p:cNvSpPr/>
              <p:nvPr/>
            </p:nvSpPr>
            <p:spPr>
              <a:xfrm>
                <a:off x="4830531" y="3332091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g101a4096445_2_4412"/>
              <p:cNvSpPr/>
              <p:nvPr/>
            </p:nvSpPr>
            <p:spPr>
              <a:xfrm>
                <a:off x="4789631" y="3629307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9" name="Google Shape;2309;g101a4096445_2_4412"/>
              <p:cNvSpPr/>
              <p:nvPr/>
            </p:nvSpPr>
            <p:spPr>
              <a:xfrm>
                <a:off x="4830531" y="3664755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g101a4096445_2_4412"/>
              <p:cNvSpPr/>
              <p:nvPr/>
            </p:nvSpPr>
            <p:spPr>
              <a:xfrm>
                <a:off x="4566036" y="3356632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1" name="Google Shape;2311;g101a4096445_2_4412"/>
              <p:cNvSpPr/>
              <p:nvPr/>
            </p:nvSpPr>
            <p:spPr>
              <a:xfrm>
                <a:off x="4604211" y="3389353"/>
                <a:ext cx="408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g101a4096445_2_4412"/>
              <p:cNvSpPr/>
              <p:nvPr/>
            </p:nvSpPr>
            <p:spPr>
              <a:xfrm>
                <a:off x="4617844" y="3182120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3" name="Google Shape;2313;g101a4096445_2_4412"/>
              <p:cNvSpPr/>
              <p:nvPr/>
            </p:nvSpPr>
            <p:spPr>
              <a:xfrm>
                <a:off x="4658746" y="3214841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g101a4096445_2_4412"/>
              <p:cNvSpPr/>
              <p:nvPr/>
            </p:nvSpPr>
            <p:spPr>
              <a:xfrm>
                <a:off x="5048671" y="3291190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5" name="Google Shape;2315;g101a4096445_2_4412"/>
              <p:cNvSpPr/>
              <p:nvPr/>
            </p:nvSpPr>
            <p:spPr>
              <a:xfrm>
                <a:off x="5086847" y="3323911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g101a4096445_2_4412"/>
              <p:cNvSpPr/>
              <p:nvPr/>
            </p:nvSpPr>
            <p:spPr>
              <a:xfrm>
                <a:off x="4587850" y="297488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7" name="Google Shape;2317;g101a4096445_2_4412"/>
              <p:cNvSpPr/>
              <p:nvPr/>
            </p:nvSpPr>
            <p:spPr>
              <a:xfrm>
                <a:off x="4628751" y="3007607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318" name="Google Shape;2318;g101a4096445_2_4412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9" name="Google Shape;2319;g101a4096445_2_4412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0" name="Google Shape;2320;g101a4096445_2_4412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1" name="Google Shape;2321;g101a4096445_2_4412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2" name="Google Shape;2322;g101a4096445_2_4412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23" name="Google Shape;2323;g101a4096445_2_4412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324" name="Google Shape;2324;g101a4096445_2_44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25" name="Google Shape;2325;g101a4096445_2_4412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326" name="Google Shape;2326;g101a4096445_2_441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7" name="Google Shape;2327;g101a4096445_2_441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. Neuromuscular transmission">
  <p:cSld name="TITLE_4">
    <p:spTree>
      <p:nvGrpSpPr>
        <p:cNvPr id="2328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9" name="Google Shape;2329;g101a4096445_2_4517"/>
          <p:cNvGrpSpPr/>
          <p:nvPr/>
        </p:nvGrpSpPr>
        <p:grpSpPr>
          <a:xfrm>
            <a:off x="-9286" y="2"/>
            <a:ext cx="8658028" cy="5894685"/>
            <a:chOff x="0" y="779139"/>
            <a:chExt cx="8919365" cy="6072613"/>
          </a:xfrm>
        </p:grpSpPr>
        <p:sp>
          <p:nvSpPr>
            <p:cNvPr id="2330" name="Google Shape;2330;g101a4096445_2_4517"/>
            <p:cNvSpPr/>
            <p:nvPr/>
          </p:nvSpPr>
          <p:spPr>
            <a:xfrm>
              <a:off x="1497" y="3979808"/>
              <a:ext cx="8917868" cy="1506779"/>
            </a:xfrm>
            <a:custGeom>
              <a:rect b="b" l="l" r="r" t="t"/>
              <a:pathLst>
                <a:path extrusionOk="0" h="165" w="1042">
                  <a:moveTo>
                    <a:pt x="1001" y="120"/>
                  </a:moveTo>
                  <a:cubicBezTo>
                    <a:pt x="1001" y="121"/>
                    <a:pt x="1001" y="121"/>
                    <a:pt x="1001" y="121"/>
                  </a:cubicBezTo>
                  <a:cubicBezTo>
                    <a:pt x="994" y="126"/>
                    <a:pt x="987" y="128"/>
                    <a:pt x="980" y="117"/>
                  </a:cubicBezTo>
                  <a:cubicBezTo>
                    <a:pt x="981" y="116"/>
                    <a:pt x="981" y="116"/>
                    <a:pt x="981" y="116"/>
                  </a:cubicBezTo>
                  <a:cubicBezTo>
                    <a:pt x="956" y="110"/>
                    <a:pt x="931" y="95"/>
                    <a:pt x="908" y="81"/>
                  </a:cubicBezTo>
                  <a:cubicBezTo>
                    <a:pt x="896" y="74"/>
                    <a:pt x="885" y="68"/>
                    <a:pt x="876" y="63"/>
                  </a:cubicBezTo>
                  <a:cubicBezTo>
                    <a:pt x="867" y="57"/>
                    <a:pt x="845" y="48"/>
                    <a:pt x="832" y="52"/>
                  </a:cubicBezTo>
                  <a:cubicBezTo>
                    <a:pt x="827" y="54"/>
                    <a:pt x="823" y="57"/>
                    <a:pt x="821" y="62"/>
                  </a:cubicBezTo>
                  <a:cubicBezTo>
                    <a:pt x="818" y="71"/>
                    <a:pt x="820" y="76"/>
                    <a:pt x="821" y="80"/>
                  </a:cubicBezTo>
                  <a:cubicBezTo>
                    <a:pt x="822" y="83"/>
                    <a:pt x="823" y="84"/>
                    <a:pt x="820" y="88"/>
                  </a:cubicBezTo>
                  <a:cubicBezTo>
                    <a:pt x="818" y="91"/>
                    <a:pt x="816" y="91"/>
                    <a:pt x="810" y="88"/>
                  </a:cubicBezTo>
                  <a:cubicBezTo>
                    <a:pt x="807" y="87"/>
                    <a:pt x="802" y="85"/>
                    <a:pt x="799" y="87"/>
                  </a:cubicBezTo>
                  <a:cubicBezTo>
                    <a:pt x="795" y="89"/>
                    <a:pt x="795" y="94"/>
                    <a:pt x="794" y="95"/>
                  </a:cubicBezTo>
                  <a:cubicBezTo>
                    <a:pt x="794" y="95"/>
                    <a:pt x="794" y="96"/>
                    <a:pt x="794" y="96"/>
                  </a:cubicBezTo>
                  <a:cubicBezTo>
                    <a:pt x="793" y="95"/>
                    <a:pt x="790" y="93"/>
                    <a:pt x="788" y="92"/>
                  </a:cubicBezTo>
                  <a:cubicBezTo>
                    <a:pt x="781" y="87"/>
                    <a:pt x="773" y="81"/>
                    <a:pt x="765" y="84"/>
                  </a:cubicBezTo>
                  <a:cubicBezTo>
                    <a:pt x="759" y="86"/>
                    <a:pt x="752" y="92"/>
                    <a:pt x="753" y="103"/>
                  </a:cubicBezTo>
                  <a:cubicBezTo>
                    <a:pt x="754" y="109"/>
                    <a:pt x="758" y="112"/>
                    <a:pt x="761" y="115"/>
                  </a:cubicBezTo>
                  <a:cubicBezTo>
                    <a:pt x="765" y="118"/>
                    <a:pt x="767" y="119"/>
                    <a:pt x="765" y="124"/>
                  </a:cubicBezTo>
                  <a:cubicBezTo>
                    <a:pt x="764" y="125"/>
                    <a:pt x="763" y="129"/>
                    <a:pt x="761" y="129"/>
                  </a:cubicBezTo>
                  <a:cubicBezTo>
                    <a:pt x="759" y="129"/>
                    <a:pt x="755" y="124"/>
                    <a:pt x="754" y="119"/>
                  </a:cubicBezTo>
                  <a:cubicBezTo>
                    <a:pt x="753" y="110"/>
                    <a:pt x="750" y="104"/>
                    <a:pt x="745" y="101"/>
                  </a:cubicBezTo>
                  <a:cubicBezTo>
                    <a:pt x="743" y="100"/>
                    <a:pt x="739" y="99"/>
                    <a:pt x="734" y="101"/>
                  </a:cubicBezTo>
                  <a:cubicBezTo>
                    <a:pt x="727" y="103"/>
                    <a:pt x="726" y="109"/>
                    <a:pt x="726" y="112"/>
                  </a:cubicBezTo>
                  <a:cubicBezTo>
                    <a:pt x="725" y="116"/>
                    <a:pt x="725" y="117"/>
                    <a:pt x="720" y="118"/>
                  </a:cubicBezTo>
                  <a:cubicBezTo>
                    <a:pt x="715" y="118"/>
                    <a:pt x="710" y="108"/>
                    <a:pt x="707" y="101"/>
                  </a:cubicBezTo>
                  <a:cubicBezTo>
                    <a:pt x="703" y="92"/>
                    <a:pt x="699" y="85"/>
                    <a:pt x="693" y="87"/>
                  </a:cubicBezTo>
                  <a:cubicBezTo>
                    <a:pt x="687" y="89"/>
                    <a:pt x="685" y="95"/>
                    <a:pt x="685" y="100"/>
                  </a:cubicBezTo>
                  <a:cubicBezTo>
                    <a:pt x="685" y="102"/>
                    <a:pt x="685" y="104"/>
                    <a:pt x="686" y="106"/>
                  </a:cubicBezTo>
                  <a:cubicBezTo>
                    <a:pt x="686" y="109"/>
                    <a:pt x="686" y="111"/>
                    <a:pt x="686" y="112"/>
                  </a:cubicBezTo>
                  <a:cubicBezTo>
                    <a:pt x="686" y="114"/>
                    <a:pt x="686" y="115"/>
                    <a:pt x="685" y="116"/>
                  </a:cubicBezTo>
                  <a:cubicBezTo>
                    <a:pt x="684" y="116"/>
                    <a:pt x="684" y="116"/>
                    <a:pt x="683" y="116"/>
                  </a:cubicBezTo>
                  <a:cubicBezTo>
                    <a:pt x="683" y="115"/>
                    <a:pt x="683" y="113"/>
                    <a:pt x="682" y="112"/>
                  </a:cubicBezTo>
                  <a:cubicBezTo>
                    <a:pt x="682" y="106"/>
                    <a:pt x="680" y="99"/>
                    <a:pt x="673" y="95"/>
                  </a:cubicBezTo>
                  <a:cubicBezTo>
                    <a:pt x="671" y="94"/>
                    <a:pt x="668" y="94"/>
                    <a:pt x="667" y="95"/>
                  </a:cubicBezTo>
                  <a:cubicBezTo>
                    <a:pt x="662" y="97"/>
                    <a:pt x="660" y="105"/>
                    <a:pt x="658" y="115"/>
                  </a:cubicBezTo>
                  <a:cubicBezTo>
                    <a:pt x="657" y="121"/>
                    <a:pt x="655" y="131"/>
                    <a:pt x="652" y="132"/>
                  </a:cubicBezTo>
                  <a:cubicBezTo>
                    <a:pt x="648" y="130"/>
                    <a:pt x="648" y="128"/>
                    <a:pt x="650" y="123"/>
                  </a:cubicBezTo>
                  <a:cubicBezTo>
                    <a:pt x="651" y="120"/>
                    <a:pt x="652" y="118"/>
                    <a:pt x="652" y="115"/>
                  </a:cubicBezTo>
                  <a:cubicBezTo>
                    <a:pt x="650" y="108"/>
                    <a:pt x="646" y="105"/>
                    <a:pt x="643" y="104"/>
                  </a:cubicBezTo>
                  <a:cubicBezTo>
                    <a:pt x="638" y="102"/>
                    <a:pt x="630" y="104"/>
                    <a:pt x="621" y="111"/>
                  </a:cubicBezTo>
                  <a:cubicBezTo>
                    <a:pt x="606" y="123"/>
                    <a:pt x="605" y="125"/>
                    <a:pt x="606" y="140"/>
                  </a:cubicBezTo>
                  <a:cubicBezTo>
                    <a:pt x="606" y="144"/>
                    <a:pt x="606" y="144"/>
                    <a:pt x="606" y="144"/>
                  </a:cubicBezTo>
                  <a:cubicBezTo>
                    <a:pt x="607" y="147"/>
                    <a:pt x="605" y="147"/>
                    <a:pt x="604" y="148"/>
                  </a:cubicBezTo>
                  <a:cubicBezTo>
                    <a:pt x="598" y="148"/>
                    <a:pt x="589" y="143"/>
                    <a:pt x="588" y="140"/>
                  </a:cubicBezTo>
                  <a:cubicBezTo>
                    <a:pt x="588" y="137"/>
                    <a:pt x="590" y="134"/>
                    <a:pt x="592" y="130"/>
                  </a:cubicBezTo>
                  <a:cubicBezTo>
                    <a:pt x="595" y="126"/>
                    <a:pt x="598" y="122"/>
                    <a:pt x="597" y="117"/>
                  </a:cubicBezTo>
                  <a:cubicBezTo>
                    <a:pt x="596" y="111"/>
                    <a:pt x="589" y="102"/>
                    <a:pt x="581" y="100"/>
                  </a:cubicBezTo>
                  <a:cubicBezTo>
                    <a:pt x="575" y="98"/>
                    <a:pt x="570" y="100"/>
                    <a:pt x="565" y="104"/>
                  </a:cubicBezTo>
                  <a:cubicBezTo>
                    <a:pt x="559" y="110"/>
                    <a:pt x="560" y="117"/>
                    <a:pt x="560" y="123"/>
                  </a:cubicBezTo>
                  <a:cubicBezTo>
                    <a:pt x="560" y="131"/>
                    <a:pt x="559" y="132"/>
                    <a:pt x="554" y="133"/>
                  </a:cubicBezTo>
                  <a:cubicBezTo>
                    <a:pt x="549" y="133"/>
                    <a:pt x="547" y="130"/>
                    <a:pt x="544" y="121"/>
                  </a:cubicBezTo>
                  <a:cubicBezTo>
                    <a:pt x="542" y="116"/>
                    <a:pt x="540" y="111"/>
                    <a:pt x="536" y="110"/>
                  </a:cubicBezTo>
                  <a:cubicBezTo>
                    <a:pt x="532" y="109"/>
                    <a:pt x="528" y="112"/>
                    <a:pt x="527" y="113"/>
                  </a:cubicBezTo>
                  <a:cubicBezTo>
                    <a:pt x="517" y="122"/>
                    <a:pt x="523" y="130"/>
                    <a:pt x="527" y="133"/>
                  </a:cubicBezTo>
                  <a:cubicBezTo>
                    <a:pt x="530" y="136"/>
                    <a:pt x="529" y="137"/>
                    <a:pt x="529" y="138"/>
                  </a:cubicBezTo>
                  <a:cubicBezTo>
                    <a:pt x="527" y="138"/>
                    <a:pt x="523" y="135"/>
                    <a:pt x="521" y="133"/>
                  </a:cubicBezTo>
                  <a:cubicBezTo>
                    <a:pt x="516" y="129"/>
                    <a:pt x="512" y="125"/>
                    <a:pt x="508" y="127"/>
                  </a:cubicBezTo>
                  <a:cubicBezTo>
                    <a:pt x="505" y="128"/>
                    <a:pt x="504" y="130"/>
                    <a:pt x="503" y="134"/>
                  </a:cubicBezTo>
                  <a:cubicBezTo>
                    <a:pt x="502" y="143"/>
                    <a:pt x="505" y="148"/>
                    <a:pt x="507" y="152"/>
                  </a:cubicBezTo>
                  <a:cubicBezTo>
                    <a:pt x="508" y="154"/>
                    <a:pt x="508" y="154"/>
                    <a:pt x="507" y="156"/>
                  </a:cubicBezTo>
                  <a:cubicBezTo>
                    <a:pt x="507" y="156"/>
                    <a:pt x="507" y="157"/>
                    <a:pt x="507" y="157"/>
                  </a:cubicBezTo>
                  <a:cubicBezTo>
                    <a:pt x="505" y="157"/>
                    <a:pt x="500" y="153"/>
                    <a:pt x="497" y="150"/>
                  </a:cubicBezTo>
                  <a:cubicBezTo>
                    <a:pt x="494" y="147"/>
                    <a:pt x="490" y="144"/>
                    <a:pt x="487" y="143"/>
                  </a:cubicBezTo>
                  <a:cubicBezTo>
                    <a:pt x="481" y="140"/>
                    <a:pt x="480" y="138"/>
                    <a:pt x="480" y="137"/>
                  </a:cubicBezTo>
                  <a:cubicBezTo>
                    <a:pt x="479" y="135"/>
                    <a:pt x="483" y="131"/>
                    <a:pt x="487" y="127"/>
                  </a:cubicBezTo>
                  <a:cubicBezTo>
                    <a:pt x="491" y="123"/>
                    <a:pt x="495" y="119"/>
                    <a:pt x="496" y="113"/>
                  </a:cubicBezTo>
                  <a:cubicBezTo>
                    <a:pt x="498" y="102"/>
                    <a:pt x="488" y="89"/>
                    <a:pt x="478" y="86"/>
                  </a:cubicBezTo>
                  <a:cubicBezTo>
                    <a:pt x="472" y="85"/>
                    <a:pt x="467" y="87"/>
                    <a:pt x="465" y="92"/>
                  </a:cubicBezTo>
                  <a:cubicBezTo>
                    <a:pt x="461" y="99"/>
                    <a:pt x="464" y="106"/>
                    <a:pt x="466" y="111"/>
                  </a:cubicBezTo>
                  <a:cubicBezTo>
                    <a:pt x="466" y="112"/>
                    <a:pt x="467" y="115"/>
                    <a:pt x="467" y="116"/>
                  </a:cubicBezTo>
                  <a:cubicBezTo>
                    <a:pt x="467" y="116"/>
                    <a:pt x="466" y="117"/>
                    <a:pt x="465" y="117"/>
                  </a:cubicBezTo>
                  <a:cubicBezTo>
                    <a:pt x="464" y="118"/>
                    <a:pt x="460" y="116"/>
                    <a:pt x="457" y="114"/>
                  </a:cubicBezTo>
                  <a:cubicBezTo>
                    <a:pt x="452" y="110"/>
                    <a:pt x="443" y="104"/>
                    <a:pt x="436" y="113"/>
                  </a:cubicBezTo>
                  <a:cubicBezTo>
                    <a:pt x="431" y="119"/>
                    <a:pt x="435" y="125"/>
                    <a:pt x="438" y="129"/>
                  </a:cubicBezTo>
                  <a:cubicBezTo>
                    <a:pt x="439" y="131"/>
                    <a:pt x="441" y="134"/>
                    <a:pt x="441" y="135"/>
                  </a:cubicBezTo>
                  <a:cubicBezTo>
                    <a:pt x="439" y="139"/>
                    <a:pt x="436" y="143"/>
                    <a:pt x="433" y="143"/>
                  </a:cubicBezTo>
                  <a:cubicBezTo>
                    <a:pt x="429" y="143"/>
                    <a:pt x="423" y="138"/>
                    <a:pt x="419" y="130"/>
                  </a:cubicBezTo>
                  <a:cubicBezTo>
                    <a:pt x="414" y="121"/>
                    <a:pt x="415" y="120"/>
                    <a:pt x="417" y="118"/>
                  </a:cubicBezTo>
                  <a:cubicBezTo>
                    <a:pt x="420" y="116"/>
                    <a:pt x="424" y="112"/>
                    <a:pt x="426" y="104"/>
                  </a:cubicBezTo>
                  <a:cubicBezTo>
                    <a:pt x="430" y="88"/>
                    <a:pt x="426" y="81"/>
                    <a:pt x="421" y="78"/>
                  </a:cubicBezTo>
                  <a:cubicBezTo>
                    <a:pt x="415" y="74"/>
                    <a:pt x="408" y="75"/>
                    <a:pt x="403" y="79"/>
                  </a:cubicBezTo>
                  <a:cubicBezTo>
                    <a:pt x="398" y="82"/>
                    <a:pt x="398" y="87"/>
                    <a:pt x="397" y="90"/>
                  </a:cubicBezTo>
                  <a:cubicBezTo>
                    <a:pt x="397" y="91"/>
                    <a:pt x="396" y="93"/>
                    <a:pt x="396" y="93"/>
                  </a:cubicBezTo>
                  <a:cubicBezTo>
                    <a:pt x="396" y="93"/>
                    <a:pt x="394" y="93"/>
                    <a:pt x="392" y="91"/>
                  </a:cubicBezTo>
                  <a:cubicBezTo>
                    <a:pt x="391" y="91"/>
                    <a:pt x="390" y="87"/>
                    <a:pt x="389" y="84"/>
                  </a:cubicBezTo>
                  <a:cubicBezTo>
                    <a:pt x="388" y="77"/>
                    <a:pt x="387" y="68"/>
                    <a:pt x="378" y="64"/>
                  </a:cubicBezTo>
                  <a:cubicBezTo>
                    <a:pt x="369" y="60"/>
                    <a:pt x="363" y="60"/>
                    <a:pt x="358" y="64"/>
                  </a:cubicBezTo>
                  <a:cubicBezTo>
                    <a:pt x="351" y="71"/>
                    <a:pt x="356" y="87"/>
                    <a:pt x="358" y="92"/>
                  </a:cubicBezTo>
                  <a:cubicBezTo>
                    <a:pt x="360" y="95"/>
                    <a:pt x="363" y="98"/>
                    <a:pt x="367" y="102"/>
                  </a:cubicBezTo>
                  <a:cubicBezTo>
                    <a:pt x="375" y="107"/>
                    <a:pt x="378" y="111"/>
                    <a:pt x="376" y="114"/>
                  </a:cubicBezTo>
                  <a:cubicBezTo>
                    <a:pt x="374" y="118"/>
                    <a:pt x="368" y="117"/>
                    <a:pt x="359" y="112"/>
                  </a:cubicBezTo>
                  <a:cubicBezTo>
                    <a:pt x="354" y="110"/>
                    <a:pt x="354" y="110"/>
                    <a:pt x="354" y="110"/>
                  </a:cubicBezTo>
                  <a:cubicBezTo>
                    <a:pt x="351" y="109"/>
                    <a:pt x="351" y="109"/>
                    <a:pt x="351" y="109"/>
                  </a:cubicBezTo>
                  <a:cubicBezTo>
                    <a:pt x="341" y="105"/>
                    <a:pt x="335" y="103"/>
                    <a:pt x="334" y="95"/>
                  </a:cubicBezTo>
                  <a:cubicBezTo>
                    <a:pt x="334" y="94"/>
                    <a:pt x="335" y="93"/>
                    <a:pt x="336" y="90"/>
                  </a:cubicBezTo>
                  <a:cubicBezTo>
                    <a:pt x="338" y="87"/>
                    <a:pt x="342" y="83"/>
                    <a:pt x="340" y="76"/>
                  </a:cubicBezTo>
                  <a:cubicBezTo>
                    <a:pt x="339" y="67"/>
                    <a:pt x="335" y="65"/>
                    <a:pt x="332" y="65"/>
                  </a:cubicBezTo>
                  <a:cubicBezTo>
                    <a:pt x="329" y="64"/>
                    <a:pt x="323" y="66"/>
                    <a:pt x="317" y="79"/>
                  </a:cubicBezTo>
                  <a:cubicBezTo>
                    <a:pt x="317" y="80"/>
                    <a:pt x="315" y="81"/>
                    <a:pt x="313" y="81"/>
                  </a:cubicBezTo>
                  <a:cubicBezTo>
                    <a:pt x="311" y="81"/>
                    <a:pt x="308" y="78"/>
                    <a:pt x="305" y="70"/>
                  </a:cubicBezTo>
                  <a:cubicBezTo>
                    <a:pt x="305" y="68"/>
                    <a:pt x="306" y="65"/>
                    <a:pt x="307" y="62"/>
                  </a:cubicBezTo>
                  <a:cubicBezTo>
                    <a:pt x="309" y="55"/>
                    <a:pt x="312" y="45"/>
                    <a:pt x="303" y="38"/>
                  </a:cubicBezTo>
                  <a:cubicBezTo>
                    <a:pt x="298" y="35"/>
                    <a:pt x="293" y="36"/>
                    <a:pt x="288" y="38"/>
                  </a:cubicBezTo>
                  <a:cubicBezTo>
                    <a:pt x="283" y="39"/>
                    <a:pt x="278" y="40"/>
                    <a:pt x="274" y="37"/>
                  </a:cubicBezTo>
                  <a:cubicBezTo>
                    <a:pt x="271" y="34"/>
                    <a:pt x="272" y="33"/>
                    <a:pt x="273" y="29"/>
                  </a:cubicBezTo>
                  <a:cubicBezTo>
                    <a:pt x="274" y="24"/>
                    <a:pt x="276" y="17"/>
                    <a:pt x="269" y="8"/>
                  </a:cubicBezTo>
                  <a:cubicBezTo>
                    <a:pt x="264" y="2"/>
                    <a:pt x="257" y="0"/>
                    <a:pt x="249" y="0"/>
                  </a:cubicBezTo>
                  <a:cubicBezTo>
                    <a:pt x="237" y="1"/>
                    <a:pt x="226" y="10"/>
                    <a:pt x="218" y="17"/>
                  </a:cubicBezTo>
                  <a:cubicBezTo>
                    <a:pt x="218" y="17"/>
                    <a:pt x="210" y="24"/>
                    <a:pt x="210" y="24"/>
                  </a:cubicBezTo>
                  <a:cubicBezTo>
                    <a:pt x="192" y="40"/>
                    <a:pt x="159" y="69"/>
                    <a:pt x="128" y="80"/>
                  </a:cubicBezTo>
                  <a:cubicBezTo>
                    <a:pt x="122" y="82"/>
                    <a:pt x="115" y="83"/>
                    <a:pt x="107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5" y="88"/>
                    <a:pt x="104" y="91"/>
                    <a:pt x="98" y="92"/>
                  </a:cubicBezTo>
                  <a:cubicBezTo>
                    <a:pt x="92" y="93"/>
                    <a:pt x="90" y="91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57" y="94"/>
                    <a:pt x="21" y="98"/>
                    <a:pt x="0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2" y="105"/>
                    <a:pt x="102" y="97"/>
                    <a:pt x="131" y="87"/>
                  </a:cubicBezTo>
                  <a:cubicBezTo>
                    <a:pt x="163" y="76"/>
                    <a:pt x="197" y="46"/>
                    <a:pt x="215" y="3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4" y="23"/>
                    <a:pt x="224" y="23"/>
                    <a:pt x="224" y="22"/>
                  </a:cubicBezTo>
                  <a:cubicBezTo>
                    <a:pt x="230" y="17"/>
                    <a:pt x="239" y="9"/>
                    <a:pt x="249" y="8"/>
                  </a:cubicBezTo>
                  <a:cubicBezTo>
                    <a:pt x="253" y="8"/>
                    <a:pt x="259" y="9"/>
                    <a:pt x="263" y="13"/>
                  </a:cubicBezTo>
                  <a:cubicBezTo>
                    <a:pt x="267" y="19"/>
                    <a:pt x="266" y="22"/>
                    <a:pt x="265" y="27"/>
                  </a:cubicBezTo>
                  <a:cubicBezTo>
                    <a:pt x="264" y="31"/>
                    <a:pt x="262" y="37"/>
                    <a:pt x="269" y="43"/>
                  </a:cubicBezTo>
                  <a:cubicBezTo>
                    <a:pt x="277" y="49"/>
                    <a:pt x="284" y="47"/>
                    <a:pt x="290" y="45"/>
                  </a:cubicBezTo>
                  <a:cubicBezTo>
                    <a:pt x="294" y="44"/>
                    <a:pt x="297" y="44"/>
                    <a:pt x="298" y="45"/>
                  </a:cubicBezTo>
                  <a:cubicBezTo>
                    <a:pt x="302" y="48"/>
                    <a:pt x="302" y="52"/>
                    <a:pt x="299" y="60"/>
                  </a:cubicBezTo>
                  <a:cubicBezTo>
                    <a:pt x="298" y="64"/>
                    <a:pt x="297" y="68"/>
                    <a:pt x="298" y="72"/>
                  </a:cubicBezTo>
                  <a:cubicBezTo>
                    <a:pt x="301" y="82"/>
                    <a:pt x="306" y="88"/>
                    <a:pt x="312" y="89"/>
                  </a:cubicBezTo>
                  <a:cubicBezTo>
                    <a:pt x="316" y="90"/>
                    <a:pt x="320" y="88"/>
                    <a:pt x="324" y="83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8" y="75"/>
                    <a:pt x="331" y="73"/>
                    <a:pt x="331" y="73"/>
                  </a:cubicBezTo>
                  <a:cubicBezTo>
                    <a:pt x="331" y="73"/>
                    <a:pt x="332" y="74"/>
                    <a:pt x="332" y="77"/>
                  </a:cubicBezTo>
                  <a:cubicBezTo>
                    <a:pt x="333" y="81"/>
                    <a:pt x="332" y="83"/>
                    <a:pt x="330" y="86"/>
                  </a:cubicBezTo>
                  <a:cubicBezTo>
                    <a:pt x="328" y="88"/>
                    <a:pt x="326" y="91"/>
                    <a:pt x="326" y="96"/>
                  </a:cubicBezTo>
                  <a:cubicBezTo>
                    <a:pt x="327" y="109"/>
                    <a:pt x="338" y="113"/>
                    <a:pt x="349" y="117"/>
                  </a:cubicBezTo>
                  <a:cubicBezTo>
                    <a:pt x="351" y="118"/>
                    <a:pt x="351" y="118"/>
                    <a:pt x="351" y="118"/>
                  </a:cubicBezTo>
                  <a:cubicBezTo>
                    <a:pt x="355" y="119"/>
                    <a:pt x="355" y="119"/>
                    <a:pt x="355" y="119"/>
                  </a:cubicBezTo>
                  <a:cubicBezTo>
                    <a:pt x="362" y="123"/>
                    <a:pt x="376" y="130"/>
                    <a:pt x="383" y="118"/>
                  </a:cubicBezTo>
                  <a:cubicBezTo>
                    <a:pt x="388" y="108"/>
                    <a:pt x="379" y="101"/>
                    <a:pt x="372" y="95"/>
                  </a:cubicBezTo>
                  <a:cubicBezTo>
                    <a:pt x="370" y="93"/>
                    <a:pt x="366" y="91"/>
                    <a:pt x="366" y="89"/>
                  </a:cubicBezTo>
                  <a:cubicBezTo>
                    <a:pt x="362" y="79"/>
                    <a:pt x="362" y="71"/>
                    <a:pt x="364" y="69"/>
                  </a:cubicBezTo>
                  <a:cubicBezTo>
                    <a:pt x="365" y="68"/>
                    <a:pt x="369" y="69"/>
                    <a:pt x="374" y="71"/>
                  </a:cubicBezTo>
                  <a:cubicBezTo>
                    <a:pt x="379" y="73"/>
                    <a:pt x="380" y="78"/>
                    <a:pt x="382" y="85"/>
                  </a:cubicBezTo>
                  <a:cubicBezTo>
                    <a:pt x="383" y="90"/>
                    <a:pt x="383" y="96"/>
                    <a:pt x="388" y="98"/>
                  </a:cubicBezTo>
                  <a:cubicBezTo>
                    <a:pt x="392" y="100"/>
                    <a:pt x="396" y="102"/>
                    <a:pt x="400" y="101"/>
                  </a:cubicBezTo>
                  <a:cubicBezTo>
                    <a:pt x="403" y="99"/>
                    <a:pt x="404" y="95"/>
                    <a:pt x="405" y="92"/>
                  </a:cubicBezTo>
                  <a:cubicBezTo>
                    <a:pt x="405" y="89"/>
                    <a:pt x="406" y="86"/>
                    <a:pt x="408" y="85"/>
                  </a:cubicBezTo>
                  <a:cubicBezTo>
                    <a:pt x="410" y="83"/>
                    <a:pt x="414" y="82"/>
                    <a:pt x="417" y="84"/>
                  </a:cubicBezTo>
                  <a:cubicBezTo>
                    <a:pt x="420" y="87"/>
                    <a:pt x="421" y="93"/>
                    <a:pt x="418" y="102"/>
                  </a:cubicBezTo>
                  <a:cubicBezTo>
                    <a:pt x="417" y="108"/>
                    <a:pt x="415" y="110"/>
                    <a:pt x="412" y="112"/>
                  </a:cubicBezTo>
                  <a:cubicBezTo>
                    <a:pt x="406" y="117"/>
                    <a:pt x="405" y="121"/>
                    <a:pt x="412" y="134"/>
                  </a:cubicBezTo>
                  <a:cubicBezTo>
                    <a:pt x="418" y="145"/>
                    <a:pt x="426" y="151"/>
                    <a:pt x="433" y="151"/>
                  </a:cubicBezTo>
                  <a:cubicBezTo>
                    <a:pt x="437" y="151"/>
                    <a:pt x="443" y="148"/>
                    <a:pt x="448" y="139"/>
                  </a:cubicBezTo>
                  <a:cubicBezTo>
                    <a:pt x="451" y="134"/>
                    <a:pt x="447" y="129"/>
                    <a:pt x="445" y="125"/>
                  </a:cubicBezTo>
                  <a:cubicBezTo>
                    <a:pt x="442" y="121"/>
                    <a:pt x="441" y="119"/>
                    <a:pt x="442" y="118"/>
                  </a:cubicBezTo>
                  <a:cubicBezTo>
                    <a:pt x="444" y="116"/>
                    <a:pt x="446" y="116"/>
                    <a:pt x="453" y="120"/>
                  </a:cubicBezTo>
                  <a:cubicBezTo>
                    <a:pt x="457" y="123"/>
                    <a:pt x="462" y="126"/>
                    <a:pt x="467" y="125"/>
                  </a:cubicBezTo>
                  <a:cubicBezTo>
                    <a:pt x="470" y="125"/>
                    <a:pt x="472" y="123"/>
                    <a:pt x="474" y="120"/>
                  </a:cubicBezTo>
                  <a:cubicBezTo>
                    <a:pt x="476" y="116"/>
                    <a:pt x="475" y="111"/>
                    <a:pt x="473" y="108"/>
                  </a:cubicBezTo>
                  <a:cubicBezTo>
                    <a:pt x="472" y="104"/>
                    <a:pt x="470" y="100"/>
                    <a:pt x="472" y="95"/>
                  </a:cubicBezTo>
                  <a:cubicBezTo>
                    <a:pt x="472" y="94"/>
                    <a:pt x="473" y="93"/>
                    <a:pt x="476" y="94"/>
                  </a:cubicBezTo>
                  <a:cubicBezTo>
                    <a:pt x="481" y="96"/>
                    <a:pt x="489" y="104"/>
                    <a:pt x="488" y="112"/>
                  </a:cubicBezTo>
                  <a:cubicBezTo>
                    <a:pt x="488" y="115"/>
                    <a:pt x="484" y="119"/>
                    <a:pt x="481" y="122"/>
                  </a:cubicBezTo>
                  <a:cubicBezTo>
                    <a:pt x="476" y="127"/>
                    <a:pt x="471" y="132"/>
                    <a:pt x="472" y="139"/>
                  </a:cubicBezTo>
                  <a:cubicBezTo>
                    <a:pt x="473" y="143"/>
                    <a:pt x="476" y="147"/>
                    <a:pt x="484" y="150"/>
                  </a:cubicBezTo>
                  <a:cubicBezTo>
                    <a:pt x="486" y="151"/>
                    <a:pt x="489" y="154"/>
                    <a:pt x="492" y="156"/>
                  </a:cubicBezTo>
                  <a:cubicBezTo>
                    <a:pt x="497" y="161"/>
                    <a:pt x="503" y="165"/>
                    <a:pt x="508" y="164"/>
                  </a:cubicBezTo>
                  <a:cubicBezTo>
                    <a:pt x="510" y="164"/>
                    <a:pt x="512" y="163"/>
                    <a:pt x="514" y="160"/>
                  </a:cubicBezTo>
                  <a:cubicBezTo>
                    <a:pt x="516" y="158"/>
                    <a:pt x="516" y="156"/>
                    <a:pt x="516" y="154"/>
                  </a:cubicBezTo>
                  <a:cubicBezTo>
                    <a:pt x="516" y="152"/>
                    <a:pt x="515" y="149"/>
                    <a:pt x="513" y="147"/>
                  </a:cubicBezTo>
                  <a:cubicBezTo>
                    <a:pt x="512" y="145"/>
                    <a:pt x="511" y="143"/>
                    <a:pt x="511" y="139"/>
                  </a:cubicBezTo>
                  <a:cubicBezTo>
                    <a:pt x="511" y="138"/>
                    <a:pt x="511" y="137"/>
                    <a:pt x="511" y="135"/>
                  </a:cubicBezTo>
                  <a:cubicBezTo>
                    <a:pt x="511" y="135"/>
                    <a:pt x="511" y="135"/>
                    <a:pt x="511" y="135"/>
                  </a:cubicBezTo>
                  <a:cubicBezTo>
                    <a:pt x="512" y="136"/>
                    <a:pt x="514" y="138"/>
                    <a:pt x="516" y="139"/>
                  </a:cubicBezTo>
                  <a:cubicBezTo>
                    <a:pt x="520" y="143"/>
                    <a:pt x="525" y="146"/>
                    <a:pt x="530" y="146"/>
                  </a:cubicBezTo>
                  <a:cubicBezTo>
                    <a:pt x="531" y="146"/>
                    <a:pt x="533" y="145"/>
                    <a:pt x="535" y="143"/>
                  </a:cubicBezTo>
                  <a:cubicBezTo>
                    <a:pt x="537" y="140"/>
                    <a:pt x="537" y="139"/>
                    <a:pt x="537" y="137"/>
                  </a:cubicBezTo>
                  <a:cubicBezTo>
                    <a:pt x="537" y="133"/>
                    <a:pt x="534" y="130"/>
                    <a:pt x="532" y="128"/>
                  </a:cubicBezTo>
                  <a:cubicBezTo>
                    <a:pt x="531" y="126"/>
                    <a:pt x="530" y="124"/>
                    <a:pt x="530" y="123"/>
                  </a:cubicBezTo>
                  <a:cubicBezTo>
                    <a:pt x="530" y="122"/>
                    <a:pt x="530" y="121"/>
                    <a:pt x="532" y="119"/>
                  </a:cubicBezTo>
                  <a:cubicBezTo>
                    <a:pt x="533" y="118"/>
                    <a:pt x="534" y="118"/>
                    <a:pt x="534" y="118"/>
                  </a:cubicBezTo>
                  <a:cubicBezTo>
                    <a:pt x="535" y="119"/>
                    <a:pt x="536" y="122"/>
                    <a:pt x="537" y="124"/>
                  </a:cubicBezTo>
                  <a:cubicBezTo>
                    <a:pt x="539" y="131"/>
                    <a:pt x="543" y="142"/>
                    <a:pt x="555" y="141"/>
                  </a:cubicBezTo>
                  <a:cubicBezTo>
                    <a:pt x="568" y="140"/>
                    <a:pt x="568" y="130"/>
                    <a:pt x="568" y="123"/>
                  </a:cubicBezTo>
                  <a:cubicBezTo>
                    <a:pt x="568" y="118"/>
                    <a:pt x="567" y="113"/>
                    <a:pt x="571" y="110"/>
                  </a:cubicBezTo>
                  <a:cubicBezTo>
                    <a:pt x="573" y="107"/>
                    <a:pt x="576" y="107"/>
                    <a:pt x="579" y="107"/>
                  </a:cubicBezTo>
                  <a:cubicBezTo>
                    <a:pt x="584" y="109"/>
                    <a:pt x="589" y="115"/>
                    <a:pt x="589" y="119"/>
                  </a:cubicBezTo>
                  <a:cubicBezTo>
                    <a:pt x="590" y="120"/>
                    <a:pt x="588" y="124"/>
                    <a:pt x="586" y="126"/>
                  </a:cubicBezTo>
                  <a:cubicBezTo>
                    <a:pt x="583" y="130"/>
                    <a:pt x="579" y="136"/>
                    <a:pt x="580" y="142"/>
                  </a:cubicBezTo>
                  <a:cubicBezTo>
                    <a:pt x="582" y="150"/>
                    <a:pt x="596" y="157"/>
                    <a:pt x="605" y="155"/>
                  </a:cubicBezTo>
                  <a:cubicBezTo>
                    <a:pt x="611" y="155"/>
                    <a:pt x="615" y="150"/>
                    <a:pt x="614" y="143"/>
                  </a:cubicBezTo>
                  <a:cubicBezTo>
                    <a:pt x="614" y="139"/>
                    <a:pt x="614" y="139"/>
                    <a:pt x="614" y="139"/>
                  </a:cubicBezTo>
                  <a:cubicBezTo>
                    <a:pt x="613" y="127"/>
                    <a:pt x="613" y="127"/>
                    <a:pt x="626" y="117"/>
                  </a:cubicBezTo>
                  <a:cubicBezTo>
                    <a:pt x="632" y="113"/>
                    <a:pt x="638" y="110"/>
                    <a:pt x="641" y="111"/>
                  </a:cubicBezTo>
                  <a:cubicBezTo>
                    <a:pt x="642" y="112"/>
                    <a:pt x="643" y="114"/>
                    <a:pt x="644" y="117"/>
                  </a:cubicBezTo>
                  <a:cubicBezTo>
                    <a:pt x="644" y="117"/>
                    <a:pt x="643" y="120"/>
                    <a:pt x="643" y="120"/>
                  </a:cubicBezTo>
                  <a:cubicBezTo>
                    <a:pt x="641" y="124"/>
                    <a:pt x="637" y="134"/>
                    <a:pt x="649" y="139"/>
                  </a:cubicBezTo>
                  <a:cubicBezTo>
                    <a:pt x="652" y="140"/>
                    <a:pt x="655" y="140"/>
                    <a:pt x="656" y="139"/>
                  </a:cubicBezTo>
                  <a:cubicBezTo>
                    <a:pt x="662" y="136"/>
                    <a:pt x="663" y="127"/>
                    <a:pt x="666" y="117"/>
                  </a:cubicBezTo>
                  <a:cubicBezTo>
                    <a:pt x="667" y="112"/>
                    <a:pt x="668" y="104"/>
                    <a:pt x="670" y="103"/>
                  </a:cubicBezTo>
                  <a:cubicBezTo>
                    <a:pt x="673" y="104"/>
                    <a:pt x="674" y="108"/>
                    <a:pt x="675" y="113"/>
                  </a:cubicBezTo>
                  <a:cubicBezTo>
                    <a:pt x="675" y="117"/>
                    <a:pt x="676" y="122"/>
                    <a:pt x="680" y="124"/>
                  </a:cubicBezTo>
                  <a:cubicBezTo>
                    <a:pt x="683" y="126"/>
                    <a:pt x="687" y="124"/>
                    <a:pt x="689" y="123"/>
                  </a:cubicBezTo>
                  <a:cubicBezTo>
                    <a:pt x="693" y="120"/>
                    <a:pt x="694" y="116"/>
                    <a:pt x="694" y="112"/>
                  </a:cubicBezTo>
                  <a:cubicBezTo>
                    <a:pt x="694" y="110"/>
                    <a:pt x="694" y="107"/>
                    <a:pt x="694" y="105"/>
                  </a:cubicBezTo>
                  <a:cubicBezTo>
                    <a:pt x="693" y="103"/>
                    <a:pt x="693" y="101"/>
                    <a:pt x="693" y="99"/>
                  </a:cubicBezTo>
                  <a:cubicBezTo>
                    <a:pt x="693" y="97"/>
                    <a:pt x="694" y="96"/>
                    <a:pt x="695" y="95"/>
                  </a:cubicBezTo>
                  <a:cubicBezTo>
                    <a:pt x="696" y="97"/>
                    <a:pt x="698" y="101"/>
                    <a:pt x="700" y="104"/>
                  </a:cubicBezTo>
                  <a:cubicBezTo>
                    <a:pt x="704" y="114"/>
                    <a:pt x="711" y="127"/>
                    <a:pt x="722" y="125"/>
                  </a:cubicBezTo>
                  <a:cubicBezTo>
                    <a:pt x="732" y="124"/>
                    <a:pt x="733" y="118"/>
                    <a:pt x="733" y="114"/>
                  </a:cubicBezTo>
                  <a:cubicBezTo>
                    <a:pt x="734" y="111"/>
                    <a:pt x="734" y="109"/>
                    <a:pt x="737" y="108"/>
                  </a:cubicBezTo>
                  <a:cubicBezTo>
                    <a:pt x="739" y="108"/>
                    <a:pt x="740" y="108"/>
                    <a:pt x="741" y="108"/>
                  </a:cubicBezTo>
                  <a:cubicBezTo>
                    <a:pt x="743" y="110"/>
                    <a:pt x="745" y="114"/>
                    <a:pt x="746" y="120"/>
                  </a:cubicBezTo>
                  <a:cubicBezTo>
                    <a:pt x="747" y="128"/>
                    <a:pt x="753" y="136"/>
                    <a:pt x="760" y="137"/>
                  </a:cubicBezTo>
                  <a:cubicBezTo>
                    <a:pt x="764" y="137"/>
                    <a:pt x="769" y="136"/>
                    <a:pt x="772" y="127"/>
                  </a:cubicBezTo>
                  <a:cubicBezTo>
                    <a:pt x="776" y="116"/>
                    <a:pt x="770" y="111"/>
                    <a:pt x="766" y="108"/>
                  </a:cubicBezTo>
                  <a:cubicBezTo>
                    <a:pt x="763" y="106"/>
                    <a:pt x="762" y="105"/>
                    <a:pt x="761" y="103"/>
                  </a:cubicBezTo>
                  <a:cubicBezTo>
                    <a:pt x="761" y="94"/>
                    <a:pt x="766" y="92"/>
                    <a:pt x="768" y="91"/>
                  </a:cubicBezTo>
                  <a:cubicBezTo>
                    <a:pt x="771" y="90"/>
                    <a:pt x="778" y="94"/>
                    <a:pt x="783" y="98"/>
                  </a:cubicBezTo>
                  <a:cubicBezTo>
                    <a:pt x="788" y="102"/>
                    <a:pt x="793" y="106"/>
                    <a:pt x="798" y="104"/>
                  </a:cubicBezTo>
                  <a:cubicBezTo>
                    <a:pt x="800" y="103"/>
                    <a:pt x="802" y="100"/>
                    <a:pt x="802" y="96"/>
                  </a:cubicBezTo>
                  <a:cubicBezTo>
                    <a:pt x="802" y="95"/>
                    <a:pt x="803" y="94"/>
                    <a:pt x="803" y="94"/>
                  </a:cubicBezTo>
                  <a:cubicBezTo>
                    <a:pt x="804" y="94"/>
                    <a:pt x="806" y="95"/>
                    <a:pt x="807" y="95"/>
                  </a:cubicBezTo>
                  <a:cubicBezTo>
                    <a:pt x="812" y="98"/>
                    <a:pt x="820" y="101"/>
                    <a:pt x="826" y="93"/>
                  </a:cubicBezTo>
                  <a:cubicBezTo>
                    <a:pt x="831" y="86"/>
                    <a:pt x="830" y="81"/>
                    <a:pt x="828" y="77"/>
                  </a:cubicBezTo>
                  <a:cubicBezTo>
                    <a:pt x="827" y="74"/>
                    <a:pt x="826" y="71"/>
                    <a:pt x="829" y="65"/>
                  </a:cubicBezTo>
                  <a:cubicBezTo>
                    <a:pt x="830" y="63"/>
                    <a:pt x="831" y="61"/>
                    <a:pt x="834" y="60"/>
                  </a:cubicBezTo>
                  <a:cubicBezTo>
                    <a:pt x="844" y="57"/>
                    <a:pt x="863" y="64"/>
                    <a:pt x="872" y="70"/>
                  </a:cubicBezTo>
                  <a:cubicBezTo>
                    <a:pt x="882" y="75"/>
                    <a:pt x="892" y="81"/>
                    <a:pt x="903" y="88"/>
                  </a:cubicBezTo>
                  <a:cubicBezTo>
                    <a:pt x="928" y="102"/>
                    <a:pt x="955" y="119"/>
                    <a:pt x="981" y="125"/>
                  </a:cubicBezTo>
                  <a:cubicBezTo>
                    <a:pt x="1002" y="129"/>
                    <a:pt x="1025" y="130"/>
                    <a:pt x="1042" y="129"/>
                  </a:cubicBezTo>
                  <a:cubicBezTo>
                    <a:pt x="1042" y="121"/>
                    <a:pt x="1042" y="121"/>
                    <a:pt x="1042" y="121"/>
                  </a:cubicBezTo>
                  <a:cubicBezTo>
                    <a:pt x="1030" y="122"/>
                    <a:pt x="1016" y="121"/>
                    <a:pt x="1001" y="120"/>
                  </a:cubicBez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1" name="Google Shape;2331;g101a4096445_2_4517"/>
            <p:cNvSpPr/>
            <p:nvPr/>
          </p:nvSpPr>
          <p:spPr>
            <a:xfrm>
              <a:off x="1497" y="4051702"/>
              <a:ext cx="8917868" cy="1998055"/>
            </a:xfrm>
            <a:custGeom>
              <a:rect b="b" l="l" r="r" t="t"/>
              <a:pathLst>
                <a:path extrusionOk="0" h="219" w="1042">
                  <a:moveTo>
                    <a:pt x="1042" y="215"/>
                  </a:moveTo>
                  <a:cubicBezTo>
                    <a:pt x="1042" y="121"/>
                    <a:pt x="1042" y="121"/>
                    <a:pt x="1042" y="121"/>
                  </a:cubicBezTo>
                  <a:cubicBezTo>
                    <a:pt x="1025" y="122"/>
                    <a:pt x="1002" y="121"/>
                    <a:pt x="981" y="117"/>
                  </a:cubicBezTo>
                  <a:cubicBezTo>
                    <a:pt x="955" y="111"/>
                    <a:pt x="928" y="94"/>
                    <a:pt x="903" y="80"/>
                  </a:cubicBezTo>
                  <a:cubicBezTo>
                    <a:pt x="892" y="73"/>
                    <a:pt x="882" y="67"/>
                    <a:pt x="872" y="62"/>
                  </a:cubicBezTo>
                  <a:cubicBezTo>
                    <a:pt x="863" y="56"/>
                    <a:pt x="844" y="49"/>
                    <a:pt x="834" y="52"/>
                  </a:cubicBezTo>
                  <a:cubicBezTo>
                    <a:pt x="831" y="53"/>
                    <a:pt x="830" y="55"/>
                    <a:pt x="829" y="57"/>
                  </a:cubicBezTo>
                  <a:cubicBezTo>
                    <a:pt x="826" y="63"/>
                    <a:pt x="827" y="66"/>
                    <a:pt x="828" y="69"/>
                  </a:cubicBezTo>
                  <a:cubicBezTo>
                    <a:pt x="830" y="73"/>
                    <a:pt x="831" y="78"/>
                    <a:pt x="826" y="85"/>
                  </a:cubicBezTo>
                  <a:cubicBezTo>
                    <a:pt x="820" y="93"/>
                    <a:pt x="812" y="90"/>
                    <a:pt x="807" y="87"/>
                  </a:cubicBezTo>
                  <a:cubicBezTo>
                    <a:pt x="806" y="87"/>
                    <a:pt x="804" y="86"/>
                    <a:pt x="803" y="86"/>
                  </a:cubicBezTo>
                  <a:cubicBezTo>
                    <a:pt x="803" y="86"/>
                    <a:pt x="802" y="87"/>
                    <a:pt x="802" y="88"/>
                  </a:cubicBezTo>
                  <a:cubicBezTo>
                    <a:pt x="802" y="92"/>
                    <a:pt x="800" y="95"/>
                    <a:pt x="798" y="96"/>
                  </a:cubicBezTo>
                  <a:cubicBezTo>
                    <a:pt x="793" y="98"/>
                    <a:pt x="788" y="94"/>
                    <a:pt x="783" y="90"/>
                  </a:cubicBezTo>
                  <a:cubicBezTo>
                    <a:pt x="778" y="86"/>
                    <a:pt x="771" y="82"/>
                    <a:pt x="768" y="83"/>
                  </a:cubicBezTo>
                  <a:cubicBezTo>
                    <a:pt x="766" y="84"/>
                    <a:pt x="761" y="86"/>
                    <a:pt x="761" y="95"/>
                  </a:cubicBezTo>
                  <a:cubicBezTo>
                    <a:pt x="762" y="97"/>
                    <a:pt x="763" y="98"/>
                    <a:pt x="766" y="100"/>
                  </a:cubicBezTo>
                  <a:cubicBezTo>
                    <a:pt x="770" y="103"/>
                    <a:pt x="776" y="108"/>
                    <a:pt x="772" y="119"/>
                  </a:cubicBezTo>
                  <a:cubicBezTo>
                    <a:pt x="769" y="128"/>
                    <a:pt x="764" y="129"/>
                    <a:pt x="760" y="129"/>
                  </a:cubicBezTo>
                  <a:cubicBezTo>
                    <a:pt x="753" y="128"/>
                    <a:pt x="747" y="120"/>
                    <a:pt x="746" y="112"/>
                  </a:cubicBezTo>
                  <a:cubicBezTo>
                    <a:pt x="745" y="106"/>
                    <a:pt x="743" y="102"/>
                    <a:pt x="741" y="100"/>
                  </a:cubicBezTo>
                  <a:cubicBezTo>
                    <a:pt x="740" y="100"/>
                    <a:pt x="739" y="100"/>
                    <a:pt x="737" y="100"/>
                  </a:cubicBezTo>
                  <a:cubicBezTo>
                    <a:pt x="734" y="101"/>
                    <a:pt x="734" y="103"/>
                    <a:pt x="733" y="106"/>
                  </a:cubicBezTo>
                  <a:cubicBezTo>
                    <a:pt x="733" y="110"/>
                    <a:pt x="732" y="116"/>
                    <a:pt x="722" y="117"/>
                  </a:cubicBezTo>
                  <a:cubicBezTo>
                    <a:pt x="711" y="119"/>
                    <a:pt x="704" y="106"/>
                    <a:pt x="700" y="96"/>
                  </a:cubicBezTo>
                  <a:cubicBezTo>
                    <a:pt x="698" y="93"/>
                    <a:pt x="696" y="89"/>
                    <a:pt x="695" y="87"/>
                  </a:cubicBezTo>
                  <a:cubicBezTo>
                    <a:pt x="694" y="88"/>
                    <a:pt x="693" y="89"/>
                    <a:pt x="693" y="91"/>
                  </a:cubicBezTo>
                  <a:cubicBezTo>
                    <a:pt x="693" y="93"/>
                    <a:pt x="693" y="95"/>
                    <a:pt x="694" y="97"/>
                  </a:cubicBezTo>
                  <a:cubicBezTo>
                    <a:pt x="694" y="99"/>
                    <a:pt x="694" y="102"/>
                    <a:pt x="694" y="104"/>
                  </a:cubicBezTo>
                  <a:cubicBezTo>
                    <a:pt x="694" y="108"/>
                    <a:pt x="693" y="112"/>
                    <a:pt x="689" y="115"/>
                  </a:cubicBezTo>
                  <a:cubicBezTo>
                    <a:pt x="687" y="116"/>
                    <a:pt x="683" y="118"/>
                    <a:pt x="680" y="116"/>
                  </a:cubicBezTo>
                  <a:cubicBezTo>
                    <a:pt x="676" y="114"/>
                    <a:pt x="675" y="109"/>
                    <a:pt x="675" y="105"/>
                  </a:cubicBezTo>
                  <a:cubicBezTo>
                    <a:pt x="674" y="100"/>
                    <a:pt x="673" y="96"/>
                    <a:pt x="670" y="95"/>
                  </a:cubicBezTo>
                  <a:cubicBezTo>
                    <a:pt x="668" y="96"/>
                    <a:pt x="667" y="104"/>
                    <a:pt x="666" y="109"/>
                  </a:cubicBezTo>
                  <a:cubicBezTo>
                    <a:pt x="663" y="119"/>
                    <a:pt x="662" y="128"/>
                    <a:pt x="656" y="131"/>
                  </a:cubicBezTo>
                  <a:cubicBezTo>
                    <a:pt x="655" y="132"/>
                    <a:pt x="652" y="132"/>
                    <a:pt x="649" y="131"/>
                  </a:cubicBezTo>
                  <a:cubicBezTo>
                    <a:pt x="637" y="126"/>
                    <a:pt x="641" y="116"/>
                    <a:pt x="643" y="112"/>
                  </a:cubicBezTo>
                  <a:cubicBezTo>
                    <a:pt x="643" y="112"/>
                    <a:pt x="644" y="109"/>
                    <a:pt x="644" y="109"/>
                  </a:cubicBezTo>
                  <a:cubicBezTo>
                    <a:pt x="643" y="106"/>
                    <a:pt x="642" y="104"/>
                    <a:pt x="641" y="103"/>
                  </a:cubicBezTo>
                  <a:cubicBezTo>
                    <a:pt x="638" y="102"/>
                    <a:pt x="632" y="105"/>
                    <a:pt x="626" y="109"/>
                  </a:cubicBezTo>
                  <a:cubicBezTo>
                    <a:pt x="613" y="119"/>
                    <a:pt x="613" y="119"/>
                    <a:pt x="614" y="131"/>
                  </a:cubicBezTo>
                  <a:cubicBezTo>
                    <a:pt x="614" y="135"/>
                    <a:pt x="614" y="135"/>
                    <a:pt x="614" y="135"/>
                  </a:cubicBezTo>
                  <a:cubicBezTo>
                    <a:pt x="615" y="142"/>
                    <a:pt x="611" y="147"/>
                    <a:pt x="605" y="147"/>
                  </a:cubicBezTo>
                  <a:cubicBezTo>
                    <a:pt x="596" y="149"/>
                    <a:pt x="582" y="142"/>
                    <a:pt x="580" y="134"/>
                  </a:cubicBezTo>
                  <a:cubicBezTo>
                    <a:pt x="579" y="128"/>
                    <a:pt x="583" y="122"/>
                    <a:pt x="586" y="118"/>
                  </a:cubicBezTo>
                  <a:cubicBezTo>
                    <a:pt x="588" y="116"/>
                    <a:pt x="590" y="112"/>
                    <a:pt x="589" y="111"/>
                  </a:cubicBezTo>
                  <a:cubicBezTo>
                    <a:pt x="589" y="107"/>
                    <a:pt x="584" y="101"/>
                    <a:pt x="579" y="99"/>
                  </a:cubicBezTo>
                  <a:cubicBezTo>
                    <a:pt x="576" y="99"/>
                    <a:pt x="573" y="99"/>
                    <a:pt x="571" y="102"/>
                  </a:cubicBezTo>
                  <a:cubicBezTo>
                    <a:pt x="567" y="105"/>
                    <a:pt x="568" y="110"/>
                    <a:pt x="568" y="115"/>
                  </a:cubicBezTo>
                  <a:cubicBezTo>
                    <a:pt x="568" y="122"/>
                    <a:pt x="568" y="132"/>
                    <a:pt x="555" y="133"/>
                  </a:cubicBezTo>
                  <a:cubicBezTo>
                    <a:pt x="543" y="134"/>
                    <a:pt x="539" y="123"/>
                    <a:pt x="537" y="116"/>
                  </a:cubicBezTo>
                  <a:cubicBezTo>
                    <a:pt x="536" y="114"/>
                    <a:pt x="535" y="111"/>
                    <a:pt x="534" y="110"/>
                  </a:cubicBezTo>
                  <a:cubicBezTo>
                    <a:pt x="534" y="110"/>
                    <a:pt x="533" y="110"/>
                    <a:pt x="532" y="111"/>
                  </a:cubicBezTo>
                  <a:cubicBezTo>
                    <a:pt x="530" y="113"/>
                    <a:pt x="530" y="114"/>
                    <a:pt x="530" y="115"/>
                  </a:cubicBezTo>
                  <a:cubicBezTo>
                    <a:pt x="530" y="116"/>
                    <a:pt x="531" y="118"/>
                    <a:pt x="532" y="120"/>
                  </a:cubicBezTo>
                  <a:cubicBezTo>
                    <a:pt x="534" y="122"/>
                    <a:pt x="537" y="125"/>
                    <a:pt x="537" y="129"/>
                  </a:cubicBezTo>
                  <a:cubicBezTo>
                    <a:pt x="537" y="131"/>
                    <a:pt x="537" y="132"/>
                    <a:pt x="535" y="135"/>
                  </a:cubicBezTo>
                  <a:cubicBezTo>
                    <a:pt x="533" y="137"/>
                    <a:pt x="531" y="138"/>
                    <a:pt x="530" y="138"/>
                  </a:cubicBezTo>
                  <a:cubicBezTo>
                    <a:pt x="525" y="138"/>
                    <a:pt x="520" y="135"/>
                    <a:pt x="516" y="131"/>
                  </a:cubicBezTo>
                  <a:cubicBezTo>
                    <a:pt x="514" y="130"/>
                    <a:pt x="512" y="128"/>
                    <a:pt x="511" y="127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129"/>
                    <a:pt x="511" y="130"/>
                    <a:pt x="511" y="131"/>
                  </a:cubicBezTo>
                  <a:cubicBezTo>
                    <a:pt x="511" y="135"/>
                    <a:pt x="512" y="137"/>
                    <a:pt x="513" y="139"/>
                  </a:cubicBezTo>
                  <a:cubicBezTo>
                    <a:pt x="515" y="141"/>
                    <a:pt x="516" y="144"/>
                    <a:pt x="516" y="146"/>
                  </a:cubicBezTo>
                  <a:cubicBezTo>
                    <a:pt x="516" y="148"/>
                    <a:pt x="516" y="150"/>
                    <a:pt x="514" y="152"/>
                  </a:cubicBezTo>
                  <a:cubicBezTo>
                    <a:pt x="512" y="155"/>
                    <a:pt x="510" y="156"/>
                    <a:pt x="508" y="156"/>
                  </a:cubicBezTo>
                  <a:cubicBezTo>
                    <a:pt x="503" y="157"/>
                    <a:pt x="497" y="153"/>
                    <a:pt x="492" y="148"/>
                  </a:cubicBezTo>
                  <a:cubicBezTo>
                    <a:pt x="489" y="146"/>
                    <a:pt x="486" y="143"/>
                    <a:pt x="484" y="142"/>
                  </a:cubicBezTo>
                  <a:cubicBezTo>
                    <a:pt x="476" y="139"/>
                    <a:pt x="473" y="135"/>
                    <a:pt x="472" y="131"/>
                  </a:cubicBezTo>
                  <a:cubicBezTo>
                    <a:pt x="471" y="124"/>
                    <a:pt x="476" y="119"/>
                    <a:pt x="481" y="114"/>
                  </a:cubicBezTo>
                  <a:cubicBezTo>
                    <a:pt x="484" y="111"/>
                    <a:pt x="488" y="107"/>
                    <a:pt x="488" y="104"/>
                  </a:cubicBezTo>
                  <a:cubicBezTo>
                    <a:pt x="489" y="96"/>
                    <a:pt x="481" y="88"/>
                    <a:pt x="476" y="86"/>
                  </a:cubicBezTo>
                  <a:cubicBezTo>
                    <a:pt x="473" y="85"/>
                    <a:pt x="472" y="86"/>
                    <a:pt x="472" y="87"/>
                  </a:cubicBezTo>
                  <a:cubicBezTo>
                    <a:pt x="470" y="92"/>
                    <a:pt x="472" y="96"/>
                    <a:pt x="473" y="100"/>
                  </a:cubicBezTo>
                  <a:cubicBezTo>
                    <a:pt x="475" y="103"/>
                    <a:pt x="476" y="108"/>
                    <a:pt x="474" y="112"/>
                  </a:cubicBezTo>
                  <a:cubicBezTo>
                    <a:pt x="472" y="115"/>
                    <a:pt x="470" y="117"/>
                    <a:pt x="467" y="117"/>
                  </a:cubicBezTo>
                  <a:cubicBezTo>
                    <a:pt x="462" y="118"/>
                    <a:pt x="457" y="115"/>
                    <a:pt x="453" y="112"/>
                  </a:cubicBezTo>
                  <a:cubicBezTo>
                    <a:pt x="446" y="108"/>
                    <a:pt x="444" y="108"/>
                    <a:pt x="442" y="110"/>
                  </a:cubicBezTo>
                  <a:cubicBezTo>
                    <a:pt x="441" y="111"/>
                    <a:pt x="442" y="113"/>
                    <a:pt x="445" y="117"/>
                  </a:cubicBezTo>
                  <a:cubicBezTo>
                    <a:pt x="447" y="121"/>
                    <a:pt x="451" y="126"/>
                    <a:pt x="448" y="131"/>
                  </a:cubicBezTo>
                  <a:cubicBezTo>
                    <a:pt x="443" y="140"/>
                    <a:pt x="437" y="143"/>
                    <a:pt x="433" y="143"/>
                  </a:cubicBezTo>
                  <a:cubicBezTo>
                    <a:pt x="426" y="143"/>
                    <a:pt x="418" y="137"/>
                    <a:pt x="412" y="126"/>
                  </a:cubicBezTo>
                  <a:cubicBezTo>
                    <a:pt x="405" y="113"/>
                    <a:pt x="406" y="109"/>
                    <a:pt x="412" y="104"/>
                  </a:cubicBezTo>
                  <a:cubicBezTo>
                    <a:pt x="415" y="102"/>
                    <a:pt x="417" y="100"/>
                    <a:pt x="418" y="94"/>
                  </a:cubicBezTo>
                  <a:cubicBezTo>
                    <a:pt x="421" y="85"/>
                    <a:pt x="420" y="79"/>
                    <a:pt x="417" y="76"/>
                  </a:cubicBezTo>
                  <a:cubicBezTo>
                    <a:pt x="414" y="74"/>
                    <a:pt x="410" y="75"/>
                    <a:pt x="408" y="77"/>
                  </a:cubicBezTo>
                  <a:cubicBezTo>
                    <a:pt x="406" y="78"/>
                    <a:pt x="405" y="81"/>
                    <a:pt x="405" y="84"/>
                  </a:cubicBezTo>
                  <a:cubicBezTo>
                    <a:pt x="404" y="87"/>
                    <a:pt x="403" y="91"/>
                    <a:pt x="400" y="93"/>
                  </a:cubicBezTo>
                  <a:cubicBezTo>
                    <a:pt x="396" y="94"/>
                    <a:pt x="392" y="92"/>
                    <a:pt x="388" y="90"/>
                  </a:cubicBezTo>
                  <a:cubicBezTo>
                    <a:pt x="383" y="88"/>
                    <a:pt x="383" y="82"/>
                    <a:pt x="382" y="77"/>
                  </a:cubicBezTo>
                  <a:cubicBezTo>
                    <a:pt x="380" y="70"/>
                    <a:pt x="379" y="65"/>
                    <a:pt x="374" y="63"/>
                  </a:cubicBezTo>
                  <a:cubicBezTo>
                    <a:pt x="369" y="61"/>
                    <a:pt x="365" y="60"/>
                    <a:pt x="364" y="61"/>
                  </a:cubicBezTo>
                  <a:cubicBezTo>
                    <a:pt x="362" y="63"/>
                    <a:pt x="362" y="71"/>
                    <a:pt x="366" y="81"/>
                  </a:cubicBezTo>
                  <a:cubicBezTo>
                    <a:pt x="366" y="83"/>
                    <a:pt x="370" y="85"/>
                    <a:pt x="372" y="87"/>
                  </a:cubicBezTo>
                  <a:cubicBezTo>
                    <a:pt x="379" y="93"/>
                    <a:pt x="388" y="100"/>
                    <a:pt x="383" y="110"/>
                  </a:cubicBezTo>
                  <a:cubicBezTo>
                    <a:pt x="376" y="122"/>
                    <a:pt x="362" y="115"/>
                    <a:pt x="355" y="111"/>
                  </a:cubicBezTo>
                  <a:cubicBezTo>
                    <a:pt x="351" y="110"/>
                    <a:pt x="351" y="110"/>
                    <a:pt x="351" y="110"/>
                  </a:cubicBezTo>
                  <a:cubicBezTo>
                    <a:pt x="349" y="109"/>
                    <a:pt x="349" y="109"/>
                    <a:pt x="349" y="109"/>
                  </a:cubicBezTo>
                  <a:cubicBezTo>
                    <a:pt x="338" y="105"/>
                    <a:pt x="327" y="101"/>
                    <a:pt x="326" y="88"/>
                  </a:cubicBezTo>
                  <a:cubicBezTo>
                    <a:pt x="326" y="83"/>
                    <a:pt x="328" y="80"/>
                    <a:pt x="330" y="78"/>
                  </a:cubicBezTo>
                  <a:cubicBezTo>
                    <a:pt x="332" y="75"/>
                    <a:pt x="333" y="73"/>
                    <a:pt x="332" y="69"/>
                  </a:cubicBezTo>
                  <a:cubicBezTo>
                    <a:pt x="332" y="66"/>
                    <a:pt x="331" y="65"/>
                    <a:pt x="331" y="65"/>
                  </a:cubicBezTo>
                  <a:cubicBezTo>
                    <a:pt x="331" y="65"/>
                    <a:pt x="328" y="67"/>
                    <a:pt x="324" y="75"/>
                  </a:cubicBezTo>
                  <a:cubicBezTo>
                    <a:pt x="324" y="75"/>
                    <a:pt x="324" y="75"/>
                    <a:pt x="324" y="75"/>
                  </a:cubicBezTo>
                  <a:cubicBezTo>
                    <a:pt x="320" y="80"/>
                    <a:pt x="316" y="82"/>
                    <a:pt x="312" y="81"/>
                  </a:cubicBezTo>
                  <a:cubicBezTo>
                    <a:pt x="306" y="80"/>
                    <a:pt x="301" y="74"/>
                    <a:pt x="298" y="64"/>
                  </a:cubicBezTo>
                  <a:cubicBezTo>
                    <a:pt x="297" y="60"/>
                    <a:pt x="298" y="56"/>
                    <a:pt x="299" y="52"/>
                  </a:cubicBezTo>
                  <a:cubicBezTo>
                    <a:pt x="302" y="44"/>
                    <a:pt x="302" y="40"/>
                    <a:pt x="298" y="37"/>
                  </a:cubicBezTo>
                  <a:cubicBezTo>
                    <a:pt x="297" y="36"/>
                    <a:pt x="294" y="36"/>
                    <a:pt x="290" y="37"/>
                  </a:cubicBezTo>
                  <a:cubicBezTo>
                    <a:pt x="284" y="39"/>
                    <a:pt x="277" y="41"/>
                    <a:pt x="269" y="35"/>
                  </a:cubicBezTo>
                  <a:cubicBezTo>
                    <a:pt x="262" y="29"/>
                    <a:pt x="264" y="23"/>
                    <a:pt x="265" y="19"/>
                  </a:cubicBezTo>
                  <a:cubicBezTo>
                    <a:pt x="266" y="14"/>
                    <a:pt x="267" y="11"/>
                    <a:pt x="263" y="5"/>
                  </a:cubicBezTo>
                  <a:cubicBezTo>
                    <a:pt x="259" y="1"/>
                    <a:pt x="253" y="0"/>
                    <a:pt x="249" y="0"/>
                  </a:cubicBezTo>
                  <a:cubicBezTo>
                    <a:pt x="239" y="1"/>
                    <a:pt x="229" y="9"/>
                    <a:pt x="224" y="14"/>
                  </a:cubicBezTo>
                  <a:cubicBezTo>
                    <a:pt x="224" y="15"/>
                    <a:pt x="224" y="15"/>
                    <a:pt x="223" y="15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197" y="38"/>
                    <a:pt x="163" y="68"/>
                    <a:pt x="131" y="79"/>
                  </a:cubicBezTo>
                  <a:cubicBezTo>
                    <a:pt x="102" y="89"/>
                    <a:pt x="32" y="97"/>
                    <a:pt x="0" y="10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34" y="217"/>
                    <a:pt x="782" y="213"/>
                    <a:pt x="1042" y="21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2" name="Google Shape;2332;g101a4096445_2_4517"/>
            <p:cNvSpPr/>
            <p:nvPr/>
          </p:nvSpPr>
          <p:spPr>
            <a:xfrm>
              <a:off x="1184755" y="4204477"/>
              <a:ext cx="742907" cy="584139"/>
            </a:xfrm>
            <a:custGeom>
              <a:rect b="b" l="l" r="r" t="t"/>
              <a:pathLst>
                <a:path extrusionOk="0" h="64" w="87">
                  <a:moveTo>
                    <a:pt x="0" y="64"/>
                  </a:moveTo>
                  <a:cubicBezTo>
                    <a:pt x="16" y="59"/>
                    <a:pt x="64" y="30"/>
                    <a:pt x="87" y="0"/>
                  </a:cubicBezTo>
                  <a:cubicBezTo>
                    <a:pt x="79" y="16"/>
                    <a:pt x="40" y="56"/>
                    <a:pt x="0" y="64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3" name="Google Shape;2333;g101a4096445_2_4517"/>
            <p:cNvSpPr/>
            <p:nvPr/>
          </p:nvSpPr>
          <p:spPr>
            <a:xfrm>
              <a:off x="7190910" y="4554960"/>
              <a:ext cx="1111364" cy="581144"/>
            </a:xfrm>
            <a:custGeom>
              <a:rect b="b" l="l" r="r" t="t"/>
              <a:pathLst>
                <a:path extrusionOk="0" h="64" w="130">
                  <a:moveTo>
                    <a:pt x="50" y="28"/>
                  </a:moveTo>
                  <a:cubicBezTo>
                    <a:pt x="60" y="35"/>
                    <a:pt x="111" y="63"/>
                    <a:pt x="130" y="64"/>
                  </a:cubicBezTo>
                  <a:cubicBezTo>
                    <a:pt x="107" y="59"/>
                    <a:pt x="76" y="39"/>
                    <a:pt x="53" y="25"/>
                  </a:cubicBezTo>
                  <a:cubicBezTo>
                    <a:pt x="30" y="11"/>
                    <a:pt x="9" y="0"/>
                    <a:pt x="0" y="3"/>
                  </a:cubicBezTo>
                  <a:cubicBezTo>
                    <a:pt x="15" y="5"/>
                    <a:pt x="31" y="17"/>
                    <a:pt x="50" y="28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34" name="Google Shape;2334;g101a4096445_2_4517"/>
            <p:cNvGrpSpPr/>
            <p:nvPr/>
          </p:nvGrpSpPr>
          <p:grpSpPr>
            <a:xfrm>
              <a:off x="2636903" y="779139"/>
              <a:ext cx="4346635" cy="4535357"/>
              <a:chOff x="2653893" y="765545"/>
              <a:chExt cx="4346635" cy="4535357"/>
            </a:xfrm>
          </p:grpSpPr>
          <p:grpSp>
            <p:nvGrpSpPr>
              <p:cNvPr id="2335" name="Google Shape;2335;g101a4096445_2_4517"/>
              <p:cNvGrpSpPr/>
              <p:nvPr/>
            </p:nvGrpSpPr>
            <p:grpSpPr>
              <a:xfrm>
                <a:off x="2697527" y="765545"/>
                <a:ext cx="4166866" cy="4035054"/>
                <a:chOff x="2697527" y="765545"/>
                <a:chExt cx="4166866" cy="4035054"/>
              </a:xfrm>
            </p:grpSpPr>
            <p:sp>
              <p:nvSpPr>
                <p:cNvPr id="2336" name="Google Shape;2336;g101a4096445_2_4517"/>
                <p:cNvSpPr/>
                <p:nvPr/>
              </p:nvSpPr>
              <p:spPr>
                <a:xfrm>
                  <a:off x="2697527" y="765545"/>
                  <a:ext cx="4166866" cy="3570739"/>
                </a:xfrm>
                <a:custGeom>
                  <a:rect b="b" l="l" r="r" t="t"/>
                  <a:pathLst>
                    <a:path extrusionOk="0" h="391" w="487">
                      <a:moveTo>
                        <a:pt x="57" y="389"/>
                      </a:moveTo>
                      <a:cubicBezTo>
                        <a:pt x="55" y="388"/>
                        <a:pt x="53" y="386"/>
                        <a:pt x="51" y="385"/>
                      </a:cubicBezTo>
                      <a:cubicBezTo>
                        <a:pt x="22" y="355"/>
                        <a:pt x="28" y="321"/>
                        <a:pt x="67" y="286"/>
                      </a:cubicBezTo>
                      <a:cubicBezTo>
                        <a:pt x="104" y="253"/>
                        <a:pt x="174" y="209"/>
                        <a:pt x="222" y="144"/>
                      </a:cubicBezTo>
                      <a:cubicBezTo>
                        <a:pt x="275" y="74"/>
                        <a:pt x="316" y="93"/>
                        <a:pt x="310" y="136"/>
                      </a:cubicBezTo>
                      <a:cubicBezTo>
                        <a:pt x="299" y="209"/>
                        <a:pt x="357" y="234"/>
                        <a:pt x="416" y="272"/>
                      </a:cubicBezTo>
                      <a:cubicBezTo>
                        <a:pt x="470" y="307"/>
                        <a:pt x="472" y="363"/>
                        <a:pt x="463" y="384"/>
                      </a:cubicBezTo>
                      <a:cubicBezTo>
                        <a:pt x="487" y="349"/>
                        <a:pt x="470" y="295"/>
                        <a:pt x="417" y="242"/>
                      </a:cubicBezTo>
                      <a:cubicBezTo>
                        <a:pt x="335" y="161"/>
                        <a:pt x="330" y="76"/>
                        <a:pt x="4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261" y="50"/>
                        <a:pt x="223" y="106"/>
                        <a:pt x="155" y="155"/>
                      </a:cubicBezTo>
                      <a:cubicBezTo>
                        <a:pt x="120" y="179"/>
                        <a:pt x="90" y="201"/>
                        <a:pt x="70" y="216"/>
                      </a:cubicBezTo>
                      <a:cubicBezTo>
                        <a:pt x="9" y="261"/>
                        <a:pt x="0" y="309"/>
                        <a:pt x="24" y="359"/>
                      </a:cubicBezTo>
                      <a:cubicBezTo>
                        <a:pt x="30" y="372"/>
                        <a:pt x="41" y="382"/>
                        <a:pt x="57" y="391"/>
                      </a:cubicBezTo>
                      <a:cubicBezTo>
                        <a:pt x="58" y="391"/>
                        <a:pt x="59" y="391"/>
                        <a:pt x="60" y="391"/>
                      </a:cubicBezTo>
                      <a:cubicBezTo>
                        <a:pt x="59" y="391"/>
                        <a:pt x="58" y="390"/>
                        <a:pt x="57" y="389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7" name="Google Shape;2337;g101a4096445_2_4517"/>
                <p:cNvSpPr/>
                <p:nvPr/>
              </p:nvSpPr>
              <p:spPr>
                <a:xfrm>
                  <a:off x="3305631" y="3833024"/>
                  <a:ext cx="632070" cy="775857"/>
                </a:xfrm>
                <a:custGeom>
                  <a:rect b="b" l="l" r="r" t="t"/>
                  <a:pathLst>
                    <a:path extrusionOk="0" h="85" w="74">
                      <a:moveTo>
                        <a:pt x="45" y="67"/>
                      </a:moveTo>
                      <a:cubicBezTo>
                        <a:pt x="47" y="61"/>
                        <a:pt x="74" y="55"/>
                        <a:pt x="67" y="25"/>
                      </a:cubicBezTo>
                      <a:cubicBezTo>
                        <a:pt x="61" y="8"/>
                        <a:pt x="43" y="0"/>
                        <a:pt x="26" y="6"/>
                      </a:cubicBezTo>
                      <a:cubicBezTo>
                        <a:pt x="0" y="15"/>
                        <a:pt x="9" y="41"/>
                        <a:pt x="8" y="46"/>
                      </a:cubicBezTo>
                      <a:cubicBezTo>
                        <a:pt x="7" y="49"/>
                        <a:pt x="6" y="53"/>
                        <a:pt x="4" y="55"/>
                      </a:cubicBezTo>
                      <a:cubicBezTo>
                        <a:pt x="4" y="55"/>
                        <a:pt x="5" y="55"/>
                        <a:pt x="5" y="55"/>
                      </a:cubicBezTo>
                      <a:cubicBezTo>
                        <a:pt x="7" y="52"/>
                        <a:pt x="10" y="50"/>
                        <a:pt x="13" y="49"/>
                      </a:cubicBezTo>
                      <a:cubicBezTo>
                        <a:pt x="24" y="45"/>
                        <a:pt x="36" y="51"/>
                        <a:pt x="40" y="62"/>
                      </a:cubicBezTo>
                      <a:cubicBezTo>
                        <a:pt x="41" y="64"/>
                        <a:pt x="41" y="67"/>
                        <a:pt x="41" y="70"/>
                      </a:cubicBezTo>
                      <a:cubicBezTo>
                        <a:pt x="40" y="74"/>
                        <a:pt x="45" y="82"/>
                        <a:pt x="53" y="85"/>
                      </a:cubicBezTo>
                      <a:cubicBezTo>
                        <a:pt x="41" y="79"/>
                        <a:pt x="43" y="73"/>
                        <a:pt x="45" y="67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8" name="Google Shape;2338;g101a4096445_2_4517"/>
                <p:cNvSpPr/>
                <p:nvPr/>
              </p:nvSpPr>
              <p:spPr>
                <a:xfrm>
                  <a:off x="4333118" y="3940866"/>
                  <a:ext cx="587135" cy="784843"/>
                </a:xfrm>
                <a:custGeom>
                  <a:rect b="b" l="l" r="r" t="t"/>
                  <a:pathLst>
                    <a:path extrusionOk="0" h="86" w="69">
                      <a:moveTo>
                        <a:pt x="60" y="56"/>
                      </a:moveTo>
                      <a:cubicBezTo>
                        <a:pt x="69" y="45"/>
                        <a:pt x="69" y="28"/>
                        <a:pt x="59" y="16"/>
                      </a:cubicBezTo>
                      <a:cubicBezTo>
                        <a:pt x="48" y="2"/>
                        <a:pt x="28" y="0"/>
                        <a:pt x="14" y="12"/>
                      </a:cubicBezTo>
                      <a:cubicBezTo>
                        <a:pt x="3" y="21"/>
                        <a:pt x="0" y="38"/>
                        <a:pt x="6" y="51"/>
                      </a:cubicBezTo>
                      <a:cubicBezTo>
                        <a:pt x="8" y="55"/>
                        <a:pt x="12" y="61"/>
                        <a:pt x="13" y="66"/>
                      </a:cubicBezTo>
                      <a:cubicBezTo>
                        <a:pt x="14" y="69"/>
                        <a:pt x="14" y="73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4" y="72"/>
                        <a:pt x="16" y="69"/>
                        <a:pt x="19" y="67"/>
                      </a:cubicBezTo>
                      <a:cubicBezTo>
                        <a:pt x="28" y="60"/>
                        <a:pt x="41" y="61"/>
                        <a:pt x="49" y="69"/>
                      </a:cubicBezTo>
                      <a:cubicBezTo>
                        <a:pt x="51" y="72"/>
                        <a:pt x="52" y="74"/>
                        <a:pt x="53" y="77"/>
                      </a:cubicBezTo>
                      <a:cubicBezTo>
                        <a:pt x="53" y="80"/>
                        <a:pt x="57" y="84"/>
                        <a:pt x="62" y="86"/>
                      </a:cubicBezTo>
                      <a:cubicBezTo>
                        <a:pt x="53" y="77"/>
                        <a:pt x="55" y="62"/>
                        <a:pt x="60" y="56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9" name="Google Shape;2339;g101a4096445_2_4517"/>
                <p:cNvSpPr/>
                <p:nvPr/>
              </p:nvSpPr>
              <p:spPr>
                <a:xfrm>
                  <a:off x="5444482" y="4060690"/>
                  <a:ext cx="635065" cy="446342"/>
                </a:xfrm>
                <a:custGeom>
                  <a:rect b="b" l="l" r="r" t="t"/>
                  <a:pathLst>
                    <a:path extrusionOk="0" h="49" w="74">
                      <a:moveTo>
                        <a:pt x="67" y="25"/>
                      </a:moveTo>
                      <a:cubicBezTo>
                        <a:pt x="59" y="8"/>
                        <a:pt x="38" y="0"/>
                        <a:pt x="21" y="9"/>
                      </a:cubicBezTo>
                      <a:cubicBezTo>
                        <a:pt x="8" y="14"/>
                        <a:pt x="1" y="26"/>
                        <a:pt x="1" y="39"/>
                      </a:cubicBezTo>
                      <a:cubicBezTo>
                        <a:pt x="1" y="43"/>
                        <a:pt x="0" y="46"/>
                        <a:pt x="0" y="49"/>
                      </a:cubicBezTo>
                      <a:cubicBezTo>
                        <a:pt x="4" y="39"/>
                        <a:pt x="17" y="30"/>
                        <a:pt x="34" y="27"/>
                      </a:cubicBezTo>
                      <a:cubicBezTo>
                        <a:pt x="51" y="24"/>
                        <a:pt x="66" y="29"/>
                        <a:pt x="73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1" y="34"/>
                        <a:pt x="69" y="29"/>
                        <a:pt x="67" y="25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0" name="Google Shape;2340;g101a4096445_2_4517"/>
                <p:cNvSpPr/>
                <p:nvPr/>
              </p:nvSpPr>
              <p:spPr>
                <a:xfrm>
                  <a:off x="2886248" y="1439551"/>
                  <a:ext cx="3882285" cy="3361048"/>
                </a:xfrm>
                <a:custGeom>
                  <a:rect b="b" l="l" r="r" t="t"/>
                  <a:pathLst>
                    <a:path extrusionOk="0" h="368" w="454">
                      <a:moveTo>
                        <a:pt x="45" y="212"/>
                      </a:moveTo>
                      <a:cubicBezTo>
                        <a:pt x="6" y="247"/>
                        <a:pt x="0" y="281"/>
                        <a:pt x="29" y="311"/>
                      </a:cubicBezTo>
                      <a:cubicBezTo>
                        <a:pt x="31" y="312"/>
                        <a:pt x="33" y="314"/>
                        <a:pt x="35" y="315"/>
                      </a:cubicBezTo>
                      <a:cubicBezTo>
                        <a:pt x="48" y="325"/>
                        <a:pt x="55" y="318"/>
                        <a:pt x="57" y="308"/>
                      </a:cubicBezTo>
                      <a:cubicBezTo>
                        <a:pt x="58" y="303"/>
                        <a:pt x="49" y="277"/>
                        <a:pt x="75" y="268"/>
                      </a:cubicBezTo>
                      <a:cubicBezTo>
                        <a:pt x="92" y="262"/>
                        <a:pt x="110" y="270"/>
                        <a:pt x="116" y="287"/>
                      </a:cubicBezTo>
                      <a:cubicBezTo>
                        <a:pt x="123" y="317"/>
                        <a:pt x="96" y="323"/>
                        <a:pt x="94" y="329"/>
                      </a:cubicBezTo>
                      <a:cubicBezTo>
                        <a:pt x="91" y="336"/>
                        <a:pt x="89" y="343"/>
                        <a:pt x="113" y="351"/>
                      </a:cubicBezTo>
                      <a:cubicBezTo>
                        <a:pt x="127" y="356"/>
                        <a:pt x="145" y="358"/>
                        <a:pt x="164" y="357"/>
                      </a:cubicBezTo>
                      <a:cubicBezTo>
                        <a:pt x="169" y="357"/>
                        <a:pt x="174" y="356"/>
                        <a:pt x="177" y="355"/>
                      </a:cubicBezTo>
                      <a:cubicBezTo>
                        <a:pt x="182" y="352"/>
                        <a:pt x="183" y="346"/>
                        <a:pt x="182" y="340"/>
                      </a:cubicBezTo>
                      <a:cubicBezTo>
                        <a:pt x="181" y="335"/>
                        <a:pt x="177" y="329"/>
                        <a:pt x="175" y="325"/>
                      </a:cubicBezTo>
                      <a:cubicBezTo>
                        <a:pt x="169" y="312"/>
                        <a:pt x="172" y="295"/>
                        <a:pt x="183" y="286"/>
                      </a:cubicBezTo>
                      <a:cubicBezTo>
                        <a:pt x="197" y="274"/>
                        <a:pt x="217" y="276"/>
                        <a:pt x="228" y="290"/>
                      </a:cubicBezTo>
                      <a:cubicBezTo>
                        <a:pt x="238" y="302"/>
                        <a:pt x="238" y="319"/>
                        <a:pt x="229" y="330"/>
                      </a:cubicBezTo>
                      <a:cubicBezTo>
                        <a:pt x="223" y="338"/>
                        <a:pt x="221" y="360"/>
                        <a:pt x="241" y="365"/>
                      </a:cubicBezTo>
                      <a:cubicBezTo>
                        <a:pt x="253" y="368"/>
                        <a:pt x="264" y="364"/>
                        <a:pt x="282" y="358"/>
                      </a:cubicBezTo>
                      <a:cubicBezTo>
                        <a:pt x="292" y="355"/>
                        <a:pt x="299" y="347"/>
                        <a:pt x="300" y="326"/>
                      </a:cubicBezTo>
                      <a:cubicBezTo>
                        <a:pt x="300" y="313"/>
                        <a:pt x="307" y="301"/>
                        <a:pt x="320" y="296"/>
                      </a:cubicBezTo>
                      <a:cubicBezTo>
                        <a:pt x="337" y="287"/>
                        <a:pt x="358" y="295"/>
                        <a:pt x="366" y="312"/>
                      </a:cubicBezTo>
                      <a:cubicBezTo>
                        <a:pt x="374" y="328"/>
                        <a:pt x="382" y="346"/>
                        <a:pt x="412" y="334"/>
                      </a:cubicBezTo>
                      <a:cubicBezTo>
                        <a:pt x="415" y="333"/>
                        <a:pt x="429" y="327"/>
                        <a:pt x="438" y="315"/>
                      </a:cubicBezTo>
                      <a:cubicBezTo>
                        <a:pt x="450" y="300"/>
                        <a:pt x="454" y="237"/>
                        <a:pt x="394" y="198"/>
                      </a:cubicBezTo>
                      <a:cubicBezTo>
                        <a:pt x="335" y="160"/>
                        <a:pt x="277" y="135"/>
                        <a:pt x="288" y="62"/>
                      </a:cubicBezTo>
                      <a:cubicBezTo>
                        <a:pt x="294" y="19"/>
                        <a:pt x="253" y="0"/>
                        <a:pt x="200" y="70"/>
                      </a:cubicBezTo>
                      <a:cubicBezTo>
                        <a:pt x="152" y="135"/>
                        <a:pt x="82" y="179"/>
                        <a:pt x="45" y="212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 cap="flat" cmpd="sng" w="38100">
                  <a:solidFill>
                    <a:srgbClr val="BBD6E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1" name="Google Shape;2341;g101a4096445_2_4517"/>
                <p:cNvSpPr/>
                <p:nvPr/>
              </p:nvSpPr>
              <p:spPr>
                <a:xfrm>
                  <a:off x="5399548" y="846427"/>
                  <a:ext cx="1345020" cy="3040519"/>
                </a:xfrm>
                <a:custGeom>
                  <a:rect b="b" l="l" r="r" t="t"/>
                  <a:pathLst>
                    <a:path extrusionOk="0" h="333" w="157">
                      <a:moveTo>
                        <a:pt x="84" y="0"/>
                      </a:moveTo>
                      <a:cubicBezTo>
                        <a:pt x="63" y="21"/>
                        <a:pt x="20" y="74"/>
                        <a:pt x="34" y="127"/>
                      </a:cubicBezTo>
                      <a:cubicBezTo>
                        <a:pt x="48" y="180"/>
                        <a:pt x="67" y="207"/>
                        <a:pt x="104" y="243"/>
                      </a:cubicBezTo>
                      <a:cubicBezTo>
                        <a:pt x="141" y="279"/>
                        <a:pt x="157" y="314"/>
                        <a:pt x="152" y="333"/>
                      </a:cubicBezTo>
                      <a:cubicBezTo>
                        <a:pt x="149" y="306"/>
                        <a:pt x="136" y="277"/>
                        <a:pt x="96" y="256"/>
                      </a:cubicBezTo>
                      <a:cubicBezTo>
                        <a:pt x="56" y="235"/>
                        <a:pt x="5" y="196"/>
                        <a:pt x="0" y="165"/>
                      </a:cubicBezTo>
                      <a:cubicBezTo>
                        <a:pt x="7" y="188"/>
                        <a:pt x="23" y="200"/>
                        <a:pt x="35" y="197"/>
                      </a:cubicBezTo>
                      <a:cubicBezTo>
                        <a:pt x="47" y="194"/>
                        <a:pt x="11" y="154"/>
                        <a:pt x="17" y="106"/>
                      </a:cubicBezTo>
                      <a:cubicBezTo>
                        <a:pt x="23" y="58"/>
                        <a:pt x="56" y="17"/>
                        <a:pt x="84" y="0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42" name="Google Shape;2342;g101a4096445_2_4517"/>
              <p:cNvGrpSpPr/>
              <p:nvPr/>
            </p:nvGrpSpPr>
            <p:grpSpPr>
              <a:xfrm>
                <a:off x="2653893" y="3958868"/>
                <a:ext cx="4346635" cy="1342034"/>
                <a:chOff x="4566036" y="2906717"/>
                <a:chExt cx="3956522" cy="1221586"/>
              </a:xfrm>
            </p:grpSpPr>
            <p:sp>
              <p:nvSpPr>
                <p:cNvPr id="2343" name="Google Shape;2343;g101a4096445_2_4517"/>
                <p:cNvSpPr/>
                <p:nvPr/>
              </p:nvSpPr>
              <p:spPr>
                <a:xfrm>
                  <a:off x="7322785" y="3364812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4" name="Google Shape;2344;g101a4096445_2_4517"/>
                <p:cNvSpPr/>
                <p:nvPr/>
              </p:nvSpPr>
              <p:spPr>
                <a:xfrm>
                  <a:off x="7415495" y="3479336"/>
                  <a:ext cx="381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5" name="Google Shape;2345;g101a4096445_2_4517"/>
                <p:cNvSpPr/>
                <p:nvPr/>
              </p:nvSpPr>
              <p:spPr>
                <a:xfrm>
                  <a:off x="7688170" y="352841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6" name="Google Shape;2346;g101a4096445_2_4517"/>
                <p:cNvSpPr/>
                <p:nvPr/>
              </p:nvSpPr>
              <p:spPr>
                <a:xfrm>
                  <a:off x="6810156" y="4046500"/>
                  <a:ext cx="354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7" name="Google Shape;2347;g101a4096445_2_4517"/>
                <p:cNvSpPr/>
                <p:nvPr/>
              </p:nvSpPr>
              <p:spPr>
                <a:xfrm>
                  <a:off x="7276431" y="3552958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8" name="Google Shape;2348;g101a4096445_2_4517"/>
                <p:cNvSpPr/>
                <p:nvPr/>
              </p:nvSpPr>
              <p:spPr>
                <a:xfrm>
                  <a:off x="8459842" y="3547505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9" name="Google Shape;2349;g101a4096445_2_4517"/>
                <p:cNvSpPr/>
                <p:nvPr/>
              </p:nvSpPr>
              <p:spPr>
                <a:xfrm>
                  <a:off x="8274423" y="3539324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0" name="Google Shape;2350;g101a4096445_2_4517"/>
                <p:cNvSpPr/>
                <p:nvPr/>
              </p:nvSpPr>
              <p:spPr>
                <a:xfrm>
                  <a:off x="7742706" y="3727470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1" name="Google Shape;2351;g101a4096445_2_4517"/>
                <p:cNvSpPr/>
                <p:nvPr/>
              </p:nvSpPr>
              <p:spPr>
                <a:xfrm>
                  <a:off x="6436590" y="3828360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2" name="Google Shape;2352;g101a4096445_2_4517"/>
                <p:cNvSpPr/>
                <p:nvPr/>
              </p:nvSpPr>
              <p:spPr>
                <a:xfrm>
                  <a:off x="5220458" y="3503877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3" name="Google Shape;2353;g101a4096445_2_4517"/>
                <p:cNvSpPr/>
                <p:nvPr/>
              </p:nvSpPr>
              <p:spPr>
                <a:xfrm>
                  <a:off x="5686733" y="3746558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4" name="Google Shape;2354;g101a4096445_2_4517"/>
                <p:cNvSpPr/>
                <p:nvPr/>
              </p:nvSpPr>
              <p:spPr>
                <a:xfrm>
                  <a:off x="5471319" y="3945610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5" name="Google Shape;2355;g101a4096445_2_4517"/>
                <p:cNvSpPr/>
                <p:nvPr/>
              </p:nvSpPr>
              <p:spPr>
                <a:xfrm>
                  <a:off x="5983949" y="4046500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6" name="Google Shape;2356;g101a4096445_2_4517"/>
                <p:cNvSpPr/>
                <p:nvPr/>
              </p:nvSpPr>
              <p:spPr>
                <a:xfrm>
                  <a:off x="6139374" y="3863808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7" name="Google Shape;2357;g101a4096445_2_4517"/>
                <p:cNvSpPr/>
                <p:nvPr/>
              </p:nvSpPr>
              <p:spPr>
                <a:xfrm>
                  <a:off x="4863252" y="336481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8" name="Google Shape;2358;g101a4096445_2_4517"/>
                <p:cNvSpPr/>
                <p:nvPr/>
              </p:nvSpPr>
              <p:spPr>
                <a:xfrm>
                  <a:off x="4863252" y="3697476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9" name="Google Shape;2359;g101a4096445_2_4517"/>
                <p:cNvSpPr/>
                <p:nvPr/>
              </p:nvSpPr>
              <p:spPr>
                <a:xfrm>
                  <a:off x="4634205" y="3422074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0" name="Google Shape;2360;g101a4096445_2_4517"/>
                <p:cNvSpPr/>
                <p:nvPr/>
              </p:nvSpPr>
              <p:spPr>
                <a:xfrm>
                  <a:off x="4691467" y="324756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1" name="Google Shape;2361;g101a4096445_2_4517"/>
                <p:cNvSpPr/>
                <p:nvPr/>
              </p:nvSpPr>
              <p:spPr>
                <a:xfrm>
                  <a:off x="4661472" y="3040329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2" name="Google Shape;2362;g101a4096445_2_4517"/>
                <p:cNvSpPr/>
                <p:nvPr/>
              </p:nvSpPr>
              <p:spPr>
                <a:xfrm>
                  <a:off x="7281885" y="306486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3" name="Google Shape;2363;g101a4096445_2_4517"/>
                <p:cNvSpPr/>
                <p:nvPr/>
              </p:nvSpPr>
              <p:spPr>
                <a:xfrm>
                  <a:off x="7322785" y="3100318"/>
                  <a:ext cx="38100" cy="381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4" name="Google Shape;2364;g101a4096445_2_4517"/>
                <p:cNvSpPr/>
                <p:nvPr/>
              </p:nvSpPr>
              <p:spPr>
                <a:xfrm>
                  <a:off x="7251890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5" name="Google Shape;2365;g101a4096445_2_4517"/>
                <p:cNvSpPr/>
                <p:nvPr/>
              </p:nvSpPr>
              <p:spPr>
                <a:xfrm>
                  <a:off x="7292792" y="3332091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6" name="Google Shape;2366;g101a4096445_2_4517"/>
                <p:cNvSpPr/>
                <p:nvPr/>
              </p:nvSpPr>
              <p:spPr>
                <a:xfrm>
                  <a:off x="7423675" y="32502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7" name="Google Shape;2367;g101a4096445_2_4517"/>
                <p:cNvSpPr/>
                <p:nvPr/>
              </p:nvSpPr>
              <p:spPr>
                <a:xfrm>
                  <a:off x="7464577" y="3280283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8" name="Google Shape;2368;g101a4096445_2_4517"/>
                <p:cNvSpPr/>
                <p:nvPr/>
              </p:nvSpPr>
              <p:spPr>
                <a:xfrm>
                  <a:off x="7344600" y="3413894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9" name="Google Shape;2369;g101a4096445_2_4517"/>
                <p:cNvSpPr/>
                <p:nvPr/>
              </p:nvSpPr>
              <p:spPr>
                <a:xfrm>
                  <a:off x="7390954" y="3449341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0" name="Google Shape;2370;g101a4096445_2_4517"/>
                <p:cNvSpPr/>
                <p:nvPr/>
              </p:nvSpPr>
              <p:spPr>
                <a:xfrm>
                  <a:off x="7620001" y="3465702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1" name="Google Shape;2371;g101a4096445_2_4517"/>
                <p:cNvSpPr/>
                <p:nvPr/>
              </p:nvSpPr>
              <p:spPr>
                <a:xfrm>
                  <a:off x="7655449" y="3498424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2" name="Google Shape;2372;g101a4096445_2_4517"/>
                <p:cNvSpPr/>
                <p:nvPr/>
              </p:nvSpPr>
              <p:spPr>
                <a:xfrm>
                  <a:off x="6736533" y="3978332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3" name="Google Shape;2373;g101a4096445_2_4517"/>
                <p:cNvSpPr/>
                <p:nvPr/>
              </p:nvSpPr>
              <p:spPr>
                <a:xfrm>
                  <a:off x="6785615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4" name="Google Shape;2374;g101a4096445_2_4517"/>
                <p:cNvSpPr/>
                <p:nvPr/>
              </p:nvSpPr>
              <p:spPr>
                <a:xfrm>
                  <a:off x="6894685" y="3653848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5" name="Google Shape;2375;g101a4096445_2_4517"/>
                <p:cNvSpPr/>
                <p:nvPr/>
              </p:nvSpPr>
              <p:spPr>
                <a:xfrm>
                  <a:off x="6932860" y="3689296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6" name="Google Shape;2376;g101a4096445_2_4517"/>
                <p:cNvSpPr/>
                <p:nvPr/>
              </p:nvSpPr>
              <p:spPr>
                <a:xfrm>
                  <a:off x="7063744" y="3612947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7" name="Google Shape;2377;g101a4096445_2_4517"/>
                <p:cNvSpPr/>
                <p:nvPr/>
              </p:nvSpPr>
              <p:spPr>
                <a:xfrm>
                  <a:off x="7104645" y="3648395"/>
                  <a:ext cx="381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8" name="Google Shape;2378;g101a4096445_2_4517"/>
                <p:cNvSpPr/>
                <p:nvPr/>
              </p:nvSpPr>
              <p:spPr>
                <a:xfrm>
                  <a:off x="7205535" y="3490243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9" name="Google Shape;2379;g101a4096445_2_4517"/>
                <p:cNvSpPr/>
                <p:nvPr/>
              </p:nvSpPr>
              <p:spPr>
                <a:xfrm>
                  <a:off x="7251890" y="3522964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0" name="Google Shape;2380;g101a4096445_2_4517"/>
                <p:cNvSpPr/>
                <p:nvPr/>
              </p:nvSpPr>
              <p:spPr>
                <a:xfrm>
                  <a:off x="8388947" y="3479336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1" name="Google Shape;2381;g101a4096445_2_4517"/>
                <p:cNvSpPr/>
                <p:nvPr/>
              </p:nvSpPr>
              <p:spPr>
                <a:xfrm>
                  <a:off x="8429848" y="3514784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g101a4096445_2_4517"/>
                <p:cNvSpPr/>
                <p:nvPr/>
              </p:nvSpPr>
              <p:spPr>
                <a:xfrm>
                  <a:off x="8200801" y="347388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3" name="Google Shape;2383;g101a4096445_2_4517"/>
                <p:cNvSpPr/>
                <p:nvPr/>
              </p:nvSpPr>
              <p:spPr>
                <a:xfrm>
                  <a:off x="8249882" y="350387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g101a4096445_2_4517"/>
                <p:cNvSpPr/>
                <p:nvPr/>
              </p:nvSpPr>
              <p:spPr>
                <a:xfrm>
                  <a:off x="7671810" y="3664755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5" name="Google Shape;2385;g101a4096445_2_4517"/>
                <p:cNvSpPr/>
                <p:nvPr/>
              </p:nvSpPr>
              <p:spPr>
                <a:xfrm>
                  <a:off x="7712712" y="3697476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6" name="Google Shape;2386;g101a4096445_2_4517"/>
                <p:cNvSpPr/>
                <p:nvPr/>
              </p:nvSpPr>
              <p:spPr>
                <a:xfrm>
                  <a:off x="7797241" y="358022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7" name="Google Shape;2387;g101a4096445_2_4517"/>
                <p:cNvSpPr/>
                <p:nvPr/>
              </p:nvSpPr>
              <p:spPr>
                <a:xfrm>
                  <a:off x="7838143" y="3612947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8" name="Google Shape;2388;g101a4096445_2_4517"/>
                <p:cNvSpPr/>
                <p:nvPr/>
              </p:nvSpPr>
              <p:spPr>
                <a:xfrm>
                  <a:off x="6362967" y="3762918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9" name="Google Shape;2389;g101a4096445_2_4517"/>
                <p:cNvSpPr/>
                <p:nvPr/>
              </p:nvSpPr>
              <p:spPr>
                <a:xfrm>
                  <a:off x="6409323" y="3798366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0" name="Google Shape;2390;g101a4096445_2_4517"/>
                <p:cNvSpPr/>
                <p:nvPr/>
              </p:nvSpPr>
              <p:spPr>
                <a:xfrm>
                  <a:off x="6169077" y="3131543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1" name="Google Shape;2391;g101a4096445_2_4517"/>
                <p:cNvSpPr/>
                <p:nvPr/>
              </p:nvSpPr>
              <p:spPr>
                <a:xfrm>
                  <a:off x="6209979" y="3161538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2" name="Google Shape;2392;g101a4096445_2_4517"/>
                <p:cNvSpPr/>
                <p:nvPr/>
              </p:nvSpPr>
              <p:spPr>
                <a:xfrm>
                  <a:off x="6349334" y="3149399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3" name="Google Shape;2393;g101a4096445_2_4517"/>
                <p:cNvSpPr/>
                <p:nvPr/>
              </p:nvSpPr>
              <p:spPr>
                <a:xfrm>
                  <a:off x="6395689" y="3182120"/>
                  <a:ext cx="300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g101a4096445_2_4517"/>
                <p:cNvSpPr/>
                <p:nvPr/>
              </p:nvSpPr>
              <p:spPr>
                <a:xfrm>
                  <a:off x="6264805" y="2950346"/>
                  <a:ext cx="130885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5"/>
                        <a:pt x="12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5" name="Google Shape;2395;g101a4096445_2_4517"/>
                <p:cNvSpPr/>
                <p:nvPr/>
              </p:nvSpPr>
              <p:spPr>
                <a:xfrm>
                  <a:off x="6300253" y="2983067"/>
                  <a:ext cx="408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g101a4096445_2_4517"/>
                <p:cNvSpPr/>
                <p:nvPr/>
              </p:nvSpPr>
              <p:spPr>
                <a:xfrm>
                  <a:off x="5397696" y="2906717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7" name="Google Shape;2397;g101a4096445_2_4517"/>
                <p:cNvSpPr/>
                <p:nvPr/>
              </p:nvSpPr>
              <p:spPr>
                <a:xfrm>
                  <a:off x="5492527" y="3061772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8" name="Google Shape;2398;g101a4096445_2_4517"/>
                <p:cNvSpPr/>
                <p:nvPr/>
              </p:nvSpPr>
              <p:spPr>
                <a:xfrm>
                  <a:off x="5296806" y="3081228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9" name="Google Shape;2399;g101a4096445_2_4517"/>
                <p:cNvSpPr/>
                <p:nvPr/>
              </p:nvSpPr>
              <p:spPr>
                <a:xfrm>
                  <a:off x="5242272" y="3280283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0" name="Google Shape;2400;g101a4096445_2_4517"/>
                <p:cNvSpPr/>
                <p:nvPr/>
              </p:nvSpPr>
              <p:spPr>
                <a:xfrm>
                  <a:off x="5288627" y="3315731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g101a4096445_2_4517"/>
                <p:cNvSpPr/>
                <p:nvPr/>
              </p:nvSpPr>
              <p:spPr>
                <a:xfrm>
                  <a:off x="5149561" y="3441162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2" name="Google Shape;2402;g101a4096445_2_4517"/>
                <p:cNvSpPr/>
                <p:nvPr/>
              </p:nvSpPr>
              <p:spPr>
                <a:xfrm>
                  <a:off x="5195916" y="3473883"/>
                  <a:ext cx="300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g101a4096445_2_4517"/>
                <p:cNvSpPr/>
                <p:nvPr/>
              </p:nvSpPr>
              <p:spPr>
                <a:xfrm>
                  <a:off x="5615837" y="36783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4" name="Google Shape;2404;g101a4096445_2_4517"/>
                <p:cNvSpPr/>
                <p:nvPr/>
              </p:nvSpPr>
              <p:spPr>
                <a:xfrm>
                  <a:off x="5656738" y="3713837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g101a4096445_2_4517"/>
                <p:cNvSpPr/>
                <p:nvPr/>
              </p:nvSpPr>
              <p:spPr>
                <a:xfrm>
                  <a:off x="5397696" y="3880168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6" name="Google Shape;2406;g101a4096445_2_4517"/>
                <p:cNvSpPr/>
                <p:nvPr/>
              </p:nvSpPr>
              <p:spPr>
                <a:xfrm>
                  <a:off x="5444051" y="3912889"/>
                  <a:ext cx="327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g101a4096445_2_4517"/>
                <p:cNvSpPr/>
                <p:nvPr/>
              </p:nvSpPr>
              <p:spPr>
                <a:xfrm>
                  <a:off x="5913053" y="397833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8" name="Google Shape;2408;g101a4096445_2_4517"/>
                <p:cNvSpPr/>
                <p:nvPr/>
              </p:nvSpPr>
              <p:spPr>
                <a:xfrm>
                  <a:off x="5959408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9" name="Google Shape;2409;g101a4096445_2_4517"/>
                <p:cNvSpPr/>
                <p:nvPr/>
              </p:nvSpPr>
              <p:spPr>
                <a:xfrm>
                  <a:off x="6068478" y="3798366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0" name="Google Shape;2410;g101a4096445_2_4517"/>
                <p:cNvSpPr/>
                <p:nvPr/>
              </p:nvSpPr>
              <p:spPr>
                <a:xfrm>
                  <a:off x="6109379" y="3828360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1" name="Google Shape;2411;g101a4096445_2_4517"/>
                <p:cNvSpPr/>
                <p:nvPr/>
              </p:nvSpPr>
              <p:spPr>
                <a:xfrm>
                  <a:off x="6035758" y="3599313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2" name="Google Shape;2412;g101a4096445_2_4517"/>
                <p:cNvSpPr/>
                <p:nvPr/>
              </p:nvSpPr>
              <p:spPr>
                <a:xfrm>
                  <a:off x="6082112" y="3629307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3" name="Google Shape;2413;g101a4096445_2_4517"/>
                <p:cNvSpPr/>
                <p:nvPr/>
              </p:nvSpPr>
              <p:spPr>
                <a:xfrm>
                  <a:off x="6267531" y="358459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4" name="Google Shape;2414;g101a4096445_2_4517"/>
                <p:cNvSpPr/>
                <p:nvPr/>
              </p:nvSpPr>
              <p:spPr>
                <a:xfrm>
                  <a:off x="6223903" y="338117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5" name="Google Shape;2415;g101a4096445_2_4517"/>
                <p:cNvSpPr/>
                <p:nvPr/>
              </p:nvSpPr>
              <p:spPr>
                <a:xfrm>
                  <a:off x="6270258" y="3413894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6" name="Google Shape;2416;g101a4096445_2_4517"/>
                <p:cNvSpPr/>
                <p:nvPr/>
              </p:nvSpPr>
              <p:spPr>
                <a:xfrm>
                  <a:off x="4789631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7" name="Google Shape;2417;g101a4096445_2_4517"/>
                <p:cNvSpPr/>
                <p:nvPr/>
              </p:nvSpPr>
              <p:spPr>
                <a:xfrm>
                  <a:off x="4830531" y="3332091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8" name="Google Shape;2418;g101a4096445_2_4517"/>
                <p:cNvSpPr/>
                <p:nvPr/>
              </p:nvSpPr>
              <p:spPr>
                <a:xfrm>
                  <a:off x="4789631" y="3629307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9" name="Google Shape;2419;g101a4096445_2_4517"/>
                <p:cNvSpPr/>
                <p:nvPr/>
              </p:nvSpPr>
              <p:spPr>
                <a:xfrm>
                  <a:off x="4830531" y="3664755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0" name="Google Shape;2420;g101a4096445_2_4517"/>
                <p:cNvSpPr/>
                <p:nvPr/>
              </p:nvSpPr>
              <p:spPr>
                <a:xfrm>
                  <a:off x="4566036" y="3356632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1" name="Google Shape;2421;g101a4096445_2_4517"/>
                <p:cNvSpPr/>
                <p:nvPr/>
              </p:nvSpPr>
              <p:spPr>
                <a:xfrm>
                  <a:off x="4604211" y="3389353"/>
                  <a:ext cx="408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2" name="Google Shape;2422;g101a4096445_2_4517"/>
                <p:cNvSpPr/>
                <p:nvPr/>
              </p:nvSpPr>
              <p:spPr>
                <a:xfrm>
                  <a:off x="4617844" y="3182120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3" name="Google Shape;2423;g101a4096445_2_4517"/>
                <p:cNvSpPr/>
                <p:nvPr/>
              </p:nvSpPr>
              <p:spPr>
                <a:xfrm>
                  <a:off x="4658746" y="3214841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g101a4096445_2_4517"/>
                <p:cNvSpPr/>
                <p:nvPr/>
              </p:nvSpPr>
              <p:spPr>
                <a:xfrm>
                  <a:off x="5048671" y="3291190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5" name="Google Shape;2425;g101a4096445_2_4517"/>
                <p:cNvSpPr/>
                <p:nvPr/>
              </p:nvSpPr>
              <p:spPr>
                <a:xfrm>
                  <a:off x="5086847" y="3323911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g101a4096445_2_4517"/>
                <p:cNvSpPr/>
                <p:nvPr/>
              </p:nvSpPr>
              <p:spPr>
                <a:xfrm>
                  <a:off x="4587850" y="297488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7" name="Google Shape;2427;g101a4096445_2_4517"/>
                <p:cNvSpPr/>
                <p:nvPr/>
              </p:nvSpPr>
              <p:spPr>
                <a:xfrm>
                  <a:off x="4628751" y="3007607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428" name="Google Shape;2428;g101a4096445_2_4517"/>
            <p:cNvSpPr/>
            <p:nvPr/>
          </p:nvSpPr>
          <p:spPr>
            <a:xfrm rot="-614088">
              <a:off x="688256" y="47702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9" name="Google Shape;2429;g101a4096445_2_4517"/>
            <p:cNvSpPr/>
            <p:nvPr/>
          </p:nvSpPr>
          <p:spPr>
            <a:xfrm flipH="1" rot="614088">
              <a:off x="8319664" y="50473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0" name="Google Shape;2430;g101a4096445_2_4517"/>
            <p:cNvSpPr/>
            <p:nvPr/>
          </p:nvSpPr>
          <p:spPr>
            <a:xfrm>
              <a:off x="0" y="5573752"/>
              <a:ext cx="8919300" cy="1278000"/>
            </a:xfrm>
            <a:prstGeom prst="rect">
              <a:avLst/>
            </a:prstGeom>
            <a:solidFill>
              <a:srgbClr val="FDCD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1" name="Google Shape;2431;g101a4096445_2_451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32" name="Google Shape;2432;g101a4096445_2_4517"/>
          <p:cNvSpPr/>
          <p:nvPr/>
        </p:nvSpPr>
        <p:spPr>
          <a:xfrm>
            <a:off x="-9400" y="5322625"/>
            <a:ext cx="8705100" cy="1551600"/>
          </a:xfrm>
          <a:prstGeom prst="rect">
            <a:avLst/>
          </a:prstGeom>
          <a:solidFill>
            <a:srgbClr val="F198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33" name="Google Shape;2433;g101a4096445_2_4517"/>
          <p:cNvGrpSpPr/>
          <p:nvPr/>
        </p:nvGrpSpPr>
        <p:grpSpPr>
          <a:xfrm>
            <a:off x="-9395" y="5319319"/>
            <a:ext cx="8635629" cy="1630895"/>
            <a:chOff x="-9395" y="5319319"/>
            <a:chExt cx="8635629" cy="1630895"/>
          </a:xfrm>
        </p:grpSpPr>
        <p:grpSp>
          <p:nvGrpSpPr>
            <p:cNvPr id="2434" name="Google Shape;2434;g101a4096445_2_4517"/>
            <p:cNvGrpSpPr/>
            <p:nvPr/>
          </p:nvGrpSpPr>
          <p:grpSpPr>
            <a:xfrm>
              <a:off x="6077368" y="5327519"/>
              <a:ext cx="2548866" cy="1519032"/>
              <a:chOff x="-9395" y="5327519"/>
              <a:chExt cx="2548866" cy="1519032"/>
            </a:xfrm>
          </p:grpSpPr>
          <p:sp>
            <p:nvSpPr>
              <p:cNvPr id="2435" name="Google Shape;2435;g101a4096445_2_4517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6" name="Google Shape;2436;g101a4096445_2_4517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7" name="Google Shape;2437;g101a4096445_2_4517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8" name="Google Shape;2438;g101a4096445_2_4517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9" name="Google Shape;2439;g101a4096445_2_4517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440" name="Google Shape;2440;g101a4096445_2_4517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41" name="Google Shape;2441;g101a4096445_2_4517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42" name="Google Shape;2442;g101a4096445_2_4517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43" name="Google Shape;2443;g101a4096445_2_4517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44" name="Google Shape;2444;g101a4096445_2_4517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45" name="Google Shape;2445;g101a4096445_2_4517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446" name="Google Shape;2446;g101a4096445_2_4517"/>
            <p:cNvGrpSpPr/>
            <p:nvPr/>
          </p:nvGrpSpPr>
          <p:grpSpPr>
            <a:xfrm>
              <a:off x="-9395" y="5327519"/>
              <a:ext cx="2548866" cy="1519032"/>
              <a:chOff x="-9395" y="5327519"/>
              <a:chExt cx="2548866" cy="1519032"/>
            </a:xfrm>
          </p:grpSpPr>
          <p:sp>
            <p:nvSpPr>
              <p:cNvPr id="2447" name="Google Shape;2447;g101a4096445_2_4517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8" name="Google Shape;2448;g101a4096445_2_4517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9" name="Google Shape;2449;g101a4096445_2_4517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0" name="Google Shape;2450;g101a4096445_2_4517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1" name="Google Shape;2451;g101a4096445_2_4517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452" name="Google Shape;2452;g101a4096445_2_4517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3" name="Google Shape;2453;g101a4096445_2_4517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4" name="Google Shape;2454;g101a4096445_2_4517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5" name="Google Shape;2455;g101a4096445_2_4517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6" name="Google Shape;2456;g101a4096445_2_4517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2457" name="Google Shape;2457;g101a4096445_2_4517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2458" name="Google Shape;2458;g101a4096445_2_4517"/>
            <p:cNvGrpSpPr/>
            <p:nvPr/>
          </p:nvGrpSpPr>
          <p:grpSpPr>
            <a:xfrm>
              <a:off x="3056646" y="5319319"/>
              <a:ext cx="2548866" cy="1630895"/>
              <a:chOff x="3056646" y="5319352"/>
              <a:chExt cx="2548866" cy="1630895"/>
            </a:xfrm>
          </p:grpSpPr>
          <p:grpSp>
            <p:nvGrpSpPr>
              <p:cNvPr id="2459" name="Google Shape;2459;g101a4096445_2_4517"/>
              <p:cNvGrpSpPr/>
              <p:nvPr/>
            </p:nvGrpSpPr>
            <p:grpSpPr>
              <a:xfrm rot="10800000">
                <a:off x="3056646" y="5431215"/>
                <a:ext cx="2548866" cy="1519032"/>
                <a:chOff x="-9395" y="5327519"/>
                <a:chExt cx="2548866" cy="1519032"/>
              </a:xfrm>
            </p:grpSpPr>
            <p:sp>
              <p:nvSpPr>
                <p:cNvPr id="2460" name="Google Shape;2460;g101a4096445_2_4517"/>
                <p:cNvSpPr/>
                <p:nvPr/>
              </p:nvSpPr>
              <p:spPr>
                <a:xfrm>
                  <a:off x="1185205" y="5432845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1" name="Google Shape;2461;g101a4096445_2_4517"/>
                <p:cNvSpPr/>
                <p:nvPr/>
              </p:nvSpPr>
              <p:spPr>
                <a:xfrm>
                  <a:off x="1185205" y="5788613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2" name="Google Shape;2462;g101a4096445_2_4517"/>
                <p:cNvSpPr/>
                <p:nvPr/>
              </p:nvSpPr>
              <p:spPr>
                <a:xfrm>
                  <a:off x="1185205" y="6139699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3" name="Google Shape;2463;g101a4096445_2_4517"/>
                <p:cNvSpPr/>
                <p:nvPr/>
              </p:nvSpPr>
              <p:spPr>
                <a:xfrm>
                  <a:off x="1185205" y="6495465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4" name="Google Shape;2464;g101a4096445_2_4517"/>
                <p:cNvSpPr/>
                <p:nvPr/>
              </p:nvSpPr>
              <p:spPr>
                <a:xfrm>
                  <a:off x="1185205" y="5327519"/>
                  <a:ext cx="159773" cy="283209"/>
                </a:xfrm>
                <a:custGeom>
                  <a:rect b="b" l="l" r="r" t="t"/>
                  <a:pathLst>
                    <a:path extrusionOk="0" h="106" w="73">
                      <a:moveTo>
                        <a:pt x="25" y="0"/>
                      </a:moveTo>
                      <a:lnTo>
                        <a:pt x="35" y="8"/>
                      </a:lnTo>
                      <a:lnTo>
                        <a:pt x="73" y="42"/>
                      </a:lnTo>
                      <a:lnTo>
                        <a:pt x="35" y="74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2465" name="Google Shape;2465;g101a4096445_2_4517"/>
                <p:cNvCxnSpPr/>
                <p:nvPr/>
              </p:nvCxnSpPr>
              <p:spPr>
                <a:xfrm flipH="1">
                  <a:off x="-9395" y="5610729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466" name="Google Shape;2466;g101a4096445_2_4517"/>
                <p:cNvCxnSpPr/>
                <p:nvPr/>
              </p:nvCxnSpPr>
              <p:spPr>
                <a:xfrm flipH="1">
                  <a:off x="-9395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467" name="Google Shape;2467;g101a4096445_2_4517"/>
                <p:cNvCxnSpPr/>
                <p:nvPr/>
              </p:nvCxnSpPr>
              <p:spPr>
                <a:xfrm flipH="1">
                  <a:off x="-9395" y="6315242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468" name="Google Shape;2468;g101a4096445_2_4517"/>
                <p:cNvCxnSpPr/>
                <p:nvPr/>
              </p:nvCxnSpPr>
              <p:spPr>
                <a:xfrm>
                  <a:off x="-9288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469" name="Google Shape;2469;g101a4096445_2_4517"/>
                <p:cNvCxnSpPr/>
                <p:nvPr/>
              </p:nvCxnSpPr>
              <p:spPr>
                <a:xfrm flipH="1">
                  <a:off x="-9395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2470" name="Google Shape;2470;g101a4096445_2_4517"/>
                <p:cNvCxnSpPr/>
                <p:nvPr/>
              </p:nvCxnSpPr>
              <p:spPr>
                <a:xfrm>
                  <a:off x="-9288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2471" name="Google Shape;2471;g101a4096445_2_4517"/>
              <p:cNvCxnSpPr/>
              <p:nvPr/>
            </p:nvCxnSpPr>
            <p:spPr>
              <a:xfrm flipH="1" rot="10800000">
                <a:off x="4252487" y="5319352"/>
                <a:ext cx="101700" cy="1092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sp>
        <p:nvSpPr>
          <p:cNvPr id="2472" name="Google Shape;2472;g101a4096445_2_4517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3" name="Google Shape;2473;g101a4096445_2_4517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4" name="Google Shape;2474;g101a4096445_2_4517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5" name="Google Shape;2475;g101a4096445_2_4517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6" name="Google Shape;2476;g101a4096445_2_4517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77" name="Google Shape;2477;g101a4096445_2_451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478" name="Google Shape;2478;g101a4096445_2_45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79" name="Google Shape;2479;g101a4096445_2_4517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480" name="Google Shape;2480;g101a4096445_2_451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1" name="Google Shape;2481;g101a4096445_2_4517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. Physiology of muscle contraction">
  <p:cSld name="TITLE_5">
    <p:spTree>
      <p:nvGrpSpPr>
        <p:cNvPr id="2482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3" name="Google Shape;2483;g101a4096445_2_467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484" name="Google Shape;2484;g101a4096445_2_4671"/>
          <p:cNvGrpSpPr/>
          <p:nvPr/>
        </p:nvGrpSpPr>
        <p:grpSpPr>
          <a:xfrm>
            <a:off x="174466" y="1983808"/>
            <a:ext cx="6760778" cy="2516102"/>
            <a:chOff x="976518" y="1922058"/>
            <a:chExt cx="5383213" cy="2003425"/>
          </a:xfrm>
        </p:grpSpPr>
        <p:grpSp>
          <p:nvGrpSpPr>
            <p:cNvPr id="2485" name="Google Shape;2485;g101a4096445_2_4671"/>
            <p:cNvGrpSpPr/>
            <p:nvPr/>
          </p:nvGrpSpPr>
          <p:grpSpPr>
            <a:xfrm>
              <a:off x="976518" y="1922058"/>
              <a:ext cx="5383213" cy="736601"/>
              <a:chOff x="1554956" y="2423160"/>
              <a:chExt cx="5383213" cy="736601"/>
            </a:xfrm>
          </p:grpSpPr>
          <p:sp>
            <p:nvSpPr>
              <p:cNvPr id="2486" name="Google Shape;2486;g101a4096445_2_4671"/>
              <p:cNvSpPr/>
              <p:nvPr/>
            </p:nvSpPr>
            <p:spPr>
              <a:xfrm>
                <a:off x="5928519" y="2521585"/>
                <a:ext cx="977900" cy="596900"/>
              </a:xfrm>
              <a:custGeom>
                <a:rect b="b" l="l" r="r" t="t"/>
                <a:pathLst>
                  <a:path extrusionOk="0" h="141" w="246">
                    <a:moveTo>
                      <a:pt x="0" y="105"/>
                    </a:moveTo>
                    <a:cubicBezTo>
                      <a:pt x="58" y="141"/>
                      <a:pt x="221" y="21"/>
                      <a:pt x="246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7" name="Google Shape;2487;g101a4096445_2_4671"/>
              <p:cNvSpPr/>
              <p:nvPr/>
            </p:nvSpPr>
            <p:spPr>
              <a:xfrm>
                <a:off x="4801394" y="2610485"/>
                <a:ext cx="1108075" cy="477838"/>
              </a:xfrm>
              <a:custGeom>
                <a:rect b="b" l="l" r="r" t="t"/>
                <a:pathLst>
                  <a:path extrusionOk="0" h="113" w="279">
                    <a:moveTo>
                      <a:pt x="0" y="88"/>
                    </a:moveTo>
                    <a:cubicBezTo>
                      <a:pt x="42" y="113"/>
                      <a:pt x="169" y="86"/>
                      <a:pt x="279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8" name="Google Shape;2488;g101a4096445_2_4671"/>
              <p:cNvSpPr/>
              <p:nvPr/>
            </p:nvSpPr>
            <p:spPr>
              <a:xfrm>
                <a:off x="3782219" y="2631123"/>
                <a:ext cx="960438" cy="528638"/>
              </a:xfrm>
              <a:custGeom>
                <a:rect b="b" l="l" r="r" t="t"/>
                <a:pathLst>
                  <a:path extrusionOk="0" h="125" w="242">
                    <a:moveTo>
                      <a:pt x="0" y="71"/>
                    </a:moveTo>
                    <a:cubicBezTo>
                      <a:pt x="0" y="71"/>
                      <a:pt x="69" y="125"/>
                      <a:pt x="242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9" name="Google Shape;2489;g101a4096445_2_4671"/>
              <p:cNvSpPr/>
              <p:nvPr/>
            </p:nvSpPr>
            <p:spPr>
              <a:xfrm>
                <a:off x="5909469" y="2470785"/>
                <a:ext cx="1028700" cy="630238"/>
              </a:xfrm>
              <a:custGeom>
                <a:rect b="b" l="l" r="r" t="t"/>
                <a:pathLst>
                  <a:path extrusionOk="0" h="149" w="259">
                    <a:moveTo>
                      <a:pt x="0" y="33"/>
                    </a:moveTo>
                    <a:cubicBezTo>
                      <a:pt x="1" y="32"/>
                      <a:pt x="2" y="31"/>
                      <a:pt x="3" y="30"/>
                    </a:cubicBezTo>
                    <a:cubicBezTo>
                      <a:pt x="42" y="0"/>
                      <a:pt x="189" y="78"/>
                      <a:pt x="259" y="149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490" name="Google Shape;2490;g101a4096445_2_4671"/>
              <p:cNvGrpSpPr/>
              <p:nvPr/>
            </p:nvGrpSpPr>
            <p:grpSpPr>
              <a:xfrm>
                <a:off x="1554956" y="2423160"/>
                <a:ext cx="5351488" cy="644525"/>
                <a:chOff x="1554956" y="2423160"/>
                <a:chExt cx="5351488" cy="644525"/>
              </a:xfrm>
            </p:grpSpPr>
            <p:sp>
              <p:nvSpPr>
                <p:cNvPr id="2491" name="Google Shape;2491;g101a4096445_2_4671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492" name="Google Shape;2492;g101a4096445_2_4671"/>
                <p:cNvGrpSpPr/>
                <p:nvPr/>
              </p:nvGrpSpPr>
              <p:grpSpPr>
                <a:xfrm>
                  <a:off x="1554956" y="2423160"/>
                  <a:ext cx="5351488" cy="614363"/>
                  <a:chOff x="1554956" y="2423160"/>
                  <a:chExt cx="5351488" cy="614363"/>
                </a:xfrm>
              </p:grpSpPr>
              <p:sp>
                <p:nvSpPr>
                  <p:cNvPr id="2493" name="Google Shape;2493;g101a4096445_2_4671"/>
                  <p:cNvSpPr/>
                  <p:nvPr/>
                </p:nvSpPr>
                <p:spPr>
                  <a:xfrm>
                    <a:off x="2112169" y="2931160"/>
                    <a:ext cx="296863" cy="63500"/>
                  </a:xfrm>
                  <a:custGeom>
                    <a:rect b="b" l="l" r="r" t="t"/>
                    <a:pathLst>
                      <a:path extrusionOk="0" h="15" w="75">
                        <a:moveTo>
                          <a:pt x="0" y="15"/>
                        </a:moveTo>
                        <a:cubicBezTo>
                          <a:pt x="0" y="15"/>
                          <a:pt x="2" y="0"/>
                          <a:pt x="26" y="0"/>
                        </a:cubicBezTo>
                        <a:cubicBezTo>
                          <a:pt x="49" y="1"/>
                          <a:pt x="75" y="8"/>
                          <a:pt x="75" y="8"/>
                        </a:cubicBezTo>
                        <a:cubicBezTo>
                          <a:pt x="75" y="8"/>
                          <a:pt x="33" y="2"/>
                          <a:pt x="13" y="7"/>
                        </a:cubicBezTo>
                        <a:cubicBezTo>
                          <a:pt x="3" y="1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F4BB7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4" name="Google Shape;2494;g101a4096445_2_4671"/>
                  <p:cNvSpPr/>
                  <p:nvPr/>
                </p:nvSpPr>
                <p:spPr>
                  <a:xfrm>
                    <a:off x="2131219" y="2931160"/>
                    <a:ext cx="95250" cy="34925"/>
                  </a:xfrm>
                  <a:custGeom>
                    <a:rect b="b" l="l" r="r" t="t"/>
                    <a:pathLst>
                      <a:path extrusionOk="0" h="8" w="24">
                        <a:moveTo>
                          <a:pt x="0" y="8"/>
                        </a:moveTo>
                        <a:cubicBezTo>
                          <a:pt x="0" y="8"/>
                          <a:pt x="9" y="0"/>
                          <a:pt x="24" y="2"/>
                        </a:cubicBezTo>
                        <a:cubicBezTo>
                          <a:pt x="24" y="2"/>
                          <a:pt x="11" y="1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5" name="Google Shape;2495;g101a4096445_2_4671"/>
                  <p:cNvSpPr/>
                  <p:nvPr/>
                </p:nvSpPr>
                <p:spPr>
                  <a:xfrm>
                    <a:off x="1928019" y="2631123"/>
                    <a:ext cx="769938" cy="317500"/>
                  </a:xfrm>
                  <a:custGeom>
                    <a:rect b="b" l="l" r="r" t="t"/>
                    <a:pathLst>
                      <a:path extrusionOk="0" h="75" w="194">
                        <a:moveTo>
                          <a:pt x="0" y="75"/>
                        </a:moveTo>
                        <a:cubicBezTo>
                          <a:pt x="48" y="65"/>
                          <a:pt x="123" y="44"/>
                          <a:pt x="194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6" name="Google Shape;2496;g101a4096445_2_4671"/>
                  <p:cNvSpPr/>
                  <p:nvPr/>
                </p:nvSpPr>
                <p:spPr>
                  <a:xfrm>
                    <a:off x="2758281" y="2626360"/>
                    <a:ext cx="971550" cy="292100"/>
                  </a:xfrm>
                  <a:custGeom>
                    <a:rect b="b" l="l" r="r" t="t"/>
                    <a:pathLst>
                      <a:path extrusionOk="0" h="69" w="245">
                        <a:moveTo>
                          <a:pt x="0" y="63"/>
                        </a:moveTo>
                        <a:cubicBezTo>
                          <a:pt x="21" y="69"/>
                          <a:pt x="58" y="65"/>
                          <a:pt x="245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7" name="Google Shape;2497;g101a4096445_2_4671"/>
                  <p:cNvSpPr/>
                  <p:nvPr/>
                </p:nvSpPr>
                <p:spPr>
                  <a:xfrm>
                    <a:off x="1716881" y="27327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8" name="Google Shape;2498;g101a4096445_2_4671"/>
                  <p:cNvSpPr/>
                  <p:nvPr/>
                </p:nvSpPr>
                <p:spPr>
                  <a:xfrm>
                    <a:off x="1772444" y="2737485"/>
                    <a:ext cx="103188" cy="92075"/>
                  </a:xfrm>
                  <a:custGeom>
                    <a:rect b="b" l="l" r="r" t="t"/>
                    <a:pathLst>
                      <a:path extrusionOk="0" h="22" w="26">
                        <a:moveTo>
                          <a:pt x="24" y="18"/>
                        </a:moveTo>
                        <a:cubicBezTo>
                          <a:pt x="21" y="22"/>
                          <a:pt x="15" y="22"/>
                          <a:pt x="9" y="19"/>
                        </a:cubicBezTo>
                        <a:cubicBezTo>
                          <a:pt x="3" y="15"/>
                          <a:pt x="0" y="9"/>
                          <a:pt x="2" y="5"/>
                        </a:cubicBezTo>
                        <a:cubicBezTo>
                          <a:pt x="5" y="1"/>
                          <a:pt x="12" y="0"/>
                          <a:pt x="18" y="3"/>
                        </a:cubicBezTo>
                        <a:cubicBezTo>
                          <a:pt x="24" y="7"/>
                          <a:pt x="26" y="13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9" name="Google Shape;2499;g101a4096445_2_4671"/>
                  <p:cNvSpPr/>
                  <p:nvPr/>
                </p:nvSpPr>
                <p:spPr>
                  <a:xfrm>
                    <a:off x="1808956" y="2745423"/>
                    <a:ext cx="27000" cy="30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0" name="Google Shape;2500;g101a4096445_2_4671"/>
                  <p:cNvSpPr/>
                  <p:nvPr/>
                </p:nvSpPr>
                <p:spPr>
                  <a:xfrm>
                    <a:off x="1724819" y="2847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1" name="Google Shape;2501;g101a4096445_2_4671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2" name="Google Shape;2502;g101a4096445_2_4671"/>
                  <p:cNvSpPr/>
                  <p:nvPr/>
                </p:nvSpPr>
                <p:spPr>
                  <a:xfrm>
                    <a:off x="1851819" y="2623185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3" name="Google Shape;2503;g101a4096445_2_4671"/>
                  <p:cNvSpPr/>
                  <p:nvPr/>
                </p:nvSpPr>
                <p:spPr>
                  <a:xfrm>
                    <a:off x="1859756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4" name="Google Shape;2504;g101a4096445_2_4671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5" name="Google Shape;2505;g101a4096445_2_4671"/>
                  <p:cNvSpPr/>
                  <p:nvPr/>
                </p:nvSpPr>
                <p:spPr>
                  <a:xfrm>
                    <a:off x="1851819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6" name="Google Shape;2506;g101a4096445_2_4671"/>
                  <p:cNvSpPr/>
                  <p:nvPr/>
                </p:nvSpPr>
                <p:spPr>
                  <a:xfrm>
                    <a:off x="2020094" y="26009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7" name="Google Shape;2507;g101a4096445_2_4671"/>
                  <p:cNvSpPr/>
                  <p:nvPr/>
                </p:nvSpPr>
                <p:spPr>
                  <a:xfrm>
                    <a:off x="2023269" y="27120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08" name="Google Shape;2508;g101a4096445_2_4671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9" name="Google Shape;2509;g101a4096445_2_4671"/>
                  <p:cNvSpPr/>
                  <p:nvPr/>
                </p:nvSpPr>
                <p:spPr>
                  <a:xfrm>
                    <a:off x="2189956" y="27025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0" name="Google Shape;2510;g101a4096445_2_4671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1" name="Google Shape;2511;g101a4096445_2_4671"/>
                  <p:cNvSpPr/>
                  <p:nvPr/>
                </p:nvSpPr>
                <p:spPr>
                  <a:xfrm>
                    <a:off x="2353469" y="27073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2" name="Google Shape;2512;g101a4096445_2_4671"/>
                  <p:cNvSpPr/>
                  <p:nvPr/>
                </p:nvSpPr>
                <p:spPr>
                  <a:xfrm>
                    <a:off x="251221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3" name="Google Shape;2513;g101a4096445_2_4671"/>
                  <p:cNvSpPr/>
                  <p:nvPr/>
                </p:nvSpPr>
                <p:spPr>
                  <a:xfrm>
                    <a:off x="2515394" y="27279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4" name="Google Shape;2514;g101a4096445_2_4671"/>
                  <p:cNvSpPr/>
                  <p:nvPr/>
                </p:nvSpPr>
                <p:spPr>
                  <a:xfrm>
                    <a:off x="2658269" y="2699385"/>
                    <a:ext cx="1635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5" name="Google Shape;2515;g101a4096445_2_4671"/>
                  <p:cNvSpPr/>
                  <p:nvPr/>
                </p:nvSpPr>
                <p:spPr>
                  <a:xfrm>
                    <a:off x="2663031" y="28089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6" name="Google Shape;2516;g101a4096445_2_4671"/>
                  <p:cNvSpPr/>
                  <p:nvPr/>
                </p:nvSpPr>
                <p:spPr>
                  <a:xfrm>
                    <a:off x="2790031" y="26692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7" name="Google Shape;2517;g101a4096445_2_4671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8" name="Google Shape;2518;g101a4096445_2_4671"/>
                  <p:cNvSpPr/>
                  <p:nvPr/>
                </p:nvSpPr>
                <p:spPr>
                  <a:xfrm>
                    <a:off x="2956719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9" name="Google Shape;2519;g101a4096445_2_4671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0" name="Google Shape;2520;g101a4096445_2_4671"/>
                  <p:cNvSpPr/>
                  <p:nvPr/>
                </p:nvSpPr>
                <p:spPr>
                  <a:xfrm>
                    <a:off x="3123406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1" name="Google Shape;2521;g101a4096445_2_4671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2" name="Google Shape;2522;g101a4096445_2_4671"/>
                  <p:cNvSpPr/>
                  <p:nvPr/>
                </p:nvSpPr>
                <p:spPr>
                  <a:xfrm>
                    <a:off x="3285331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3" name="Google Shape;2523;g101a4096445_2_4671"/>
                  <p:cNvSpPr/>
                  <p:nvPr/>
                </p:nvSpPr>
                <p:spPr>
                  <a:xfrm>
                    <a:off x="34440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g101a4096445_2_4671"/>
                  <p:cNvSpPr/>
                  <p:nvPr/>
                </p:nvSpPr>
                <p:spPr>
                  <a:xfrm>
                    <a:off x="3452019" y="27327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5" name="Google Shape;2525;g101a4096445_2_4671"/>
                  <p:cNvSpPr/>
                  <p:nvPr/>
                </p:nvSpPr>
                <p:spPr>
                  <a:xfrm>
                    <a:off x="3761581" y="26104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g101a4096445_2_4671"/>
                  <p:cNvSpPr/>
                  <p:nvPr/>
                </p:nvSpPr>
                <p:spPr>
                  <a:xfrm>
                    <a:off x="3766344" y="27200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7" name="Google Shape;2527;g101a4096445_2_4671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8" name="Google Shape;2528;g101a4096445_2_4671"/>
                  <p:cNvSpPr/>
                  <p:nvPr/>
                </p:nvSpPr>
                <p:spPr>
                  <a:xfrm>
                    <a:off x="3928269" y="27025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29" name="Google Shape;2529;g101a4096445_2_4671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g101a4096445_2_4671"/>
                  <p:cNvSpPr/>
                  <p:nvPr/>
                </p:nvSpPr>
                <p:spPr>
                  <a:xfrm>
                    <a:off x="4094956" y="26898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1" name="Google Shape;2531;g101a4096445_2_4671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2" name="Google Shape;2532;g101a4096445_2_4671"/>
                  <p:cNvSpPr/>
                  <p:nvPr/>
                </p:nvSpPr>
                <p:spPr>
                  <a:xfrm>
                    <a:off x="4261644" y="26993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3" name="Google Shape;2533;g101a4096445_2_4671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g101a4096445_2_4671"/>
                  <p:cNvSpPr/>
                  <p:nvPr/>
                </p:nvSpPr>
                <p:spPr>
                  <a:xfrm>
                    <a:off x="4420394" y="2732723"/>
                    <a:ext cx="92075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5" name="Google Shape;2535;g101a4096445_2_4671"/>
                  <p:cNvSpPr/>
                  <p:nvPr/>
                </p:nvSpPr>
                <p:spPr>
                  <a:xfrm>
                    <a:off x="4555331" y="27406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6" name="Google Shape;2536;g101a4096445_2_4671"/>
                  <p:cNvSpPr/>
                  <p:nvPr/>
                </p:nvSpPr>
                <p:spPr>
                  <a:xfrm>
                    <a:off x="4560094" y="28549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7" name="Google Shape;2537;g101a4096445_2_4671"/>
                  <p:cNvSpPr/>
                  <p:nvPr/>
                </p:nvSpPr>
                <p:spPr>
                  <a:xfrm>
                    <a:off x="4682331" y="2643823"/>
                    <a:ext cx="1635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8" name="Google Shape;2538;g101a4096445_2_4671"/>
                  <p:cNvSpPr/>
                  <p:nvPr/>
                </p:nvSpPr>
                <p:spPr>
                  <a:xfrm>
                    <a:off x="4687094" y="2758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9" name="Google Shape;2539;g101a4096445_2_4671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0" name="Google Shape;2540;g101a4096445_2_4671"/>
                  <p:cNvSpPr/>
                  <p:nvPr/>
                </p:nvSpPr>
                <p:spPr>
                  <a:xfrm>
                    <a:off x="4845844" y="2720023"/>
                    <a:ext cx="90488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1" name="Google Shape;2541;g101a4096445_2_4671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2" name="Google Shape;2542;g101a4096445_2_4671"/>
                  <p:cNvSpPr/>
                  <p:nvPr/>
                </p:nvSpPr>
                <p:spPr>
                  <a:xfrm>
                    <a:off x="5012531" y="27327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3" name="Google Shape;2543;g101a4096445_2_4671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4" name="Google Shape;2544;g101a4096445_2_4671"/>
                  <p:cNvSpPr/>
                  <p:nvPr/>
                </p:nvSpPr>
                <p:spPr>
                  <a:xfrm>
                    <a:off x="5179219" y="2737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5" name="Google Shape;2545;g101a4096445_2_4671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6" name="Google Shape;2546;g101a4096445_2_4671"/>
                  <p:cNvSpPr/>
                  <p:nvPr/>
                </p:nvSpPr>
                <p:spPr>
                  <a:xfrm>
                    <a:off x="5341144" y="27406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7" name="Google Shape;2547;g101a4096445_2_4671"/>
                  <p:cNvSpPr/>
                  <p:nvPr/>
                </p:nvSpPr>
                <p:spPr>
                  <a:xfrm>
                    <a:off x="5642769" y="2727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8" name="Google Shape;2548;g101a4096445_2_4671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9" name="Google Shape;2549;g101a4096445_2_4671"/>
                  <p:cNvSpPr/>
                  <p:nvPr/>
                </p:nvSpPr>
                <p:spPr>
                  <a:xfrm>
                    <a:off x="5774531" y="27279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0" name="Google Shape;2550;g101a4096445_2_4671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1" name="Google Shape;2551;g101a4096445_2_4671"/>
                  <p:cNvSpPr/>
                  <p:nvPr/>
                </p:nvSpPr>
                <p:spPr>
                  <a:xfrm>
                    <a:off x="5941219" y="27025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2" name="Google Shape;2552;g101a4096445_2_4671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3" name="Google Shape;2553;g101a4096445_2_4671"/>
                  <p:cNvSpPr/>
                  <p:nvPr/>
                </p:nvSpPr>
                <p:spPr>
                  <a:xfrm>
                    <a:off x="6103144" y="26866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4" name="Google Shape;2554;g101a4096445_2_4671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5" name="Google Shape;2555;g101a4096445_2_4671"/>
                  <p:cNvSpPr/>
                  <p:nvPr/>
                </p:nvSpPr>
                <p:spPr>
                  <a:xfrm>
                    <a:off x="6266656" y="2694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6" name="Google Shape;2556;g101a4096445_2_4671"/>
                  <p:cNvSpPr/>
                  <p:nvPr/>
                </p:nvSpPr>
                <p:spPr>
                  <a:xfrm>
                    <a:off x="6425406" y="2605723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7" name="Google Shape;2557;g101a4096445_2_4671"/>
                  <p:cNvSpPr/>
                  <p:nvPr/>
                </p:nvSpPr>
                <p:spPr>
                  <a:xfrm>
                    <a:off x="6428581" y="2720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8" name="Google Shape;2558;g101a4096445_2_4671"/>
                  <p:cNvSpPr/>
                  <p:nvPr/>
                </p:nvSpPr>
                <p:spPr>
                  <a:xfrm>
                    <a:off x="6738144" y="2626360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9" name="Google Shape;2559;g101a4096445_2_4671"/>
                  <p:cNvSpPr/>
                  <p:nvPr/>
                </p:nvSpPr>
                <p:spPr>
                  <a:xfrm>
                    <a:off x="6742906" y="27406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0" name="Google Shape;2560;g101a4096445_2_4671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1" name="Google Shape;2561;g101a4096445_2_4671"/>
                  <p:cNvSpPr/>
                  <p:nvPr/>
                </p:nvSpPr>
                <p:spPr>
                  <a:xfrm>
                    <a:off x="2674144" y="2783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2" name="Google Shape;2562;g101a4096445_2_4671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3" name="Google Shape;2563;g101a4096445_2_4671"/>
                  <p:cNvSpPr/>
                  <p:nvPr/>
                </p:nvSpPr>
                <p:spPr>
                  <a:xfrm>
                    <a:off x="1705769" y="2800985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4" name="Google Shape;2564;g101a4096445_2_4671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5" name="Google Shape;2565;g101a4096445_2_4671"/>
                  <p:cNvSpPr/>
                  <p:nvPr/>
                </p:nvSpPr>
                <p:spPr>
                  <a:xfrm>
                    <a:off x="2824956" y="2851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6" name="Google Shape;2566;g101a4096445_2_4671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7" name="Google Shape;2567;g101a4096445_2_4671"/>
                  <p:cNvSpPr/>
                  <p:nvPr/>
                </p:nvSpPr>
                <p:spPr>
                  <a:xfrm>
                    <a:off x="298053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8" name="Google Shape;2568;g101a4096445_2_4671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9" name="Google Shape;2569;g101a4096445_2_4671"/>
                  <p:cNvSpPr/>
                  <p:nvPr/>
                </p:nvSpPr>
                <p:spPr>
                  <a:xfrm>
                    <a:off x="3147219" y="29152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0" name="Google Shape;2570;g101a4096445_2_4671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1" name="Google Shape;2571;g101a4096445_2_4671"/>
                  <p:cNvSpPr/>
                  <p:nvPr/>
                </p:nvSpPr>
                <p:spPr>
                  <a:xfrm>
                    <a:off x="331708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2" name="Google Shape;2572;g101a4096445_2_4671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3" name="Google Shape;2573;g101a4096445_2_4671"/>
                  <p:cNvSpPr/>
                  <p:nvPr/>
                </p:nvSpPr>
                <p:spPr>
                  <a:xfrm>
                    <a:off x="3610769" y="2775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4" name="Google Shape;2574;g101a4096445_2_4671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5" name="Google Shape;2575;g101a4096445_2_4671"/>
                  <p:cNvSpPr/>
                  <p:nvPr/>
                </p:nvSpPr>
                <p:spPr>
                  <a:xfrm>
                    <a:off x="3742531" y="28851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6" name="Google Shape;2576;g101a4096445_2_4671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7" name="Google Shape;2577;g101a4096445_2_4671"/>
                  <p:cNvSpPr/>
                  <p:nvPr/>
                </p:nvSpPr>
                <p:spPr>
                  <a:xfrm>
                    <a:off x="3909219" y="2910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78" name="Google Shape;2578;g101a4096445_2_4671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9" name="Google Shape;2579;g101a4096445_2_4671"/>
                  <p:cNvSpPr/>
                  <p:nvPr/>
                </p:nvSpPr>
                <p:spPr>
                  <a:xfrm>
                    <a:off x="4071144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0" name="Google Shape;2580;g101a4096445_2_4671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1" name="Google Shape;2581;g101a4096445_2_4671"/>
                  <p:cNvSpPr/>
                  <p:nvPr/>
                </p:nvSpPr>
                <p:spPr>
                  <a:xfrm>
                    <a:off x="4234656" y="29184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2" name="Google Shape;2582;g101a4096445_2_4671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3" name="Google Shape;2583;g101a4096445_2_4671"/>
                  <p:cNvSpPr/>
                  <p:nvPr/>
                </p:nvSpPr>
                <p:spPr>
                  <a:xfrm>
                    <a:off x="4571206" y="2804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4" name="Google Shape;2584;g101a4096445_2_4671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5" name="Google Shape;2585;g101a4096445_2_4671"/>
                  <p:cNvSpPr/>
                  <p:nvPr/>
                </p:nvSpPr>
                <p:spPr>
                  <a:xfrm>
                    <a:off x="4718844" y="28803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6" name="Google Shape;2586;g101a4096445_2_4671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7" name="Google Shape;2587;g101a4096445_2_4671"/>
                  <p:cNvSpPr/>
                  <p:nvPr/>
                </p:nvSpPr>
                <p:spPr>
                  <a:xfrm>
                    <a:off x="4877594" y="29311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88" name="Google Shape;2588;g101a4096445_2_4671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9" name="Google Shape;2589;g101a4096445_2_4671"/>
                  <p:cNvSpPr/>
                  <p:nvPr/>
                </p:nvSpPr>
                <p:spPr>
                  <a:xfrm>
                    <a:off x="5039519" y="2948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0" name="Google Shape;2590;g101a4096445_2_4671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1" name="Google Shape;2591;g101a4096445_2_4671"/>
                  <p:cNvSpPr/>
                  <p:nvPr/>
                </p:nvSpPr>
                <p:spPr>
                  <a:xfrm>
                    <a:off x="5206206" y="29533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2" name="Google Shape;2592;g101a4096445_2_4671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3" name="Google Shape;2593;g101a4096445_2_4671"/>
                  <p:cNvSpPr/>
                  <p:nvPr/>
                </p:nvSpPr>
                <p:spPr>
                  <a:xfrm>
                    <a:off x="5372894" y="29486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4" name="Google Shape;2594;g101a4096445_2_4671"/>
                  <p:cNvSpPr/>
                  <p:nvPr/>
                </p:nvSpPr>
                <p:spPr>
                  <a:xfrm>
                    <a:off x="5531644" y="28168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5" name="Google Shape;2595;g101a4096445_2_4671"/>
                  <p:cNvSpPr/>
                  <p:nvPr/>
                </p:nvSpPr>
                <p:spPr>
                  <a:xfrm>
                    <a:off x="5536406" y="2931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6" name="Google Shape;2596;g101a4096445_2_4671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7" name="Google Shape;2597;g101a4096445_2_4671"/>
                  <p:cNvSpPr/>
                  <p:nvPr/>
                </p:nvSpPr>
                <p:spPr>
                  <a:xfrm>
                    <a:off x="5798344" y="27882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8" name="Google Shape;2598;g101a4096445_2_4671"/>
                  <p:cNvSpPr/>
                  <p:nvPr/>
                </p:nvSpPr>
                <p:spPr>
                  <a:xfrm>
                    <a:off x="58015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99" name="Google Shape;2599;g101a4096445_2_4671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g101a4096445_2_4671"/>
                  <p:cNvSpPr/>
                  <p:nvPr/>
                </p:nvSpPr>
                <p:spPr>
                  <a:xfrm>
                    <a:off x="5965031" y="29232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1" name="Google Shape;2601;g101a4096445_2_4671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2" name="Google Shape;2602;g101a4096445_2_4671"/>
                  <p:cNvSpPr/>
                  <p:nvPr/>
                </p:nvSpPr>
                <p:spPr>
                  <a:xfrm>
                    <a:off x="6131719" y="29279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3" name="Google Shape;2603;g101a4096445_2_4671"/>
                  <p:cNvSpPr/>
                  <p:nvPr/>
                </p:nvSpPr>
                <p:spPr>
                  <a:xfrm>
                    <a:off x="6290469" y="2808923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g101a4096445_2_4671"/>
                  <p:cNvSpPr/>
                  <p:nvPr/>
                </p:nvSpPr>
                <p:spPr>
                  <a:xfrm>
                    <a:off x="6293644" y="29184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5" name="Google Shape;2605;g101a4096445_2_4671"/>
                  <p:cNvSpPr/>
                  <p:nvPr/>
                </p:nvSpPr>
                <p:spPr>
                  <a:xfrm>
                    <a:off x="6452394" y="27755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6" name="Google Shape;2606;g101a4096445_2_4671"/>
                  <p:cNvSpPr/>
                  <p:nvPr/>
                </p:nvSpPr>
                <p:spPr>
                  <a:xfrm>
                    <a:off x="6457156" y="2889885"/>
                    <a:ext cx="90488" cy="66675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07" name="Google Shape;2607;g101a4096445_2_4671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g101a4096445_2_4671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g101a4096445_2_4671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g101a4096445_2_4671"/>
                  <p:cNvSpPr/>
                  <p:nvPr/>
                </p:nvSpPr>
                <p:spPr>
                  <a:xfrm>
                    <a:off x="2015331" y="2902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1" name="Google Shape;2611;g101a4096445_2_4671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2" name="Google Shape;2612;g101a4096445_2_4671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3" name="Google Shape;2613;g101a4096445_2_4671"/>
                  <p:cNvSpPr/>
                  <p:nvPr/>
                </p:nvSpPr>
                <p:spPr>
                  <a:xfrm>
                    <a:off x="21820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4" name="Google Shape;2614;g101a4096445_2_4671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5" name="Google Shape;2615;g101a4096445_2_4671"/>
                  <p:cNvSpPr/>
                  <p:nvPr/>
                </p:nvSpPr>
                <p:spPr>
                  <a:xfrm>
                    <a:off x="2345531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6" name="Google Shape;2616;g101a4096445_2_4671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7" name="Google Shape;2617;g101a4096445_2_4671"/>
                  <p:cNvSpPr/>
                  <p:nvPr/>
                </p:nvSpPr>
                <p:spPr>
                  <a:xfrm>
                    <a:off x="2507456" y="2864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18" name="Google Shape;2618;g101a4096445_2_4671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9" name="Google Shape;2619;g101a4096445_2_4671"/>
                  <p:cNvSpPr/>
                  <p:nvPr/>
                </p:nvSpPr>
                <p:spPr>
                  <a:xfrm>
                    <a:off x="3559969" y="2775585"/>
                    <a:ext cx="31800" cy="33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0" name="Google Shape;2620;g101a4096445_2_4671"/>
                  <p:cNvSpPr/>
                  <p:nvPr/>
                </p:nvSpPr>
                <p:spPr>
                  <a:xfrm>
                    <a:off x="3480594" y="28771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1" name="Google Shape;2621;g101a4096445_2_4671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2" name="Google Shape;2622;g101a4096445_2_4671"/>
                  <p:cNvSpPr/>
                  <p:nvPr/>
                </p:nvSpPr>
                <p:spPr>
                  <a:xfrm>
                    <a:off x="5504656" y="2770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3" name="Google Shape;2623;g101a4096445_2_4671"/>
                  <p:cNvSpPr/>
                  <p:nvPr/>
                </p:nvSpPr>
                <p:spPr>
                  <a:xfrm>
                    <a:off x="4393406" y="2788285"/>
                    <a:ext cx="1668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4" name="Google Shape;2624;g101a4096445_2_4671"/>
                  <p:cNvSpPr/>
                  <p:nvPr/>
                </p:nvSpPr>
                <p:spPr>
                  <a:xfrm>
                    <a:off x="4401344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5" name="Google Shape;2625;g101a4096445_2_4671"/>
                  <p:cNvSpPr/>
                  <p:nvPr/>
                </p:nvSpPr>
                <p:spPr>
                  <a:xfrm>
                    <a:off x="1721644" y="2829560"/>
                    <a:ext cx="130175" cy="80963"/>
                  </a:xfrm>
                  <a:custGeom>
                    <a:rect b="b" l="l" r="r" t="t"/>
                    <a:pathLst>
                      <a:path extrusionOk="0" h="19" w="33">
                        <a:moveTo>
                          <a:pt x="33" y="15"/>
                        </a:moveTo>
                        <a:cubicBezTo>
                          <a:pt x="29" y="17"/>
                          <a:pt x="25" y="19"/>
                          <a:pt x="20" y="19"/>
                        </a:cubicBezTo>
                        <a:cubicBezTo>
                          <a:pt x="10" y="19"/>
                          <a:pt x="1" y="11"/>
                          <a:pt x="0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6" name="Google Shape;2626;g101a4096445_2_4671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7" name="Google Shape;2627;g101a4096445_2_4671"/>
                  <p:cNvSpPr/>
                  <p:nvPr/>
                </p:nvSpPr>
                <p:spPr>
                  <a:xfrm>
                    <a:off x="1851819" y="2623185"/>
                    <a:ext cx="168275" cy="165100"/>
                  </a:xfrm>
                  <a:custGeom>
                    <a:rect b="b" l="l" r="r" t="t"/>
                    <a:pathLst>
                      <a:path extrusionOk="0" h="39" w="42">
                        <a:moveTo>
                          <a:pt x="9" y="38"/>
                        </a:moveTo>
                        <a:cubicBezTo>
                          <a:pt x="4" y="34"/>
                          <a:pt x="0" y="28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33" y="0"/>
                          <a:pt x="42" y="10"/>
                          <a:pt x="42" y="21"/>
                        </a:cubicBezTo>
                        <a:cubicBezTo>
                          <a:pt x="42" y="29"/>
                          <a:pt x="38" y="36"/>
                          <a:pt x="32" y="39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28" name="Google Shape;2628;g101a4096445_2_4671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9" name="Google Shape;2629;g101a4096445_2_4671"/>
                  <p:cNvSpPr/>
                  <p:nvPr/>
                </p:nvSpPr>
                <p:spPr>
                  <a:xfrm>
                    <a:off x="2020094" y="2600960"/>
                    <a:ext cx="162000" cy="1746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0" name="Google Shape;2630;g101a4096445_2_4671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1" name="Google Shape;2631;g101a4096445_2_4671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2" name="Google Shape;2632;g101a4096445_2_4671"/>
                  <p:cNvSpPr/>
                  <p:nvPr/>
                </p:nvSpPr>
                <p:spPr>
                  <a:xfrm>
                    <a:off x="2512219" y="2613660"/>
                    <a:ext cx="166688" cy="161925"/>
                  </a:xfrm>
                  <a:custGeom>
                    <a:rect b="b" l="l" r="r" t="t"/>
                    <a:pathLst>
                      <a:path extrusionOk="0" h="38" w="42">
                        <a:moveTo>
                          <a:pt x="6" y="36"/>
                        </a:moveTo>
                        <a:cubicBezTo>
                          <a:pt x="2" y="32"/>
                          <a:pt x="0" y="27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28"/>
                          <a:pt x="38" y="34"/>
                          <a:pt x="33" y="3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3" name="Google Shape;2633;g101a4096445_2_4671"/>
                  <p:cNvSpPr/>
                  <p:nvPr/>
                </p:nvSpPr>
                <p:spPr>
                  <a:xfrm>
                    <a:off x="2658269" y="2737485"/>
                    <a:ext cx="163513" cy="134938"/>
                  </a:xfrm>
                  <a:custGeom>
                    <a:rect b="b" l="l" r="r" t="t"/>
                    <a:pathLst>
                      <a:path extrusionOk="0" h="32" w="41">
                        <a:moveTo>
                          <a:pt x="41" y="15"/>
                        </a:moveTo>
                        <a:cubicBezTo>
                          <a:pt x="40" y="25"/>
                          <a:pt x="31" y="32"/>
                          <a:pt x="21" y="32"/>
                        </a:cubicBezTo>
                        <a:cubicBezTo>
                          <a:pt x="9" y="32"/>
                          <a:pt x="0" y="23"/>
                          <a:pt x="0" y="11"/>
                        </a:cubicBezTo>
                        <a:cubicBezTo>
                          <a:pt x="0" y="7"/>
                          <a:pt x="1" y="4"/>
                          <a:pt x="3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4" name="Google Shape;2634;g101a4096445_2_4671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5" name="Google Shape;2635;g101a4096445_2_4671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6" name="Google Shape;2636;g101a4096445_2_4671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7" name="Google Shape;2637;g101a4096445_2_4671"/>
                  <p:cNvSpPr/>
                  <p:nvPr/>
                </p:nvSpPr>
                <p:spPr>
                  <a:xfrm>
                    <a:off x="3444081" y="2623185"/>
                    <a:ext cx="166688" cy="168275"/>
                  </a:xfrm>
                  <a:custGeom>
                    <a:rect b="b" l="l" r="r" t="t"/>
                    <a:pathLst>
                      <a:path extrusionOk="0" h="40" w="42">
                        <a:moveTo>
                          <a:pt x="13" y="40"/>
                        </a:moveTo>
                        <a:cubicBezTo>
                          <a:pt x="5" y="37"/>
                          <a:pt x="0" y="29"/>
                          <a:pt x="0" y="21"/>
                        </a:cubicBezTo>
                        <a:cubicBezTo>
                          <a:pt x="0" y="9"/>
                          <a:pt x="10" y="0"/>
                          <a:pt x="21" y="0"/>
                        </a:cubicBezTo>
                        <a:cubicBezTo>
                          <a:pt x="33" y="0"/>
                          <a:pt x="42" y="9"/>
                          <a:pt x="42" y="21"/>
                        </a:cubicBezTo>
                        <a:cubicBezTo>
                          <a:pt x="42" y="26"/>
                          <a:pt x="40" y="31"/>
                          <a:pt x="36" y="35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8" name="Google Shape;2638;g101a4096445_2_4671"/>
                  <p:cNvSpPr/>
                  <p:nvPr/>
                </p:nvSpPr>
                <p:spPr>
                  <a:xfrm>
                    <a:off x="3761581" y="2610485"/>
                    <a:ext cx="163513" cy="173038"/>
                  </a:xfrm>
                  <a:custGeom>
                    <a:rect b="b" l="l" r="r" t="t"/>
                    <a:pathLst>
                      <a:path extrusionOk="0" h="41" w="41">
                        <a:moveTo>
                          <a:pt x="10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32" y="0"/>
                          <a:pt x="41" y="9"/>
                          <a:pt x="41" y="21"/>
                        </a:cubicBezTo>
                        <a:cubicBezTo>
                          <a:pt x="41" y="30"/>
                          <a:pt x="35" y="39"/>
                          <a:pt x="25" y="41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9" name="Google Shape;2639;g101a4096445_2_4671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0" name="Google Shape;2640;g101a4096445_2_4671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1" name="Google Shape;2641;g101a4096445_2_4671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2" name="Google Shape;2642;g101a4096445_2_4671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3" name="Google Shape;2643;g101a4096445_2_4671"/>
                  <p:cNvSpPr/>
                  <p:nvPr/>
                </p:nvSpPr>
                <p:spPr>
                  <a:xfrm>
                    <a:off x="4555331" y="2788285"/>
                    <a:ext cx="158750" cy="130175"/>
                  </a:xfrm>
                  <a:custGeom>
                    <a:rect b="b" l="l" r="r" t="t"/>
                    <a:pathLst>
                      <a:path extrusionOk="0" h="31" w="40">
                        <a:moveTo>
                          <a:pt x="40" y="19"/>
                        </a:moveTo>
                        <a:cubicBezTo>
                          <a:pt x="36" y="26"/>
                          <a:pt x="29" y="31"/>
                          <a:pt x="20" y="31"/>
                        </a:cubicBezTo>
                        <a:cubicBezTo>
                          <a:pt x="9" y="31"/>
                          <a:pt x="0" y="22"/>
                          <a:pt x="0" y="10"/>
                        </a:cubicBezTo>
                        <a:cubicBezTo>
                          <a:pt x="0" y="7"/>
                          <a:pt x="0" y="3"/>
                          <a:pt x="2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4" name="Google Shape;2644;g101a4096445_2_4671"/>
                  <p:cNvSpPr/>
                  <p:nvPr/>
                </p:nvSpPr>
                <p:spPr>
                  <a:xfrm>
                    <a:off x="4687094" y="2643823"/>
                    <a:ext cx="158750" cy="134938"/>
                  </a:xfrm>
                  <a:custGeom>
                    <a:rect b="b" l="l" r="r" t="t"/>
                    <a:pathLst>
                      <a:path extrusionOk="0" h="32" w="40">
                        <a:moveTo>
                          <a:pt x="0" y="14"/>
                        </a:moveTo>
                        <a:cubicBezTo>
                          <a:pt x="3" y="6"/>
                          <a:pt x="10" y="0"/>
                          <a:pt x="20" y="0"/>
                        </a:cubicBezTo>
                        <a:cubicBezTo>
                          <a:pt x="31" y="0"/>
                          <a:pt x="40" y="9"/>
                          <a:pt x="40" y="21"/>
                        </a:cubicBezTo>
                        <a:cubicBezTo>
                          <a:pt x="40" y="25"/>
                          <a:pt x="39" y="28"/>
                          <a:pt x="37" y="3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5" name="Google Shape;2645;g101a4096445_2_4671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6" name="Google Shape;2646;g101a4096445_2_4671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7" name="Google Shape;2647;g101a4096445_2_4671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8" name="Google Shape;2648;g101a4096445_2_4671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9" name="Google Shape;2649;g101a4096445_2_4671"/>
                  <p:cNvSpPr/>
                  <p:nvPr/>
                </p:nvSpPr>
                <p:spPr>
                  <a:xfrm>
                    <a:off x="5663406" y="2727960"/>
                    <a:ext cx="146050" cy="101600"/>
                  </a:xfrm>
                  <a:custGeom>
                    <a:rect b="b" l="l" r="r" t="t"/>
                    <a:pathLst>
                      <a:path extrusionOk="0" h="24" w="37">
                        <a:moveTo>
                          <a:pt x="0" y="8"/>
                        </a:moveTo>
                        <a:cubicBezTo>
                          <a:pt x="4" y="3"/>
                          <a:pt x="10" y="0"/>
                          <a:pt x="16" y="0"/>
                        </a:cubicBezTo>
                        <a:cubicBezTo>
                          <a:pt x="28" y="0"/>
                          <a:pt x="37" y="9"/>
                          <a:pt x="37" y="21"/>
                        </a:cubicBezTo>
                        <a:cubicBezTo>
                          <a:pt x="37" y="22"/>
                          <a:pt x="37" y="23"/>
                          <a:pt x="37" y="24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0" name="Google Shape;2650;g101a4096445_2_4671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1" name="Google Shape;2651;g101a4096445_2_4671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2" name="Google Shape;2652;g101a4096445_2_4671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3" name="Google Shape;2653;g101a4096445_2_4671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4" name="Google Shape;2654;g101a4096445_2_4671"/>
                  <p:cNvSpPr/>
                  <p:nvPr/>
                </p:nvSpPr>
                <p:spPr>
                  <a:xfrm>
                    <a:off x="6425406" y="2605723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35" y="36"/>
                        </a:moveTo>
                        <a:cubicBezTo>
                          <a:pt x="31" y="39"/>
                          <a:pt x="26" y="42"/>
                          <a:pt x="21" y="42"/>
                        </a:cubicBezTo>
                        <a:cubicBezTo>
                          <a:pt x="9" y="42"/>
                          <a:pt x="0" y="32"/>
                          <a:pt x="0" y="21"/>
                        </a:cubicBezTo>
                        <a:cubicBezTo>
                          <a:pt x="0" y="9"/>
                          <a:pt x="9" y="0"/>
                          <a:pt x="21" y="0"/>
                        </a:cubicBezTo>
                        <a:cubicBezTo>
                          <a:pt x="32" y="0"/>
                          <a:pt x="42" y="9"/>
                          <a:pt x="42" y="21"/>
                        </a:cubicBezTo>
                        <a:cubicBezTo>
                          <a:pt x="42" y="23"/>
                          <a:pt x="41" y="26"/>
                          <a:pt x="40" y="2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5" name="Google Shape;2655;g101a4096445_2_4671"/>
                  <p:cNvSpPr/>
                  <p:nvPr/>
                </p:nvSpPr>
                <p:spPr>
                  <a:xfrm>
                    <a:off x="6595269" y="2677160"/>
                    <a:ext cx="150813" cy="127000"/>
                  </a:xfrm>
                  <a:custGeom>
                    <a:rect b="b" l="l" r="r" t="t"/>
                    <a:pathLst>
                      <a:path extrusionOk="0" h="30" w="38">
                        <a:moveTo>
                          <a:pt x="0" y="9"/>
                        </a:moveTo>
                        <a:cubicBezTo>
                          <a:pt x="4" y="4"/>
                          <a:pt x="10" y="0"/>
                          <a:pt x="17" y="0"/>
                        </a:cubicBezTo>
                        <a:cubicBezTo>
                          <a:pt x="28" y="0"/>
                          <a:pt x="38" y="10"/>
                          <a:pt x="38" y="21"/>
                        </a:cubicBezTo>
                        <a:cubicBezTo>
                          <a:pt x="38" y="24"/>
                          <a:pt x="37" y="27"/>
                          <a:pt x="36" y="3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6" name="Google Shape;2656;g101a4096445_2_4671"/>
                  <p:cNvSpPr/>
                  <p:nvPr/>
                </p:nvSpPr>
                <p:spPr>
                  <a:xfrm>
                    <a:off x="6738144" y="2626360"/>
                    <a:ext cx="168275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9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32"/>
                          <a:pt x="33" y="41"/>
                          <a:pt x="22" y="4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7" name="Google Shape;2657;g101a4096445_2_4671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8" name="Google Shape;2658;g101a4096445_2_4671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9" name="Google Shape;2659;g101a4096445_2_4671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0" name="Google Shape;2660;g101a4096445_2_4671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1" name="Google Shape;2661;g101a4096445_2_4671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2" name="Google Shape;2662;g101a4096445_2_4671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3" name="Google Shape;2663;g101a4096445_2_4671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4" name="Google Shape;2664;g101a4096445_2_4671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5" name="Google Shape;2665;g101a4096445_2_4671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6" name="Google Shape;2666;g101a4096445_2_4671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7" name="Google Shape;2667;g101a4096445_2_4671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8" name="Google Shape;2668;g101a4096445_2_4671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9" name="Google Shape;2669;g101a4096445_2_4671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0" name="Google Shape;2670;g101a4096445_2_4671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1" name="Google Shape;2671;g101a4096445_2_4671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2" name="Google Shape;2672;g101a4096445_2_4671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3" name="Google Shape;2673;g101a4096445_2_4671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4" name="Google Shape;2674;g101a4096445_2_4671"/>
                  <p:cNvSpPr/>
                  <p:nvPr/>
                </p:nvSpPr>
                <p:spPr>
                  <a:xfrm>
                    <a:off x="5531644" y="2834323"/>
                    <a:ext cx="163513" cy="160338"/>
                  </a:xfrm>
                  <a:custGeom>
                    <a:rect b="b" l="l" r="r" t="t"/>
                    <a:pathLst>
                      <a:path extrusionOk="0" h="38" w="41">
                        <a:moveTo>
                          <a:pt x="41" y="21"/>
                        </a:moveTo>
                        <a:cubicBezTo>
                          <a:pt x="39" y="31"/>
                          <a:pt x="31" y="38"/>
                          <a:pt x="20" y="38"/>
                        </a:cubicBezTo>
                        <a:cubicBezTo>
                          <a:pt x="9" y="38"/>
                          <a:pt x="0" y="29"/>
                          <a:pt x="0" y="17"/>
                        </a:cubicBezTo>
                        <a:cubicBezTo>
                          <a:pt x="0" y="10"/>
                          <a:pt x="3" y="4"/>
                          <a:pt x="9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5" name="Google Shape;2675;g101a4096445_2_4671"/>
                  <p:cNvSpPr/>
                  <p:nvPr/>
                </p:nvSpPr>
                <p:spPr>
                  <a:xfrm>
                    <a:off x="5626894" y="2821623"/>
                    <a:ext cx="12700" cy="1588"/>
                  </a:xfrm>
                  <a:custGeom>
                    <a:rect b="b" l="l" r="r" t="t"/>
                    <a:pathLst>
                      <a:path extrusionOk="0" h="1"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76" name="Google Shape;2676;g101a4096445_2_4671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g101a4096445_2_4671"/>
                  <p:cNvSpPr/>
                  <p:nvPr/>
                </p:nvSpPr>
                <p:spPr>
                  <a:xfrm>
                    <a:off x="5798344" y="27882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8" name="Google Shape;2678;g101a4096445_2_4671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9" name="Google Shape;2679;g101a4096445_2_4671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g101a4096445_2_4671"/>
                  <p:cNvSpPr/>
                  <p:nvPr/>
                </p:nvSpPr>
                <p:spPr>
                  <a:xfrm>
                    <a:off x="6290469" y="28041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g101a4096445_2_4671"/>
                  <p:cNvSpPr/>
                  <p:nvPr/>
                </p:nvSpPr>
                <p:spPr>
                  <a:xfrm>
                    <a:off x="6452394" y="2775585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42" y="23"/>
                        </a:moveTo>
                        <a:cubicBezTo>
                          <a:pt x="41" y="34"/>
                          <a:pt x="32" y="42"/>
                          <a:pt x="21" y="42"/>
                        </a:cubicBezTo>
                        <a:cubicBezTo>
                          <a:pt x="9" y="42"/>
                          <a:pt x="0" y="33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23" y="0"/>
                          <a:pt x="25" y="1"/>
                          <a:pt x="27" y="1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82" name="Google Shape;2682;g101a4096445_2_4671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3" name="Google Shape;2683;g101a4096445_2_4671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g101a4096445_2_4671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g101a4096445_2_4671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g101a4096445_2_4671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7" name="Google Shape;2687;g101a4096445_2_4671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8" name="Google Shape;2688;g101a4096445_2_4671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9" name="Google Shape;2689;g101a4096445_2_4671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0" name="Google Shape;2690;g101a4096445_2_4671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1" name="Google Shape;2691;g101a4096445_2_4671"/>
                  <p:cNvSpPr/>
                  <p:nvPr/>
                </p:nvSpPr>
                <p:spPr>
                  <a:xfrm>
                    <a:off x="4393406" y="2783523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2" name="Google Shape;2692;g101a4096445_2_4671"/>
                  <p:cNvSpPr/>
                  <p:nvPr/>
                </p:nvSpPr>
                <p:spPr>
                  <a:xfrm>
                    <a:off x="3729831" y="2537460"/>
                    <a:ext cx="1071563" cy="444500"/>
                  </a:xfrm>
                  <a:custGeom>
                    <a:rect b="b" l="l" r="r" t="t"/>
                    <a:pathLst>
                      <a:path extrusionOk="0" h="105" w="270">
                        <a:moveTo>
                          <a:pt x="0" y="21"/>
                        </a:moveTo>
                        <a:cubicBezTo>
                          <a:pt x="62" y="0"/>
                          <a:pt x="227" y="80"/>
                          <a:pt x="270" y="105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3" name="Google Shape;2693;g101a4096445_2_4671"/>
                  <p:cNvSpPr/>
                  <p:nvPr/>
                </p:nvSpPr>
                <p:spPr>
                  <a:xfrm>
                    <a:off x="1637506" y="2572385"/>
                    <a:ext cx="1120775" cy="320675"/>
                  </a:xfrm>
                  <a:custGeom>
                    <a:rect b="b" l="l" r="r" t="t"/>
                    <a:pathLst>
                      <a:path extrusionOk="0" h="76" w="282">
                        <a:moveTo>
                          <a:pt x="0" y="0"/>
                        </a:moveTo>
                        <a:cubicBezTo>
                          <a:pt x="0" y="0"/>
                          <a:pt x="163" y="27"/>
                          <a:pt x="274" y="73"/>
                        </a:cubicBezTo>
                        <a:cubicBezTo>
                          <a:pt x="276" y="74"/>
                          <a:pt x="279" y="75"/>
                          <a:pt x="282" y="76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4" name="Google Shape;2694;g101a4096445_2_4671"/>
                  <p:cNvSpPr/>
                  <p:nvPr/>
                </p:nvSpPr>
                <p:spPr>
                  <a:xfrm>
                    <a:off x="4742656" y="2423160"/>
                    <a:ext cx="1185863" cy="542925"/>
                  </a:xfrm>
                  <a:custGeom>
                    <a:rect b="b" l="l" r="r" t="t"/>
                    <a:pathLst>
                      <a:path extrusionOk="0" h="128" w="299">
                        <a:moveTo>
                          <a:pt x="0" y="49"/>
                        </a:moveTo>
                        <a:cubicBezTo>
                          <a:pt x="68" y="0"/>
                          <a:pt x="241" y="91"/>
                          <a:pt x="299" y="128"/>
                        </a:cubicBezTo>
                        <a:cubicBezTo>
                          <a:pt x="299" y="128"/>
                          <a:pt x="299" y="128"/>
                          <a:pt x="299" y="128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5" name="Google Shape;2695;g101a4096445_2_4671"/>
                  <p:cNvSpPr/>
                  <p:nvPr/>
                </p:nvSpPr>
                <p:spPr>
                  <a:xfrm>
                    <a:off x="2697956" y="2458085"/>
                    <a:ext cx="1084263" cy="473075"/>
                  </a:xfrm>
                  <a:custGeom>
                    <a:rect b="b" l="l" r="r" t="t"/>
                    <a:pathLst>
                      <a:path extrusionOk="0" h="112" w="273">
                        <a:moveTo>
                          <a:pt x="0" y="41"/>
                        </a:moveTo>
                        <a:cubicBezTo>
                          <a:pt x="68" y="0"/>
                          <a:pt x="245" y="94"/>
                          <a:pt x="273" y="112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6" name="Google Shape;2696;g101a4096445_2_4671"/>
                  <p:cNvSpPr/>
                  <p:nvPr/>
                </p:nvSpPr>
                <p:spPr>
                  <a:xfrm>
                    <a:off x="1669256" y="2948623"/>
                    <a:ext cx="258763" cy="46038"/>
                  </a:xfrm>
                  <a:custGeom>
                    <a:rect b="b" l="l" r="r" t="t"/>
                    <a:pathLst>
                      <a:path extrusionOk="0" h="11" w="65">
                        <a:moveTo>
                          <a:pt x="0" y="11"/>
                        </a:moveTo>
                        <a:cubicBezTo>
                          <a:pt x="0" y="11"/>
                          <a:pt x="35" y="6"/>
                          <a:pt x="65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7" name="Google Shape;2697;g101a4096445_2_4671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8" name="Google Shape;2698;g101a4096445_2_4671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99" name="Google Shape;2699;g101a4096445_2_4671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0" y="3"/>
                        </a:cubicBezTo>
                        <a:cubicBezTo>
                          <a:pt x="13" y="6"/>
                          <a:pt x="0" y="16"/>
                          <a:pt x="1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0" name="Google Shape;2700;g101a4096445_2_4671"/>
                  <p:cNvSpPr/>
                  <p:nvPr/>
                </p:nvSpPr>
                <p:spPr>
                  <a:xfrm>
                    <a:off x="2602706" y="2656523"/>
                    <a:ext cx="103188" cy="46038"/>
                  </a:xfrm>
                  <a:custGeom>
                    <a:rect b="b" l="l" r="r" t="t"/>
                    <a:pathLst>
                      <a:path extrusionOk="0" h="11" w="26">
                        <a:moveTo>
                          <a:pt x="0" y="0"/>
                        </a:moveTo>
                        <a:cubicBezTo>
                          <a:pt x="0" y="0"/>
                          <a:pt x="4" y="11"/>
                          <a:pt x="26" y="9"/>
                        </a:cubicBezTo>
                        <a:cubicBezTo>
                          <a:pt x="26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1" name="Google Shape;2701;g101a4096445_2_4671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2" name="Google Shape;2702;g101a4096445_2_4671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3" name="Google Shape;2703;g101a4096445_2_4671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4" name="Google Shape;2704;g101a4096445_2_4671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5" name="Google Shape;2705;g101a4096445_2_4671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6" name="Google Shape;2706;g101a4096445_2_4671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7" name="Google Shape;2707;g101a4096445_2_4671"/>
                  <p:cNvSpPr/>
                  <p:nvPr/>
                </p:nvSpPr>
                <p:spPr>
                  <a:xfrm>
                    <a:off x="3658394" y="2905760"/>
                    <a:ext cx="79375" cy="80963"/>
                  </a:xfrm>
                  <a:custGeom>
                    <a:rect b="b" l="l" r="r" t="t"/>
                    <a:pathLst>
                      <a:path extrusionOk="0" h="19" w="20">
                        <a:moveTo>
                          <a:pt x="0" y="0"/>
                        </a:moveTo>
                        <a:cubicBezTo>
                          <a:pt x="0" y="0"/>
                          <a:pt x="0" y="12"/>
                          <a:pt x="20" y="19"/>
                        </a:cubicBezTo>
                        <a:cubicBezTo>
                          <a:pt x="20" y="19"/>
                          <a:pt x="5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8" name="Google Shape;2708;g101a4096445_2_4671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09" name="Google Shape;2709;g101a4096445_2_4671"/>
                  <p:cNvSpPr/>
                  <p:nvPr/>
                </p:nvSpPr>
                <p:spPr>
                  <a:xfrm>
                    <a:off x="4647406" y="2940685"/>
                    <a:ext cx="82550" cy="79375"/>
                  </a:xfrm>
                  <a:custGeom>
                    <a:rect b="b" l="l" r="r" t="t"/>
                    <a:pathLst>
                      <a:path extrusionOk="0" h="19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19"/>
                        </a:cubicBezTo>
                        <a:cubicBezTo>
                          <a:pt x="21" y="19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0" name="Google Shape;2710;g101a4096445_2_4671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1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1" name="Google Shape;2711;g101a4096445_2_4671"/>
                  <p:cNvSpPr/>
                  <p:nvPr/>
                </p:nvSpPr>
                <p:spPr>
                  <a:xfrm>
                    <a:off x="1761331" y="2915285"/>
                    <a:ext cx="79375" cy="88900"/>
                  </a:xfrm>
                  <a:custGeom>
                    <a:rect b="b" l="l" r="r" t="t"/>
                    <a:pathLst>
                      <a:path extrusionOk="0" h="21" w="20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0" y="21"/>
                        </a:cubicBezTo>
                        <a:cubicBezTo>
                          <a:pt x="20" y="21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2" name="Google Shape;2712;g101a4096445_2_4671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2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3" name="Google Shape;2713;g101a4096445_2_4671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19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4" name="Google Shape;2714;g101a4096445_2_4671"/>
                  <p:cNvSpPr/>
                  <p:nvPr/>
                </p:nvSpPr>
                <p:spPr>
                  <a:xfrm>
                    <a:off x="2578894" y="2961323"/>
                    <a:ext cx="107950" cy="42863"/>
                  </a:xfrm>
                  <a:custGeom>
                    <a:rect b="b" l="l" r="r" t="t"/>
                    <a:pathLst>
                      <a:path extrusionOk="0" h="10" w="27">
                        <a:moveTo>
                          <a:pt x="0" y="0"/>
                        </a:moveTo>
                        <a:cubicBezTo>
                          <a:pt x="0" y="0"/>
                          <a:pt x="5" y="10"/>
                          <a:pt x="27" y="8"/>
                        </a:cubicBezTo>
                        <a:cubicBezTo>
                          <a:pt x="27" y="8"/>
                          <a:pt x="10" y="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5" name="Google Shape;2715;g101a4096445_2_4671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20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6" name="Google Shape;2716;g101a4096445_2_4671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4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5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7" name="Google Shape;2717;g101a4096445_2_4671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5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6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8" name="Google Shape;2718;g101a4096445_2_4671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9" name="Google Shape;2719;g101a4096445_2_4671"/>
                  <p:cNvSpPr/>
                  <p:nvPr/>
                </p:nvSpPr>
                <p:spPr>
                  <a:xfrm>
                    <a:off x="6587331" y="2651760"/>
                    <a:ext cx="107950" cy="47625"/>
                  </a:xfrm>
                  <a:custGeom>
                    <a:rect b="b" l="l" r="r" t="t"/>
                    <a:pathLst>
                      <a:path extrusionOk="0" h="11" w="27">
                        <a:moveTo>
                          <a:pt x="0" y="0"/>
                        </a:moveTo>
                        <a:cubicBezTo>
                          <a:pt x="0" y="0"/>
                          <a:pt x="5" y="11"/>
                          <a:pt x="27" y="9"/>
                        </a:cubicBezTo>
                        <a:cubicBezTo>
                          <a:pt x="27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0" name="Google Shape;2720;g101a4096445_2_4671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1" name="Google Shape;2721;g101a4096445_2_4671"/>
                  <p:cNvSpPr/>
                  <p:nvPr/>
                </p:nvSpPr>
                <p:spPr>
                  <a:xfrm>
                    <a:off x="5798344" y="2948623"/>
                    <a:ext cx="82550" cy="84138"/>
                  </a:xfrm>
                  <a:custGeom>
                    <a:rect b="b" l="l" r="r" t="t"/>
                    <a:pathLst>
                      <a:path extrusionOk="0" h="20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20"/>
                        </a:cubicBezTo>
                        <a:cubicBezTo>
                          <a:pt x="21" y="20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722" name="Google Shape;2722;g101a4096445_2_4671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3" name="Google Shape;2723;g101a4096445_2_4671"/>
                <p:cNvSpPr/>
                <p:nvPr/>
              </p:nvSpPr>
              <p:spPr>
                <a:xfrm>
                  <a:off x="6600031" y="2867660"/>
                  <a:ext cx="269875" cy="177800"/>
                </a:xfrm>
                <a:custGeom>
                  <a:rect b="b" l="l" r="r" t="t"/>
                  <a:pathLst>
                    <a:path extrusionOk="0" h="42" w="68">
                      <a:moveTo>
                        <a:pt x="65" y="31"/>
                      </a:moveTo>
                      <a:cubicBezTo>
                        <a:pt x="68" y="22"/>
                        <a:pt x="56" y="11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24" name="Google Shape;2724;g101a4096445_2_4671"/>
            <p:cNvGrpSpPr/>
            <p:nvPr/>
          </p:nvGrpSpPr>
          <p:grpSpPr>
            <a:xfrm>
              <a:off x="1433718" y="2366558"/>
              <a:ext cx="4854575" cy="1558925"/>
              <a:chOff x="2012156" y="2867660"/>
              <a:chExt cx="4854575" cy="1558925"/>
            </a:xfrm>
          </p:grpSpPr>
          <p:sp>
            <p:nvSpPr>
              <p:cNvPr id="2725" name="Google Shape;2725;g101a4096445_2_4671"/>
              <p:cNvSpPr/>
              <p:nvPr/>
            </p:nvSpPr>
            <p:spPr>
              <a:xfrm>
                <a:off x="2289761" y="3293114"/>
                <a:ext cx="4347476" cy="532071"/>
              </a:xfrm>
              <a:custGeom>
                <a:rect b="b" l="l" r="r" t="t"/>
                <a:pathLst>
                  <a:path extrusionOk="0" h="635309" w="5191016">
                    <a:moveTo>
                      <a:pt x="0" y="0"/>
                    </a:moveTo>
                    <a:lnTo>
                      <a:pt x="5191016" y="0"/>
                    </a:lnTo>
                    <a:cubicBezTo>
                      <a:pt x="5189187" y="211770"/>
                      <a:pt x="5187357" y="423539"/>
                      <a:pt x="5185528" y="635309"/>
                    </a:cubicBezTo>
                    <a:lnTo>
                      <a:pt x="0" y="629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726" name="Google Shape;2726;g101a4096445_2_4671"/>
              <p:cNvGrpSpPr/>
              <p:nvPr/>
            </p:nvGrpSpPr>
            <p:grpSpPr>
              <a:xfrm>
                <a:off x="2012156" y="2867660"/>
                <a:ext cx="4854575" cy="1558925"/>
                <a:chOff x="2012156" y="2867660"/>
                <a:chExt cx="4854575" cy="1558925"/>
              </a:xfrm>
            </p:grpSpPr>
            <p:sp>
              <p:nvSpPr>
                <p:cNvPr id="2727" name="Google Shape;2727;g101a4096445_2_4671"/>
                <p:cNvSpPr/>
                <p:nvPr/>
              </p:nvSpPr>
              <p:spPr>
                <a:xfrm>
                  <a:off x="5531644" y="3816985"/>
                  <a:ext cx="873125" cy="473075"/>
                </a:xfrm>
                <a:custGeom>
                  <a:rect b="b" l="l" r="r" t="t"/>
                  <a:pathLst>
                    <a:path extrusionOk="0" h="112" w="220">
                      <a:moveTo>
                        <a:pt x="185" y="2"/>
                      </a:moveTo>
                      <a:cubicBezTo>
                        <a:pt x="185" y="2"/>
                        <a:pt x="203" y="6"/>
                        <a:pt x="188" y="16"/>
                      </a:cubicBezTo>
                      <a:cubicBezTo>
                        <a:pt x="145" y="46"/>
                        <a:pt x="72" y="36"/>
                        <a:pt x="52" y="61"/>
                      </a:cubicBezTo>
                      <a:cubicBezTo>
                        <a:pt x="52" y="61"/>
                        <a:pt x="0" y="78"/>
                        <a:pt x="27" y="95"/>
                      </a:cubicBezTo>
                      <a:cubicBezTo>
                        <a:pt x="53" y="112"/>
                        <a:pt x="102" y="72"/>
                        <a:pt x="137" y="48"/>
                      </a:cubicBezTo>
                      <a:cubicBezTo>
                        <a:pt x="171" y="25"/>
                        <a:pt x="220" y="15"/>
                        <a:pt x="190" y="0"/>
                      </a:cubicBez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8" name="Google Shape;2728;g101a4096445_2_4671"/>
                <p:cNvSpPr/>
                <p:nvPr/>
              </p:nvSpPr>
              <p:spPr>
                <a:xfrm>
                  <a:off x="4968081" y="2966085"/>
                  <a:ext cx="1143000" cy="384175"/>
                </a:xfrm>
                <a:custGeom>
                  <a:rect b="b" l="l" r="r" t="t"/>
                  <a:pathLst>
                    <a:path extrusionOk="0" h="91" w="288">
                      <a:moveTo>
                        <a:pt x="30" y="38"/>
                      </a:moveTo>
                      <a:cubicBezTo>
                        <a:pt x="30" y="38"/>
                        <a:pt x="15" y="34"/>
                        <a:pt x="18" y="20"/>
                      </a:cubicBezTo>
                      <a:cubicBezTo>
                        <a:pt x="20" y="5"/>
                        <a:pt x="79" y="0"/>
                        <a:pt x="124" y="13"/>
                      </a:cubicBezTo>
                      <a:cubicBezTo>
                        <a:pt x="170" y="26"/>
                        <a:pt x="288" y="86"/>
                        <a:pt x="201" y="91"/>
                      </a:cubicBezTo>
                      <a:cubicBezTo>
                        <a:pt x="201" y="91"/>
                        <a:pt x="197" y="88"/>
                        <a:pt x="201" y="85"/>
                      </a:cubicBezTo>
                      <a:cubicBezTo>
                        <a:pt x="201" y="85"/>
                        <a:pt x="240" y="82"/>
                        <a:pt x="219" y="67"/>
                      </a:cubicBezTo>
                      <a:cubicBezTo>
                        <a:pt x="188" y="46"/>
                        <a:pt x="168" y="32"/>
                        <a:pt x="143" y="44"/>
                      </a:cubicBezTo>
                      <a:cubicBezTo>
                        <a:pt x="110" y="58"/>
                        <a:pt x="0" y="78"/>
                        <a:pt x="30" y="38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29" name="Google Shape;2729;g101a4096445_2_4671"/>
                <p:cNvSpPr/>
                <p:nvPr/>
              </p:nvSpPr>
              <p:spPr>
                <a:xfrm>
                  <a:off x="5750719" y="3270885"/>
                  <a:ext cx="190500" cy="76200"/>
                </a:xfrm>
                <a:custGeom>
                  <a:rect b="b" l="l" r="r" t="t"/>
                  <a:pathLst>
                    <a:path extrusionOk="0" h="18" w="48">
                      <a:moveTo>
                        <a:pt x="3" y="13"/>
                      </a:moveTo>
                      <a:cubicBezTo>
                        <a:pt x="3" y="13"/>
                        <a:pt x="37" y="15"/>
                        <a:pt x="29" y="0"/>
                      </a:cubicBezTo>
                      <a:cubicBezTo>
                        <a:pt x="29" y="0"/>
                        <a:pt x="48" y="14"/>
                        <a:pt x="3" y="18"/>
                      </a:cubicBezTo>
                      <a:cubicBezTo>
                        <a:pt x="3" y="18"/>
                        <a:pt x="0" y="16"/>
                        <a:pt x="3" y="13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0" name="Google Shape;2730;g101a4096445_2_4671"/>
                <p:cNvSpPr/>
                <p:nvPr/>
              </p:nvSpPr>
              <p:spPr>
                <a:xfrm>
                  <a:off x="4991894" y="2986723"/>
                  <a:ext cx="285750" cy="101600"/>
                </a:xfrm>
                <a:custGeom>
                  <a:rect b="b" l="l" r="r" t="t"/>
                  <a:pathLst>
                    <a:path extrusionOk="0" h="24" w="72">
                      <a:moveTo>
                        <a:pt x="16" y="24"/>
                      </a:moveTo>
                      <a:cubicBezTo>
                        <a:pt x="16" y="24"/>
                        <a:pt x="0" y="0"/>
                        <a:pt x="72" y="2"/>
                      </a:cubicBezTo>
                      <a:cubicBezTo>
                        <a:pt x="72" y="2"/>
                        <a:pt x="16" y="8"/>
                        <a:pt x="16" y="24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1" name="Google Shape;2731;g101a4096445_2_4671"/>
                <p:cNvSpPr/>
                <p:nvPr/>
              </p:nvSpPr>
              <p:spPr>
                <a:xfrm>
                  <a:off x="5052219" y="3004185"/>
                  <a:ext cx="127000" cy="66675"/>
                </a:xfrm>
                <a:custGeom>
                  <a:rect b="b" l="l" r="r" t="t"/>
                  <a:pathLst>
                    <a:path extrusionOk="0" h="16" w="32">
                      <a:moveTo>
                        <a:pt x="1" y="16"/>
                      </a:moveTo>
                      <a:cubicBezTo>
                        <a:pt x="1" y="16"/>
                        <a:pt x="0" y="3"/>
                        <a:pt x="32" y="0"/>
                      </a:cubicBezTo>
                      <a:cubicBezTo>
                        <a:pt x="32" y="0"/>
                        <a:pt x="6" y="3"/>
                        <a:pt x="1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2" name="Google Shape;2732;g101a4096445_2_4671"/>
                <p:cNvSpPr/>
                <p:nvPr/>
              </p:nvSpPr>
              <p:spPr>
                <a:xfrm>
                  <a:off x="5087144" y="2966085"/>
                  <a:ext cx="631825" cy="190500"/>
                </a:xfrm>
                <a:custGeom>
                  <a:rect b="b" l="l" r="r" t="t"/>
                  <a:pathLst>
                    <a:path extrusionOk="0" h="45" w="159">
                      <a:moveTo>
                        <a:pt x="0" y="38"/>
                      </a:moveTo>
                      <a:cubicBezTo>
                        <a:pt x="0" y="38"/>
                        <a:pt x="86" y="0"/>
                        <a:pt x="159" y="44"/>
                      </a:cubicBezTo>
                      <a:cubicBezTo>
                        <a:pt x="159" y="44"/>
                        <a:pt x="159" y="45"/>
                        <a:pt x="157" y="43"/>
                      </a:cubicBezTo>
                      <a:cubicBezTo>
                        <a:pt x="154" y="41"/>
                        <a:pt x="98" y="4"/>
                        <a:pt x="0" y="38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3" name="Google Shape;2733;g101a4096445_2_4671"/>
                <p:cNvSpPr/>
                <p:nvPr/>
              </p:nvSpPr>
              <p:spPr>
                <a:xfrm>
                  <a:off x="5703094" y="3143885"/>
                  <a:ext cx="15875" cy="20638"/>
                </a:xfrm>
                <a:custGeom>
                  <a:rect b="b" l="l" r="r" t="t"/>
                  <a:pathLst>
                    <a:path extrusionOk="0" h="5" w="4">
                      <a:moveTo>
                        <a:pt x="0" y="0"/>
                      </a:moveTo>
                      <a:cubicBezTo>
                        <a:pt x="0" y="0"/>
                        <a:pt x="4" y="4"/>
                        <a:pt x="4" y="2"/>
                      </a:cubicBezTo>
                      <a:cubicBezTo>
                        <a:pt x="4" y="2"/>
                        <a:pt x="4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4" name="Google Shape;2734;g101a4096445_2_4671"/>
                <p:cNvSpPr/>
                <p:nvPr/>
              </p:nvSpPr>
              <p:spPr>
                <a:xfrm>
                  <a:off x="5052219" y="3050223"/>
                  <a:ext cx="447675" cy="147638"/>
                </a:xfrm>
                <a:custGeom>
                  <a:rect b="b" l="l" r="r" t="t"/>
                  <a:pathLst>
                    <a:path extrusionOk="0" h="35" w="113">
                      <a:moveTo>
                        <a:pt x="8" y="35"/>
                      </a:moveTo>
                      <a:cubicBezTo>
                        <a:pt x="8" y="35"/>
                        <a:pt x="0" y="28"/>
                        <a:pt x="12" y="19"/>
                      </a:cubicBezTo>
                      <a:cubicBezTo>
                        <a:pt x="24" y="10"/>
                        <a:pt x="85" y="0"/>
                        <a:pt x="113" y="7"/>
                      </a:cubicBezTo>
                      <a:cubicBezTo>
                        <a:pt x="113" y="7"/>
                        <a:pt x="3" y="15"/>
                        <a:pt x="8" y="35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5" name="Google Shape;2735;g101a4096445_2_4671"/>
                <p:cNvSpPr/>
                <p:nvPr/>
              </p:nvSpPr>
              <p:spPr>
                <a:xfrm>
                  <a:off x="5091906" y="3075623"/>
                  <a:ext cx="285750" cy="71438"/>
                </a:xfrm>
                <a:custGeom>
                  <a:rect b="b" l="l" r="r" t="t"/>
                  <a:pathLst>
                    <a:path extrusionOk="0" h="17" w="72">
                      <a:moveTo>
                        <a:pt x="0" y="17"/>
                      </a:moveTo>
                      <a:cubicBezTo>
                        <a:pt x="0" y="17"/>
                        <a:pt x="20" y="2"/>
                        <a:pt x="72" y="0"/>
                      </a:cubicBezTo>
                      <a:cubicBezTo>
                        <a:pt x="72" y="0"/>
                        <a:pt x="29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6" name="Google Shape;2736;g101a4096445_2_4671"/>
                <p:cNvSpPr/>
                <p:nvPr/>
              </p:nvSpPr>
              <p:spPr>
                <a:xfrm>
                  <a:off x="5738019" y="3977323"/>
                  <a:ext cx="346075" cy="96838"/>
                </a:xfrm>
                <a:custGeom>
                  <a:rect b="b" l="l" r="r" t="t"/>
                  <a:pathLst>
                    <a:path extrusionOk="0" h="23" w="87">
                      <a:moveTo>
                        <a:pt x="0" y="23"/>
                      </a:moveTo>
                      <a:cubicBezTo>
                        <a:pt x="0" y="23"/>
                        <a:pt x="69" y="6"/>
                        <a:pt x="85" y="1"/>
                      </a:cubicBezTo>
                      <a:cubicBezTo>
                        <a:pt x="85" y="1"/>
                        <a:pt x="87" y="0"/>
                        <a:pt x="86" y="1"/>
                      </a:cubicBezTo>
                      <a:cubicBezTo>
                        <a:pt x="85" y="2"/>
                        <a:pt x="5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7" name="Google Shape;2737;g101a4096445_2_4671"/>
                <p:cNvSpPr/>
                <p:nvPr/>
              </p:nvSpPr>
              <p:spPr>
                <a:xfrm>
                  <a:off x="6147594" y="3845560"/>
                  <a:ext cx="182563" cy="111125"/>
                </a:xfrm>
                <a:custGeom>
                  <a:rect b="b" l="l" r="r" t="t"/>
                  <a:pathLst>
                    <a:path extrusionOk="0" h="26" w="46">
                      <a:moveTo>
                        <a:pt x="42" y="0"/>
                      </a:moveTo>
                      <a:cubicBezTo>
                        <a:pt x="42" y="0"/>
                        <a:pt x="46" y="11"/>
                        <a:pt x="7" y="26"/>
                      </a:cubicBezTo>
                      <a:cubicBezTo>
                        <a:pt x="7" y="26"/>
                        <a:pt x="2" y="25"/>
                        <a:pt x="0" y="26"/>
                      </a:cubicBezTo>
                      <a:cubicBezTo>
                        <a:pt x="0" y="26"/>
                        <a:pt x="38" y="15"/>
                        <a:pt x="42" y="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8" name="Google Shape;2738;g101a4096445_2_4671"/>
                <p:cNvSpPr/>
                <p:nvPr/>
              </p:nvSpPr>
              <p:spPr>
                <a:xfrm>
                  <a:off x="6198394" y="3880485"/>
                  <a:ext cx="100013" cy="63500"/>
                </a:xfrm>
                <a:custGeom>
                  <a:rect b="b" l="l" r="r" t="t"/>
                  <a:pathLst>
                    <a:path extrusionOk="0" h="15" w="25">
                      <a:moveTo>
                        <a:pt x="25" y="0"/>
                      </a:moveTo>
                      <a:cubicBezTo>
                        <a:pt x="25" y="0"/>
                        <a:pt x="20" y="7"/>
                        <a:pt x="0" y="15"/>
                      </a:cubicBezTo>
                      <a:cubicBezTo>
                        <a:pt x="0" y="15"/>
                        <a:pt x="23" y="3"/>
                        <a:pt x="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9" name="Google Shape;2739;g101a4096445_2_4671"/>
                <p:cNvSpPr/>
                <p:nvPr/>
              </p:nvSpPr>
              <p:spPr>
                <a:xfrm>
                  <a:off x="5750719" y="4002723"/>
                  <a:ext cx="166688" cy="63500"/>
                </a:xfrm>
                <a:custGeom>
                  <a:rect b="b" l="l" r="r" t="t"/>
                  <a:pathLst>
                    <a:path extrusionOk="0" h="15" w="42">
                      <a:moveTo>
                        <a:pt x="0" y="15"/>
                      </a:moveTo>
                      <a:cubicBezTo>
                        <a:pt x="0" y="15"/>
                        <a:pt x="16" y="2"/>
                        <a:pt x="42" y="0"/>
                      </a:cubicBezTo>
                      <a:cubicBezTo>
                        <a:pt x="42" y="0"/>
                        <a:pt x="21" y="4"/>
                        <a:pt x="11" y="12"/>
                      </a:cubicBezTo>
                      <a:cubicBezTo>
                        <a:pt x="11" y="12"/>
                        <a:pt x="2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0" name="Google Shape;2740;g101a4096445_2_4671"/>
                <p:cNvSpPr/>
                <p:nvPr/>
              </p:nvSpPr>
              <p:spPr>
                <a:xfrm>
                  <a:off x="5766594" y="4015423"/>
                  <a:ext cx="87313" cy="38100"/>
                </a:xfrm>
                <a:custGeom>
                  <a:rect b="b" l="l" r="r" t="t"/>
                  <a:pathLst>
                    <a:path extrusionOk="0" h="9" w="22">
                      <a:moveTo>
                        <a:pt x="0" y="9"/>
                      </a:moveTo>
                      <a:cubicBezTo>
                        <a:pt x="0" y="9"/>
                        <a:pt x="15" y="1"/>
                        <a:pt x="22" y="0"/>
                      </a:cubicBezTo>
                      <a:cubicBezTo>
                        <a:pt x="22" y="0"/>
                        <a:pt x="3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1" name="Google Shape;2741;g101a4096445_2_4671"/>
                <p:cNvSpPr/>
                <p:nvPr/>
              </p:nvSpPr>
              <p:spPr>
                <a:xfrm>
                  <a:off x="5587206" y="4028123"/>
                  <a:ext cx="385763" cy="185738"/>
                </a:xfrm>
                <a:custGeom>
                  <a:rect b="b" l="l" r="r" t="t"/>
                  <a:pathLst>
                    <a:path extrusionOk="0" h="44" w="97">
                      <a:moveTo>
                        <a:pt x="15" y="44"/>
                      </a:moveTo>
                      <a:cubicBezTo>
                        <a:pt x="15" y="44"/>
                        <a:pt x="0" y="37"/>
                        <a:pt x="14" y="25"/>
                      </a:cubicBezTo>
                      <a:cubicBezTo>
                        <a:pt x="27" y="13"/>
                        <a:pt x="81" y="3"/>
                        <a:pt x="97" y="0"/>
                      </a:cubicBezTo>
                      <a:cubicBezTo>
                        <a:pt x="97" y="0"/>
                        <a:pt x="3" y="30"/>
                        <a:pt x="15" y="44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2" name="Google Shape;2742;g101a4096445_2_4671"/>
                <p:cNvSpPr/>
                <p:nvPr/>
              </p:nvSpPr>
              <p:spPr>
                <a:xfrm>
                  <a:off x="5639594" y="4066223"/>
                  <a:ext cx="190500" cy="84138"/>
                </a:xfrm>
                <a:custGeom>
                  <a:rect b="b" l="l" r="r" t="t"/>
                  <a:pathLst>
                    <a:path extrusionOk="0" h="20" w="48">
                      <a:moveTo>
                        <a:pt x="48" y="0"/>
                      </a:moveTo>
                      <a:cubicBezTo>
                        <a:pt x="48" y="0"/>
                        <a:pt x="9" y="6"/>
                        <a:pt x="0" y="20"/>
                      </a:cubicBezTo>
                      <a:cubicBezTo>
                        <a:pt x="0" y="20"/>
                        <a:pt x="14" y="7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3" name="Google Shape;2743;g101a4096445_2_4671"/>
                <p:cNvSpPr/>
                <p:nvPr/>
              </p:nvSpPr>
              <p:spPr>
                <a:xfrm>
                  <a:off x="4372769" y="3743960"/>
                  <a:ext cx="1047750" cy="555625"/>
                </a:xfrm>
                <a:custGeom>
                  <a:rect b="b" l="l" r="r" t="t"/>
                  <a:pathLst>
                    <a:path extrusionOk="0" h="131" w="264">
                      <a:moveTo>
                        <a:pt x="175" y="7"/>
                      </a:moveTo>
                      <a:cubicBezTo>
                        <a:pt x="175" y="7"/>
                        <a:pt x="237" y="6"/>
                        <a:pt x="180" y="33"/>
                      </a:cubicBezTo>
                      <a:cubicBezTo>
                        <a:pt x="123" y="60"/>
                        <a:pt x="44" y="26"/>
                        <a:pt x="33" y="55"/>
                      </a:cubicBezTo>
                      <a:cubicBezTo>
                        <a:pt x="29" y="65"/>
                        <a:pt x="32" y="72"/>
                        <a:pt x="32" y="72"/>
                      </a:cubicBezTo>
                      <a:cubicBezTo>
                        <a:pt x="32" y="72"/>
                        <a:pt x="0" y="81"/>
                        <a:pt x="16" y="106"/>
                      </a:cubicBezTo>
                      <a:cubicBezTo>
                        <a:pt x="33" y="131"/>
                        <a:pt x="91" y="107"/>
                        <a:pt x="128" y="71"/>
                      </a:cubicBezTo>
                      <a:cubicBezTo>
                        <a:pt x="165" y="36"/>
                        <a:pt x="264" y="15"/>
                        <a:pt x="176" y="0"/>
                      </a:cubicBezTo>
                      <a:lnTo>
                        <a:pt x="175" y="7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4" name="Google Shape;2744;g101a4096445_2_4671"/>
                <p:cNvSpPr/>
                <p:nvPr/>
              </p:nvSpPr>
              <p:spPr>
                <a:xfrm>
                  <a:off x="4496594" y="3939223"/>
                  <a:ext cx="492125" cy="114300"/>
                </a:xfrm>
                <a:custGeom>
                  <a:rect b="b" l="l" r="r" t="t"/>
                  <a:pathLst>
                    <a:path extrusionOk="0" h="27" w="124">
                      <a:moveTo>
                        <a:pt x="0" y="27"/>
                      </a:moveTo>
                      <a:cubicBezTo>
                        <a:pt x="0" y="27"/>
                        <a:pt x="39" y="23"/>
                        <a:pt x="59" y="12"/>
                      </a:cubicBezTo>
                      <a:cubicBezTo>
                        <a:pt x="78" y="2"/>
                        <a:pt x="121" y="0"/>
                        <a:pt x="122" y="1"/>
                      </a:cubicBezTo>
                      <a:cubicBezTo>
                        <a:pt x="122" y="1"/>
                        <a:pt x="124" y="0"/>
                        <a:pt x="123" y="2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2" y="2"/>
                        <a:pt x="81" y="1"/>
                        <a:pt x="59" y="13"/>
                      </a:cubicBezTo>
                      <a:cubicBezTo>
                        <a:pt x="38" y="25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5" name="Google Shape;2745;g101a4096445_2_4671"/>
                <p:cNvSpPr/>
                <p:nvPr/>
              </p:nvSpPr>
              <p:spPr>
                <a:xfrm>
                  <a:off x="4983956" y="3939223"/>
                  <a:ext cx="15875" cy="12700"/>
                </a:xfrm>
                <a:custGeom>
                  <a:rect b="b" l="l" r="r" t="t"/>
                  <a:pathLst>
                    <a:path extrusionOk="0" h="3" w="4">
                      <a:moveTo>
                        <a:pt x="0" y="0"/>
                      </a:moveTo>
                      <a:cubicBezTo>
                        <a:pt x="0" y="0"/>
                        <a:pt x="3" y="1"/>
                        <a:pt x="0" y="3"/>
                      </a:cubicBezTo>
                      <a:cubicBezTo>
                        <a:pt x="0" y="3"/>
                        <a:pt x="4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6" name="Google Shape;2746;g101a4096445_2_4671"/>
                <p:cNvSpPr/>
                <p:nvPr/>
              </p:nvSpPr>
              <p:spPr>
                <a:xfrm>
                  <a:off x="4483894" y="3909060"/>
                  <a:ext cx="274638" cy="131763"/>
                </a:xfrm>
                <a:custGeom>
                  <a:rect b="b" l="l" r="r" t="t"/>
                  <a:pathLst>
                    <a:path extrusionOk="0" h="31" w="69">
                      <a:moveTo>
                        <a:pt x="5" y="31"/>
                      </a:moveTo>
                      <a:cubicBezTo>
                        <a:pt x="5" y="31"/>
                        <a:pt x="0" y="17"/>
                        <a:pt x="13" y="9"/>
                      </a:cubicBezTo>
                      <a:cubicBezTo>
                        <a:pt x="26" y="1"/>
                        <a:pt x="69" y="6"/>
                        <a:pt x="69" y="6"/>
                      </a:cubicBezTo>
                      <a:cubicBezTo>
                        <a:pt x="69" y="6"/>
                        <a:pt x="3" y="0"/>
                        <a:pt x="5" y="31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7" name="Google Shape;2747;g101a4096445_2_4671"/>
                <p:cNvSpPr/>
                <p:nvPr/>
              </p:nvSpPr>
              <p:spPr>
                <a:xfrm>
                  <a:off x="4388644" y="3956685"/>
                  <a:ext cx="465138" cy="244475"/>
                </a:xfrm>
                <a:custGeom>
                  <a:rect b="b" l="l" r="r" t="t"/>
                  <a:pathLst>
                    <a:path extrusionOk="0" h="58" w="117">
                      <a:moveTo>
                        <a:pt x="16" y="58"/>
                      </a:moveTo>
                      <a:cubicBezTo>
                        <a:pt x="16" y="58"/>
                        <a:pt x="1" y="43"/>
                        <a:pt x="17" y="30"/>
                      </a:cubicBezTo>
                      <a:cubicBezTo>
                        <a:pt x="32" y="17"/>
                        <a:pt x="48" y="28"/>
                        <a:pt x="79" y="14"/>
                      </a:cubicBezTo>
                      <a:cubicBezTo>
                        <a:pt x="111" y="0"/>
                        <a:pt x="117" y="2"/>
                        <a:pt x="117" y="2"/>
                      </a:cubicBezTo>
                      <a:cubicBezTo>
                        <a:pt x="117" y="2"/>
                        <a:pt x="82" y="17"/>
                        <a:pt x="73" y="23"/>
                      </a:cubicBezTo>
                      <a:cubicBezTo>
                        <a:pt x="50" y="39"/>
                        <a:pt x="0" y="26"/>
                        <a:pt x="16" y="5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8" name="Google Shape;2748;g101a4096445_2_4671"/>
                <p:cNvSpPr/>
                <p:nvPr/>
              </p:nvSpPr>
              <p:spPr>
                <a:xfrm>
                  <a:off x="4504531" y="3934460"/>
                  <a:ext cx="90488" cy="63500"/>
                </a:xfrm>
                <a:custGeom>
                  <a:rect b="b" l="l" r="r" t="t"/>
                  <a:pathLst>
                    <a:path extrusionOk="0" h="15" w="23">
                      <a:moveTo>
                        <a:pt x="0" y="15"/>
                      </a:moveTo>
                      <a:cubicBezTo>
                        <a:pt x="0" y="15"/>
                        <a:pt x="3" y="2"/>
                        <a:pt x="23" y="0"/>
                      </a:cubicBezTo>
                      <a:cubicBezTo>
                        <a:pt x="23" y="0"/>
                        <a:pt x="6" y="2"/>
                        <a:pt x="0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9" name="Google Shape;2749;g101a4096445_2_4671"/>
                <p:cNvSpPr/>
                <p:nvPr/>
              </p:nvSpPr>
              <p:spPr>
                <a:xfrm>
                  <a:off x="4448969" y="4032885"/>
                  <a:ext cx="233363" cy="71438"/>
                </a:xfrm>
                <a:custGeom>
                  <a:rect b="b" l="l" r="r" t="t"/>
                  <a:pathLst>
                    <a:path extrusionOk="0" h="17" w="59">
                      <a:moveTo>
                        <a:pt x="0" y="17"/>
                      </a:moveTo>
                      <a:cubicBezTo>
                        <a:pt x="0" y="17"/>
                        <a:pt x="6" y="8"/>
                        <a:pt x="20" y="6"/>
                      </a:cubicBezTo>
                      <a:cubicBezTo>
                        <a:pt x="35" y="5"/>
                        <a:pt x="53" y="4"/>
                        <a:pt x="59" y="0"/>
                      </a:cubicBezTo>
                      <a:cubicBezTo>
                        <a:pt x="59" y="0"/>
                        <a:pt x="52" y="8"/>
                        <a:pt x="17" y="8"/>
                      </a:cubicBezTo>
                      <a:cubicBezTo>
                        <a:pt x="6" y="9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0" name="Google Shape;2750;g101a4096445_2_4671"/>
                <p:cNvSpPr/>
                <p:nvPr/>
              </p:nvSpPr>
              <p:spPr>
                <a:xfrm>
                  <a:off x="2726531" y="3766185"/>
                  <a:ext cx="973138" cy="660400"/>
                </a:xfrm>
                <a:custGeom>
                  <a:rect b="b" l="l" r="r" t="t"/>
                  <a:pathLst>
                    <a:path extrusionOk="0" h="156" w="245">
                      <a:moveTo>
                        <a:pt x="174" y="2"/>
                      </a:moveTo>
                      <a:cubicBezTo>
                        <a:pt x="192" y="0"/>
                        <a:pt x="231" y="7"/>
                        <a:pt x="239" y="26"/>
                      </a:cubicBezTo>
                      <a:cubicBezTo>
                        <a:pt x="245" y="43"/>
                        <a:pt x="234" y="75"/>
                        <a:pt x="165" y="78"/>
                      </a:cubicBezTo>
                      <a:cubicBezTo>
                        <a:pt x="97" y="80"/>
                        <a:pt x="58" y="156"/>
                        <a:pt x="29" y="114"/>
                      </a:cubicBezTo>
                      <a:cubicBezTo>
                        <a:pt x="0" y="72"/>
                        <a:pt x="84" y="59"/>
                        <a:pt x="84" y="59"/>
                      </a:cubicBezTo>
                      <a:cubicBezTo>
                        <a:pt x="107" y="31"/>
                        <a:pt x="137" y="46"/>
                        <a:pt x="164" y="56"/>
                      </a:cubicBezTo>
                      <a:cubicBezTo>
                        <a:pt x="190" y="66"/>
                        <a:pt x="234" y="63"/>
                        <a:pt x="234" y="35"/>
                      </a:cubicBezTo>
                      <a:cubicBezTo>
                        <a:pt x="233" y="7"/>
                        <a:pt x="174" y="8"/>
                        <a:pt x="174" y="8"/>
                      </a:cubicBez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1" name="Google Shape;2751;g101a4096445_2_4671"/>
                <p:cNvSpPr/>
                <p:nvPr/>
              </p:nvSpPr>
              <p:spPr>
                <a:xfrm>
                  <a:off x="3059906" y="3997960"/>
                  <a:ext cx="325438" cy="42863"/>
                </a:xfrm>
                <a:custGeom>
                  <a:rect b="b" l="l" r="r" t="t"/>
                  <a:pathLst>
                    <a:path extrusionOk="0" h="10" w="82">
                      <a:moveTo>
                        <a:pt x="0" y="4"/>
                      </a:moveTo>
                      <a:cubicBezTo>
                        <a:pt x="0" y="4"/>
                        <a:pt x="52" y="0"/>
                        <a:pt x="80" y="9"/>
                      </a:cubicBezTo>
                      <a:cubicBezTo>
                        <a:pt x="81" y="10"/>
                        <a:pt x="82" y="8"/>
                        <a:pt x="80" y="7"/>
                      </a:cubicBezTo>
                      <a:cubicBezTo>
                        <a:pt x="77" y="6"/>
                        <a:pt x="52" y="0"/>
                        <a:pt x="0" y="4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2" name="Google Shape;2752;g101a4096445_2_4671"/>
                <p:cNvSpPr/>
                <p:nvPr/>
              </p:nvSpPr>
              <p:spPr>
                <a:xfrm>
                  <a:off x="3075781" y="3926523"/>
                  <a:ext cx="195263" cy="76200"/>
                </a:xfrm>
                <a:custGeom>
                  <a:rect b="b" l="l" r="r" t="t"/>
                  <a:pathLst>
                    <a:path extrusionOk="0" h="18" w="49">
                      <a:moveTo>
                        <a:pt x="0" y="18"/>
                      </a:moveTo>
                      <a:cubicBezTo>
                        <a:pt x="0" y="18"/>
                        <a:pt x="17" y="0"/>
                        <a:pt x="49" y="9"/>
                      </a:cubicBezTo>
                      <a:cubicBezTo>
                        <a:pt x="49" y="9"/>
                        <a:pt x="13" y="10"/>
                        <a:pt x="0" y="1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3" name="Google Shape;2753;g101a4096445_2_4671"/>
                <p:cNvSpPr/>
                <p:nvPr/>
              </p:nvSpPr>
              <p:spPr>
                <a:xfrm>
                  <a:off x="2755106" y="4007485"/>
                  <a:ext cx="534988" cy="249238"/>
                </a:xfrm>
                <a:custGeom>
                  <a:rect b="b" l="l" r="r" t="t"/>
                  <a:pathLst>
                    <a:path extrusionOk="0" h="59" w="135">
                      <a:moveTo>
                        <a:pt x="27" y="59"/>
                      </a:moveTo>
                      <a:cubicBezTo>
                        <a:pt x="27" y="59"/>
                        <a:pt x="27" y="59"/>
                        <a:pt x="26" y="59"/>
                      </a:cubicBezTo>
                      <a:cubicBezTo>
                        <a:pt x="24" y="57"/>
                        <a:pt x="8" y="39"/>
                        <a:pt x="28" y="22"/>
                      </a:cubicBezTo>
                      <a:cubicBezTo>
                        <a:pt x="49" y="4"/>
                        <a:pt x="99" y="0"/>
                        <a:pt x="135" y="4"/>
                      </a:cubicBezTo>
                      <a:cubicBezTo>
                        <a:pt x="135" y="4"/>
                        <a:pt x="0" y="11"/>
                        <a:pt x="27" y="5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4" name="Google Shape;2754;g101a4096445_2_4671"/>
                <p:cNvSpPr/>
                <p:nvPr/>
              </p:nvSpPr>
              <p:spPr>
                <a:xfrm>
                  <a:off x="3112294" y="3951923"/>
                  <a:ext cx="114300" cy="30163"/>
                </a:xfrm>
                <a:custGeom>
                  <a:rect b="b" l="l" r="r" t="t"/>
                  <a:pathLst>
                    <a:path extrusionOk="0" h="7" w="29">
                      <a:moveTo>
                        <a:pt x="0" y="7"/>
                      </a:moveTo>
                      <a:cubicBezTo>
                        <a:pt x="0" y="7"/>
                        <a:pt x="9" y="0"/>
                        <a:pt x="29" y="2"/>
                      </a:cubicBezTo>
                      <a:cubicBezTo>
                        <a:pt x="29" y="2"/>
                        <a:pt x="11" y="2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5" name="Google Shape;2755;g101a4096445_2_4671"/>
                <p:cNvSpPr/>
                <p:nvPr/>
              </p:nvSpPr>
              <p:spPr>
                <a:xfrm>
                  <a:off x="2802731" y="4036060"/>
                  <a:ext cx="225425" cy="157163"/>
                </a:xfrm>
                <a:custGeom>
                  <a:rect b="b" l="l" r="r" t="t"/>
                  <a:pathLst>
                    <a:path extrusionOk="0" h="37" w="57">
                      <a:moveTo>
                        <a:pt x="9" y="37"/>
                      </a:moveTo>
                      <a:cubicBezTo>
                        <a:pt x="9" y="37"/>
                        <a:pt x="0" y="10"/>
                        <a:pt x="57" y="0"/>
                      </a:cubicBezTo>
                      <a:cubicBezTo>
                        <a:pt x="57" y="0"/>
                        <a:pt x="8" y="8"/>
                        <a:pt x="9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6" name="Google Shape;2756;g101a4096445_2_4671"/>
                <p:cNvSpPr/>
                <p:nvPr/>
              </p:nvSpPr>
              <p:spPr>
                <a:xfrm>
                  <a:off x="2056606" y="2880360"/>
                  <a:ext cx="963613" cy="444500"/>
                </a:xfrm>
                <a:custGeom>
                  <a:rect b="b" l="l" r="r" t="t"/>
                  <a:pathLst>
                    <a:path extrusionOk="0" h="105" w="243">
                      <a:moveTo>
                        <a:pt x="187" y="98"/>
                      </a:moveTo>
                      <a:cubicBezTo>
                        <a:pt x="187" y="98"/>
                        <a:pt x="193" y="98"/>
                        <a:pt x="197" y="96"/>
                      </a:cubicBezTo>
                      <a:cubicBezTo>
                        <a:pt x="206" y="92"/>
                        <a:pt x="217" y="82"/>
                        <a:pt x="211" y="68"/>
                      </a:cubicBezTo>
                      <a:cubicBezTo>
                        <a:pt x="202" y="47"/>
                        <a:pt x="154" y="46"/>
                        <a:pt x="122" y="58"/>
                      </a:cubicBezTo>
                      <a:cubicBezTo>
                        <a:pt x="90" y="71"/>
                        <a:pt x="2" y="102"/>
                        <a:pt x="0" y="47"/>
                      </a:cubicBezTo>
                      <a:cubicBezTo>
                        <a:pt x="0" y="47"/>
                        <a:pt x="3" y="34"/>
                        <a:pt x="12" y="31"/>
                      </a:cubicBezTo>
                      <a:cubicBezTo>
                        <a:pt x="12" y="31"/>
                        <a:pt x="5" y="0"/>
                        <a:pt x="74" y="14"/>
                      </a:cubicBezTo>
                      <a:cubicBezTo>
                        <a:pt x="111" y="22"/>
                        <a:pt x="129" y="34"/>
                        <a:pt x="171" y="39"/>
                      </a:cubicBezTo>
                      <a:cubicBezTo>
                        <a:pt x="212" y="44"/>
                        <a:pt x="243" y="80"/>
                        <a:pt x="201" y="102"/>
                      </a:cubicBezTo>
                      <a:cubicBezTo>
                        <a:pt x="198" y="103"/>
                        <a:pt x="194" y="104"/>
                        <a:pt x="189" y="105"/>
                      </a:cubicBezTo>
                      <a:lnTo>
                        <a:pt x="187" y="98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7" name="Google Shape;2757;g101a4096445_2_4671"/>
                <p:cNvSpPr/>
                <p:nvPr/>
              </p:nvSpPr>
              <p:spPr>
                <a:xfrm>
                  <a:off x="2104231" y="2986723"/>
                  <a:ext cx="547688" cy="76200"/>
                </a:xfrm>
                <a:custGeom>
                  <a:rect b="b" l="l" r="r" t="t"/>
                  <a:pathLst>
                    <a:path extrusionOk="0" h="18" w="138">
                      <a:moveTo>
                        <a:pt x="0" y="6"/>
                      </a:moveTo>
                      <a:cubicBezTo>
                        <a:pt x="0" y="6"/>
                        <a:pt x="55" y="1"/>
                        <a:pt x="89" y="9"/>
                      </a:cubicBezTo>
                      <a:cubicBezTo>
                        <a:pt x="123" y="18"/>
                        <a:pt x="132" y="18"/>
                        <a:pt x="132" y="18"/>
                      </a:cubicBezTo>
                      <a:cubicBezTo>
                        <a:pt x="132" y="18"/>
                        <a:pt x="138" y="15"/>
                        <a:pt x="133" y="16"/>
                      </a:cubicBezTo>
                      <a:cubicBezTo>
                        <a:pt x="123" y="17"/>
                        <a:pt x="94" y="10"/>
                        <a:pt x="90" y="8"/>
                      </a:cubicBezTo>
                      <a:cubicBezTo>
                        <a:pt x="79" y="5"/>
                        <a:pt x="24" y="0"/>
                        <a:pt x="0" y="6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8" name="Google Shape;2758;g101a4096445_2_4671"/>
                <p:cNvSpPr/>
                <p:nvPr/>
              </p:nvSpPr>
              <p:spPr>
                <a:xfrm>
                  <a:off x="3345656" y="3058160"/>
                  <a:ext cx="960438" cy="520700"/>
                </a:xfrm>
                <a:custGeom>
                  <a:rect b="b" l="l" r="r" t="t"/>
                  <a:pathLst>
                    <a:path extrusionOk="0" h="123" w="242">
                      <a:moveTo>
                        <a:pt x="18" y="52"/>
                      </a:moveTo>
                      <a:cubicBezTo>
                        <a:pt x="18" y="52"/>
                        <a:pt x="8" y="49"/>
                        <a:pt x="12" y="30"/>
                      </a:cubicBezTo>
                      <a:cubicBezTo>
                        <a:pt x="16" y="11"/>
                        <a:pt x="52" y="0"/>
                        <a:pt x="91" y="22"/>
                      </a:cubicBezTo>
                      <a:cubicBezTo>
                        <a:pt x="123" y="40"/>
                        <a:pt x="237" y="43"/>
                        <a:pt x="235" y="91"/>
                      </a:cubicBezTo>
                      <a:cubicBezTo>
                        <a:pt x="234" y="123"/>
                        <a:pt x="194" y="119"/>
                        <a:pt x="194" y="119"/>
                      </a:cubicBezTo>
                      <a:cubicBezTo>
                        <a:pt x="194" y="111"/>
                        <a:pt x="194" y="111"/>
                        <a:pt x="194" y="111"/>
                      </a:cubicBezTo>
                      <a:cubicBezTo>
                        <a:pt x="194" y="111"/>
                        <a:pt x="242" y="112"/>
                        <a:pt x="219" y="75"/>
                      </a:cubicBezTo>
                      <a:cubicBezTo>
                        <a:pt x="202" y="48"/>
                        <a:pt x="152" y="65"/>
                        <a:pt x="119" y="79"/>
                      </a:cubicBezTo>
                      <a:cubicBezTo>
                        <a:pt x="86" y="92"/>
                        <a:pt x="21" y="115"/>
                        <a:pt x="9" y="81"/>
                      </a:cubicBezTo>
                      <a:cubicBezTo>
                        <a:pt x="0" y="57"/>
                        <a:pt x="18" y="52"/>
                        <a:pt x="18" y="52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9" name="Google Shape;2759;g101a4096445_2_4671"/>
                <p:cNvSpPr/>
                <p:nvPr/>
              </p:nvSpPr>
              <p:spPr>
                <a:xfrm>
                  <a:off x="2012156" y="2994660"/>
                  <a:ext cx="457200" cy="177800"/>
                </a:xfrm>
                <a:custGeom>
                  <a:rect b="b" l="l" r="r" t="t"/>
                  <a:pathLst>
                    <a:path extrusionOk="0" h="42" w="115">
                      <a:moveTo>
                        <a:pt x="23" y="42"/>
                      </a:moveTo>
                      <a:cubicBezTo>
                        <a:pt x="23" y="42"/>
                        <a:pt x="9" y="32"/>
                        <a:pt x="15" y="17"/>
                      </a:cubicBezTo>
                      <a:cubicBezTo>
                        <a:pt x="20" y="3"/>
                        <a:pt x="29" y="5"/>
                        <a:pt x="39" y="4"/>
                      </a:cubicBezTo>
                      <a:cubicBezTo>
                        <a:pt x="49" y="4"/>
                        <a:pt x="98" y="3"/>
                        <a:pt x="115" y="10"/>
                      </a:cubicBezTo>
                      <a:cubicBezTo>
                        <a:pt x="115" y="10"/>
                        <a:pt x="0" y="0"/>
                        <a:pt x="23" y="42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0" name="Google Shape;2760;g101a4096445_2_4671"/>
                <p:cNvSpPr/>
                <p:nvPr/>
              </p:nvSpPr>
              <p:spPr>
                <a:xfrm>
                  <a:off x="2072481" y="3012123"/>
                  <a:ext cx="166688" cy="93663"/>
                </a:xfrm>
                <a:custGeom>
                  <a:rect b="b" l="l" r="r" t="t"/>
                  <a:pathLst>
                    <a:path extrusionOk="0" h="22" w="42">
                      <a:moveTo>
                        <a:pt x="0" y="22"/>
                      </a:moveTo>
                      <a:cubicBezTo>
                        <a:pt x="0" y="22"/>
                        <a:pt x="0" y="6"/>
                        <a:pt x="11" y="3"/>
                      </a:cubicBezTo>
                      <a:cubicBezTo>
                        <a:pt x="23" y="0"/>
                        <a:pt x="42" y="3"/>
                        <a:pt x="42" y="3"/>
                      </a:cubicBezTo>
                      <a:cubicBezTo>
                        <a:pt x="42" y="3"/>
                        <a:pt x="14" y="2"/>
                        <a:pt x="8" y="7"/>
                      </a:cubicBezTo>
                      <a:cubicBezTo>
                        <a:pt x="2" y="12"/>
                        <a:pt x="0" y="22"/>
                        <a:pt x="0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1" name="Google Shape;2761;g101a4096445_2_4671"/>
                <p:cNvSpPr/>
                <p:nvPr/>
              </p:nvSpPr>
              <p:spPr>
                <a:xfrm>
                  <a:off x="3417094" y="3223260"/>
                  <a:ext cx="560388" cy="73025"/>
                </a:xfrm>
                <a:custGeom>
                  <a:rect b="b" l="l" r="r" t="t"/>
                  <a:pathLst>
                    <a:path extrusionOk="0" h="17" w="141">
                      <a:moveTo>
                        <a:pt x="0" y="13"/>
                      </a:moveTo>
                      <a:cubicBezTo>
                        <a:pt x="0" y="13"/>
                        <a:pt x="43" y="0"/>
                        <a:pt x="78" y="8"/>
                      </a:cubicBezTo>
                      <a:cubicBezTo>
                        <a:pt x="113" y="16"/>
                        <a:pt x="138" y="14"/>
                        <a:pt x="138" y="14"/>
                      </a:cubicBezTo>
                      <a:cubicBezTo>
                        <a:pt x="138" y="14"/>
                        <a:pt x="141" y="15"/>
                        <a:pt x="137" y="16"/>
                      </a:cubicBezTo>
                      <a:cubicBezTo>
                        <a:pt x="134" y="17"/>
                        <a:pt x="88" y="12"/>
                        <a:pt x="77" y="10"/>
                      </a:cubicBezTo>
                      <a:cubicBezTo>
                        <a:pt x="67" y="7"/>
                        <a:pt x="32" y="4"/>
                        <a:pt x="0" y="13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2" name="Google Shape;2762;g101a4096445_2_4671"/>
                <p:cNvSpPr/>
                <p:nvPr/>
              </p:nvSpPr>
              <p:spPr>
                <a:xfrm>
                  <a:off x="3937794" y="3286760"/>
                  <a:ext cx="34925" cy="17463"/>
                </a:xfrm>
                <a:custGeom>
                  <a:rect b="b" l="l" r="r" t="t"/>
                  <a:pathLst>
                    <a:path extrusionOk="0" h="4" w="9">
                      <a:moveTo>
                        <a:pt x="9" y="0"/>
                      </a:moveTo>
                      <a:cubicBezTo>
                        <a:pt x="9" y="0"/>
                        <a:pt x="7" y="3"/>
                        <a:pt x="0" y="2"/>
                      </a:cubicBezTo>
                      <a:cubicBezTo>
                        <a:pt x="0" y="2"/>
                        <a:pt x="8" y="4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3" name="Google Shape;2763;g101a4096445_2_4671"/>
                <p:cNvSpPr/>
                <p:nvPr/>
              </p:nvSpPr>
              <p:spPr>
                <a:xfrm>
                  <a:off x="4115594" y="3413760"/>
                  <a:ext cx="193675" cy="139700"/>
                </a:xfrm>
                <a:custGeom>
                  <a:rect b="b" l="l" r="r" t="t"/>
                  <a:pathLst>
                    <a:path extrusionOk="0" h="33" w="49">
                      <a:moveTo>
                        <a:pt x="0" y="29"/>
                      </a:moveTo>
                      <a:cubicBezTo>
                        <a:pt x="0" y="29"/>
                        <a:pt x="37" y="32"/>
                        <a:pt x="35" y="0"/>
                      </a:cubicBezTo>
                      <a:cubicBezTo>
                        <a:pt x="35" y="0"/>
                        <a:pt x="49" y="32"/>
                        <a:pt x="0" y="33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4" name="Google Shape;2764;g101a4096445_2_4671"/>
                <p:cNvSpPr/>
                <p:nvPr/>
              </p:nvSpPr>
              <p:spPr>
                <a:xfrm>
                  <a:off x="3390106" y="3080385"/>
                  <a:ext cx="288925" cy="168275"/>
                </a:xfrm>
                <a:custGeom>
                  <a:rect b="b" l="l" r="r" t="t"/>
                  <a:pathLst>
                    <a:path extrusionOk="0" h="40" w="73">
                      <a:moveTo>
                        <a:pt x="4" y="40"/>
                      </a:moveTo>
                      <a:cubicBezTo>
                        <a:pt x="4" y="40"/>
                        <a:pt x="0" y="22"/>
                        <a:pt x="10" y="16"/>
                      </a:cubicBezTo>
                      <a:cubicBezTo>
                        <a:pt x="20" y="10"/>
                        <a:pt x="38" y="0"/>
                        <a:pt x="73" y="15"/>
                      </a:cubicBezTo>
                      <a:cubicBezTo>
                        <a:pt x="73" y="15"/>
                        <a:pt x="9" y="0"/>
                        <a:pt x="4" y="4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5" name="Google Shape;2765;g101a4096445_2_4671"/>
                <p:cNvSpPr/>
                <p:nvPr/>
              </p:nvSpPr>
              <p:spPr>
                <a:xfrm>
                  <a:off x="3361531" y="3232785"/>
                  <a:ext cx="425450" cy="206375"/>
                </a:xfrm>
                <a:custGeom>
                  <a:rect b="b" l="l" r="r" t="t"/>
                  <a:pathLst>
                    <a:path extrusionOk="0" h="49" w="107">
                      <a:moveTo>
                        <a:pt x="13" y="49"/>
                      </a:moveTo>
                      <a:cubicBezTo>
                        <a:pt x="13" y="49"/>
                        <a:pt x="0" y="35"/>
                        <a:pt x="6" y="21"/>
                      </a:cubicBezTo>
                      <a:cubicBezTo>
                        <a:pt x="12" y="7"/>
                        <a:pt x="40" y="7"/>
                        <a:pt x="60" y="6"/>
                      </a:cubicBezTo>
                      <a:cubicBezTo>
                        <a:pt x="80" y="6"/>
                        <a:pt x="100" y="12"/>
                        <a:pt x="107" y="12"/>
                      </a:cubicBezTo>
                      <a:cubicBezTo>
                        <a:pt x="107" y="12"/>
                        <a:pt x="1" y="0"/>
                        <a:pt x="13" y="4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6" name="Google Shape;2766;g101a4096445_2_4671"/>
                <p:cNvSpPr/>
                <p:nvPr/>
              </p:nvSpPr>
              <p:spPr>
                <a:xfrm>
                  <a:off x="3409156" y="3113723"/>
                  <a:ext cx="131763" cy="71438"/>
                </a:xfrm>
                <a:custGeom>
                  <a:rect b="b" l="l" r="r" t="t"/>
                  <a:pathLst>
                    <a:path extrusionOk="0" h="17" w="33">
                      <a:moveTo>
                        <a:pt x="0" y="17"/>
                      </a:moveTo>
                      <a:cubicBezTo>
                        <a:pt x="0" y="17"/>
                        <a:pt x="3" y="2"/>
                        <a:pt x="33" y="0"/>
                      </a:cubicBezTo>
                      <a:cubicBezTo>
                        <a:pt x="33" y="0"/>
                        <a:pt x="8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7" name="Google Shape;2767;g101a4096445_2_4671"/>
                <p:cNvSpPr/>
                <p:nvPr/>
              </p:nvSpPr>
              <p:spPr>
                <a:xfrm>
                  <a:off x="3353594" y="3261360"/>
                  <a:ext cx="195263" cy="106363"/>
                </a:xfrm>
                <a:custGeom>
                  <a:rect b="b" l="l" r="r" t="t"/>
                  <a:pathLst>
                    <a:path extrusionOk="0" h="25" w="49">
                      <a:moveTo>
                        <a:pt x="7" y="25"/>
                      </a:moveTo>
                      <a:cubicBezTo>
                        <a:pt x="7" y="25"/>
                        <a:pt x="0" y="2"/>
                        <a:pt x="49" y="0"/>
                      </a:cubicBezTo>
                      <a:cubicBezTo>
                        <a:pt x="49" y="0"/>
                        <a:pt x="7" y="1"/>
                        <a:pt x="7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8" name="Google Shape;2768;g101a4096445_2_4671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9" name="Google Shape;2769;g101a4096445_2_4671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0" name="Google Shape;2770;g101a4096445_2_4671"/>
                <p:cNvSpPr/>
                <p:nvPr/>
              </p:nvSpPr>
              <p:spPr>
                <a:xfrm>
                  <a:off x="6600031" y="2867660"/>
                  <a:ext cx="266700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31"/>
                      </a:moveTo>
                      <a:cubicBezTo>
                        <a:pt x="67" y="22"/>
                        <a:pt x="56" y="10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71" name="Google Shape;2771;g101a4096445_2_4671"/>
              <p:cNvSpPr/>
              <p:nvPr/>
            </p:nvSpPr>
            <p:spPr>
              <a:xfrm>
                <a:off x="2155824" y="3294588"/>
                <a:ext cx="261300" cy="524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2" name="Google Shape;2772;g101a4096445_2_4671"/>
              <p:cNvSpPr/>
              <p:nvPr/>
            </p:nvSpPr>
            <p:spPr>
              <a:xfrm>
                <a:off x="6484145" y="3293114"/>
                <a:ext cx="261300" cy="533400"/>
              </a:xfrm>
              <a:prstGeom prst="ellipse">
                <a:avLst/>
              </a:prstGeom>
              <a:solidFill>
                <a:srgbClr val="F2AE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773" name="Google Shape;2773;g101a4096445_2_467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4" name="Google Shape;2774;g101a4096445_2_467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5" name="Google Shape;2775;g101a4096445_2_467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6" name="Google Shape;2776;g101a4096445_2_467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7" name="Google Shape;2777;g101a4096445_2_467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778" name="Google Shape;2778;g101a4096445_2_467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779" name="Google Shape;2779;g101a4096445_2_46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0" name="Google Shape;2780;g101a4096445_2_4671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781" name="Google Shape;2781;g101a4096445_2_467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2" name="Google Shape;2782;g101a4096445_2_467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. Physiology of the motor unit">
  <p:cSld name="TITLE_6">
    <p:spTree>
      <p:nvGrpSpPr>
        <p:cNvPr id="2783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g101a4096445_2_4972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785" name="Google Shape;2785;g101a4096445_2_4972"/>
          <p:cNvGrpSpPr/>
          <p:nvPr/>
        </p:nvGrpSpPr>
        <p:grpSpPr>
          <a:xfrm>
            <a:off x="0" y="-195652"/>
            <a:ext cx="6787396" cy="5008016"/>
            <a:chOff x="-3860" y="-205762"/>
            <a:chExt cx="9700437" cy="6071795"/>
          </a:xfrm>
        </p:grpSpPr>
        <p:sp>
          <p:nvSpPr>
            <p:cNvPr id="2786" name="Google Shape;2786;g101a4096445_2_4972"/>
            <p:cNvSpPr/>
            <p:nvPr/>
          </p:nvSpPr>
          <p:spPr>
            <a:xfrm>
              <a:off x="4260068" y="2425508"/>
              <a:ext cx="2412165" cy="3222311"/>
            </a:xfrm>
            <a:custGeom>
              <a:rect b="b" l="l" r="r" t="t"/>
              <a:pathLst>
                <a:path extrusionOk="0" h="397" w="317">
                  <a:moveTo>
                    <a:pt x="0" y="296"/>
                  </a:moveTo>
                  <a:cubicBezTo>
                    <a:pt x="112" y="327"/>
                    <a:pt x="225" y="362"/>
                    <a:pt x="314" y="395"/>
                  </a:cubicBezTo>
                  <a:cubicBezTo>
                    <a:pt x="317" y="397"/>
                    <a:pt x="317" y="397"/>
                    <a:pt x="317" y="397"/>
                  </a:cubicBezTo>
                  <a:cubicBezTo>
                    <a:pt x="317" y="59"/>
                    <a:pt x="317" y="59"/>
                    <a:pt x="317" y="59"/>
                  </a:cubicBezTo>
                  <a:cubicBezTo>
                    <a:pt x="317" y="59"/>
                    <a:pt x="252" y="43"/>
                    <a:pt x="166" y="28"/>
                  </a:cubicBezTo>
                  <a:cubicBezTo>
                    <a:pt x="148" y="26"/>
                    <a:pt x="145" y="13"/>
                    <a:pt x="142" y="12"/>
                  </a:cubicBezTo>
                  <a:cubicBezTo>
                    <a:pt x="121" y="20"/>
                    <a:pt x="111" y="19"/>
                    <a:pt x="93" y="17"/>
                  </a:cubicBezTo>
                  <a:cubicBezTo>
                    <a:pt x="77" y="15"/>
                    <a:pt x="65" y="12"/>
                    <a:pt x="55" y="1"/>
                  </a:cubicBezTo>
                  <a:cubicBezTo>
                    <a:pt x="54" y="0"/>
                    <a:pt x="43" y="11"/>
                    <a:pt x="28" y="10"/>
                  </a:cubicBezTo>
                  <a:cubicBezTo>
                    <a:pt x="19" y="9"/>
                    <a:pt x="9" y="8"/>
                    <a:pt x="0" y="7"/>
                  </a:cubicBezTo>
                  <a:lnTo>
                    <a:pt x="0" y="296"/>
                  </a:lnTo>
                  <a:close/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7" name="Google Shape;2787;g101a4096445_2_4972"/>
            <p:cNvSpPr/>
            <p:nvPr/>
          </p:nvSpPr>
          <p:spPr>
            <a:xfrm>
              <a:off x="-3860" y="1705658"/>
              <a:ext cx="8990797" cy="3127895"/>
            </a:xfrm>
            <a:custGeom>
              <a:rect b="b" l="l" r="r" t="t"/>
              <a:pathLst>
                <a:path extrusionOk="0" h="385" w="1181">
                  <a:moveTo>
                    <a:pt x="420" y="5"/>
                  </a:moveTo>
                  <a:cubicBezTo>
                    <a:pt x="277" y="0"/>
                    <a:pt x="85" y="26"/>
                    <a:pt x="0" y="39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49" y="255"/>
                    <a:pt x="135" y="272"/>
                    <a:pt x="231" y="296"/>
                  </a:cubicBezTo>
                  <a:cubicBezTo>
                    <a:pt x="324" y="319"/>
                    <a:pt x="439" y="351"/>
                    <a:pt x="560" y="385"/>
                  </a:cubicBezTo>
                  <a:cubicBezTo>
                    <a:pt x="560" y="96"/>
                    <a:pt x="560" y="96"/>
                    <a:pt x="560" y="96"/>
                  </a:cubicBezTo>
                  <a:cubicBezTo>
                    <a:pt x="569" y="97"/>
                    <a:pt x="579" y="98"/>
                    <a:pt x="588" y="99"/>
                  </a:cubicBezTo>
                  <a:cubicBezTo>
                    <a:pt x="588" y="99"/>
                    <a:pt x="588" y="99"/>
                    <a:pt x="588" y="99"/>
                  </a:cubicBezTo>
                  <a:cubicBezTo>
                    <a:pt x="603" y="100"/>
                    <a:pt x="614" y="89"/>
                    <a:pt x="615" y="90"/>
                  </a:cubicBezTo>
                  <a:cubicBezTo>
                    <a:pt x="625" y="101"/>
                    <a:pt x="637" y="104"/>
                    <a:pt x="653" y="106"/>
                  </a:cubicBezTo>
                  <a:cubicBezTo>
                    <a:pt x="671" y="108"/>
                    <a:pt x="681" y="109"/>
                    <a:pt x="702" y="101"/>
                  </a:cubicBezTo>
                  <a:cubicBezTo>
                    <a:pt x="705" y="102"/>
                    <a:pt x="707" y="113"/>
                    <a:pt x="722" y="116"/>
                  </a:cubicBezTo>
                  <a:cubicBezTo>
                    <a:pt x="723" y="117"/>
                    <a:pt x="724" y="117"/>
                    <a:pt x="725" y="117"/>
                  </a:cubicBezTo>
                  <a:cubicBezTo>
                    <a:pt x="725" y="117"/>
                    <a:pt x="726" y="117"/>
                    <a:pt x="726" y="117"/>
                  </a:cubicBezTo>
                  <a:cubicBezTo>
                    <a:pt x="774" y="125"/>
                    <a:pt x="815" y="134"/>
                    <a:pt x="842" y="140"/>
                  </a:cubicBezTo>
                  <a:cubicBezTo>
                    <a:pt x="843" y="140"/>
                    <a:pt x="843" y="140"/>
                    <a:pt x="843" y="140"/>
                  </a:cubicBezTo>
                  <a:cubicBezTo>
                    <a:pt x="844" y="140"/>
                    <a:pt x="845" y="141"/>
                    <a:pt x="846" y="141"/>
                  </a:cubicBezTo>
                  <a:cubicBezTo>
                    <a:pt x="846" y="141"/>
                    <a:pt x="846" y="141"/>
                    <a:pt x="847" y="141"/>
                  </a:cubicBezTo>
                  <a:cubicBezTo>
                    <a:pt x="848" y="141"/>
                    <a:pt x="849" y="141"/>
                    <a:pt x="850" y="142"/>
                  </a:cubicBezTo>
                  <a:cubicBezTo>
                    <a:pt x="850" y="142"/>
                    <a:pt x="850" y="142"/>
                    <a:pt x="850" y="142"/>
                  </a:cubicBezTo>
                  <a:cubicBezTo>
                    <a:pt x="853" y="142"/>
                    <a:pt x="856" y="143"/>
                    <a:pt x="859" y="144"/>
                  </a:cubicBezTo>
                  <a:cubicBezTo>
                    <a:pt x="859" y="144"/>
                    <a:pt x="859" y="144"/>
                    <a:pt x="859" y="144"/>
                  </a:cubicBezTo>
                  <a:cubicBezTo>
                    <a:pt x="860" y="144"/>
                    <a:pt x="861" y="144"/>
                    <a:pt x="861" y="144"/>
                  </a:cubicBezTo>
                  <a:cubicBezTo>
                    <a:pt x="862" y="144"/>
                    <a:pt x="862" y="145"/>
                    <a:pt x="862" y="145"/>
                  </a:cubicBezTo>
                  <a:cubicBezTo>
                    <a:pt x="863" y="145"/>
                    <a:pt x="864" y="145"/>
                    <a:pt x="864" y="145"/>
                  </a:cubicBezTo>
                  <a:cubicBezTo>
                    <a:pt x="865" y="145"/>
                    <a:pt x="865" y="145"/>
                    <a:pt x="865" y="145"/>
                  </a:cubicBezTo>
                  <a:cubicBezTo>
                    <a:pt x="867" y="146"/>
                    <a:pt x="869" y="146"/>
                    <a:pt x="870" y="146"/>
                  </a:cubicBezTo>
                  <a:cubicBezTo>
                    <a:pt x="870" y="147"/>
                    <a:pt x="871" y="147"/>
                    <a:pt x="871" y="147"/>
                  </a:cubicBezTo>
                  <a:cubicBezTo>
                    <a:pt x="871" y="147"/>
                    <a:pt x="872" y="147"/>
                    <a:pt x="872" y="147"/>
                  </a:cubicBezTo>
                  <a:cubicBezTo>
                    <a:pt x="872" y="147"/>
                    <a:pt x="872" y="147"/>
                    <a:pt x="873" y="147"/>
                  </a:cubicBezTo>
                  <a:cubicBezTo>
                    <a:pt x="873" y="147"/>
                    <a:pt x="877" y="147"/>
                    <a:pt x="877" y="147"/>
                  </a:cubicBezTo>
                  <a:cubicBezTo>
                    <a:pt x="877" y="147"/>
                    <a:pt x="877" y="147"/>
                    <a:pt x="877" y="147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7" y="148"/>
                    <a:pt x="877" y="148"/>
                    <a:pt x="877" y="148"/>
                  </a:cubicBezTo>
                  <a:cubicBezTo>
                    <a:pt x="878" y="148"/>
                    <a:pt x="877" y="148"/>
                    <a:pt x="877" y="148"/>
                  </a:cubicBezTo>
                  <a:cubicBezTo>
                    <a:pt x="877" y="149"/>
                    <a:pt x="877" y="149"/>
                    <a:pt x="877" y="149"/>
                  </a:cubicBezTo>
                  <a:cubicBezTo>
                    <a:pt x="905" y="133"/>
                    <a:pt x="936" y="122"/>
                    <a:pt x="970" y="115"/>
                  </a:cubicBezTo>
                  <a:cubicBezTo>
                    <a:pt x="1050" y="100"/>
                    <a:pt x="1127" y="116"/>
                    <a:pt x="1181" y="153"/>
                  </a:cubicBezTo>
                  <a:cubicBezTo>
                    <a:pt x="1036" y="48"/>
                    <a:pt x="691" y="14"/>
                    <a:pt x="420" y="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8" name="Google Shape;2788;g101a4096445_2_4972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9" name="Google Shape;2789;g101a4096445_2_4972"/>
            <p:cNvSpPr/>
            <p:nvPr/>
          </p:nvSpPr>
          <p:spPr>
            <a:xfrm>
              <a:off x="3428602" y="2494485"/>
              <a:ext cx="831466" cy="2329932"/>
            </a:xfrm>
            <a:custGeom>
              <a:rect b="b" l="l" r="r" t="t"/>
              <a:pathLst>
                <a:path extrusionOk="0" h="287" w="109">
                  <a:moveTo>
                    <a:pt x="109" y="287"/>
                  </a:moveTo>
                  <a:cubicBezTo>
                    <a:pt x="60" y="264"/>
                    <a:pt x="23" y="225"/>
                    <a:pt x="14" y="176"/>
                  </a:cubicBezTo>
                  <a:cubicBezTo>
                    <a:pt x="0" y="109"/>
                    <a:pt x="40" y="41"/>
                    <a:pt x="109" y="0"/>
                  </a:cubicBezTo>
                </a:path>
              </a:pathLst>
            </a:custGeom>
            <a:solidFill>
              <a:srgbClr val="FEE4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0" name="Google Shape;2790;g101a4096445_2_4972"/>
            <p:cNvSpPr/>
            <p:nvPr/>
          </p:nvSpPr>
          <p:spPr>
            <a:xfrm>
              <a:off x="6672234" y="2430526"/>
              <a:ext cx="3024343" cy="3435507"/>
            </a:xfrm>
            <a:custGeom>
              <a:rect b="b" l="l" r="r" t="t"/>
              <a:pathLst>
                <a:path extrusionOk="0" h="423" w="397">
                  <a:moveTo>
                    <a:pt x="377" y="171"/>
                  </a:moveTo>
                  <a:cubicBezTo>
                    <a:pt x="356" y="65"/>
                    <a:pt x="229" y="0"/>
                    <a:pt x="93" y="26"/>
                  </a:cubicBezTo>
                  <a:cubicBezTo>
                    <a:pt x="59" y="33"/>
                    <a:pt x="28" y="44"/>
                    <a:pt x="0" y="60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48" y="417"/>
                    <a:pt x="108" y="423"/>
                    <a:pt x="168" y="411"/>
                  </a:cubicBezTo>
                  <a:cubicBezTo>
                    <a:pt x="304" y="385"/>
                    <a:pt x="397" y="277"/>
                    <a:pt x="377" y="171"/>
                  </a:cubicBezTo>
                  <a:close/>
                </a:path>
              </a:pathLst>
            </a:custGeom>
            <a:solidFill>
              <a:srgbClr val="FEECE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1" name="Google Shape;2791;g101a4096445_2_4972"/>
            <p:cNvSpPr/>
            <p:nvPr/>
          </p:nvSpPr>
          <p:spPr>
            <a:xfrm>
              <a:off x="3535201" y="2591946"/>
              <a:ext cx="724868" cy="2135009"/>
            </a:xfrm>
            <a:custGeom>
              <a:rect b="b" l="l" r="r" t="t"/>
              <a:pathLst>
                <a:path extrusionOk="0" h="263" w="95">
                  <a:moveTo>
                    <a:pt x="95" y="263"/>
                  </a:moveTo>
                  <a:cubicBezTo>
                    <a:pt x="50" y="242"/>
                    <a:pt x="19" y="204"/>
                    <a:pt x="11" y="162"/>
                  </a:cubicBezTo>
                  <a:cubicBezTo>
                    <a:pt x="0" y="104"/>
                    <a:pt x="33" y="39"/>
                    <a:pt x="95" y="0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2" name="Google Shape;2792;g101a4096445_2_4972"/>
            <p:cNvSpPr/>
            <p:nvPr/>
          </p:nvSpPr>
          <p:spPr>
            <a:xfrm>
              <a:off x="6672234" y="2625448"/>
              <a:ext cx="2923836" cy="3133987"/>
            </a:xfrm>
            <a:custGeom>
              <a:rect b="b" l="l" r="r" t="t"/>
              <a:pathLst>
                <a:path extrusionOk="0" h="386" w="384">
                  <a:moveTo>
                    <a:pt x="0" y="49"/>
                  </a:moveTo>
                  <a:cubicBezTo>
                    <a:pt x="0" y="49"/>
                    <a:pt x="6" y="46"/>
                    <a:pt x="13" y="43"/>
                  </a:cubicBezTo>
                  <a:cubicBezTo>
                    <a:pt x="39" y="30"/>
                    <a:pt x="66" y="20"/>
                    <a:pt x="95" y="14"/>
                  </a:cubicBezTo>
                  <a:cubicBezTo>
                    <a:pt x="169" y="0"/>
                    <a:pt x="241" y="13"/>
                    <a:pt x="295" y="49"/>
                  </a:cubicBezTo>
                  <a:cubicBezTo>
                    <a:pt x="333" y="74"/>
                    <a:pt x="357" y="109"/>
                    <a:pt x="365" y="149"/>
                  </a:cubicBezTo>
                  <a:cubicBezTo>
                    <a:pt x="365" y="149"/>
                    <a:pt x="365" y="149"/>
                    <a:pt x="365" y="149"/>
                  </a:cubicBezTo>
                  <a:cubicBezTo>
                    <a:pt x="384" y="249"/>
                    <a:pt x="295" y="350"/>
                    <a:pt x="165" y="375"/>
                  </a:cubicBezTo>
                  <a:cubicBezTo>
                    <a:pt x="113" y="386"/>
                    <a:pt x="59" y="382"/>
                    <a:pt x="13" y="364"/>
                  </a:cubicBezTo>
                  <a:cubicBezTo>
                    <a:pt x="0" y="359"/>
                    <a:pt x="0" y="359"/>
                    <a:pt x="0" y="359"/>
                  </a:cubicBezTo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3" name="Google Shape;2793;g101a4096445_2_4972"/>
            <p:cNvSpPr/>
            <p:nvPr/>
          </p:nvSpPr>
          <p:spPr>
            <a:xfrm>
              <a:off x="4260068" y="2558443"/>
              <a:ext cx="2412165" cy="2981704"/>
            </a:xfrm>
            <a:custGeom>
              <a:rect b="b" l="l" r="r" t="t"/>
              <a:pathLst>
                <a:path extrusionOk="0" h="367" w="317">
                  <a:moveTo>
                    <a:pt x="0" y="4"/>
                  </a:moveTo>
                  <a:cubicBezTo>
                    <a:pt x="7" y="5"/>
                    <a:pt x="27" y="6"/>
                    <a:pt x="27" y="6"/>
                  </a:cubicBezTo>
                  <a:cubicBezTo>
                    <a:pt x="38" y="7"/>
                    <a:pt x="48" y="3"/>
                    <a:pt x="54" y="0"/>
                  </a:cubicBezTo>
                  <a:cubicBezTo>
                    <a:pt x="66" y="9"/>
                    <a:pt x="79" y="11"/>
                    <a:pt x="92" y="13"/>
                  </a:cubicBezTo>
                  <a:cubicBezTo>
                    <a:pt x="109" y="15"/>
                    <a:pt x="120" y="16"/>
                    <a:pt x="138" y="10"/>
                  </a:cubicBezTo>
                  <a:cubicBezTo>
                    <a:pt x="143" y="16"/>
                    <a:pt x="151" y="22"/>
                    <a:pt x="164" y="24"/>
                  </a:cubicBezTo>
                  <a:cubicBezTo>
                    <a:pt x="164" y="24"/>
                    <a:pt x="164" y="24"/>
                    <a:pt x="164" y="24"/>
                  </a:cubicBezTo>
                  <a:cubicBezTo>
                    <a:pt x="231" y="35"/>
                    <a:pt x="297" y="52"/>
                    <a:pt x="317" y="57"/>
                  </a:cubicBezTo>
                  <a:cubicBezTo>
                    <a:pt x="317" y="367"/>
                    <a:pt x="317" y="367"/>
                    <a:pt x="317" y="367"/>
                  </a:cubicBezTo>
                  <a:cubicBezTo>
                    <a:pt x="238" y="338"/>
                    <a:pt x="114" y="299"/>
                    <a:pt x="0" y="267"/>
                  </a:cubicBezTo>
                </a:path>
              </a:pathLst>
            </a:custGeom>
            <a:solidFill>
              <a:srgbClr val="F4A58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4" name="Google Shape;2794;g101a4096445_2_4972"/>
            <p:cNvSpPr/>
            <p:nvPr/>
          </p:nvSpPr>
          <p:spPr>
            <a:xfrm>
              <a:off x="340300" y="3566558"/>
              <a:ext cx="3599975" cy="1129941"/>
            </a:xfrm>
            <a:custGeom>
              <a:rect b="b" l="l" r="r" t="t"/>
              <a:pathLst>
                <a:path extrusionOk="0" h="139" w="473">
                  <a:moveTo>
                    <a:pt x="0" y="19"/>
                  </a:moveTo>
                  <a:cubicBezTo>
                    <a:pt x="34" y="23"/>
                    <a:pt x="265" y="81"/>
                    <a:pt x="333" y="97"/>
                  </a:cubicBezTo>
                  <a:cubicBezTo>
                    <a:pt x="401" y="113"/>
                    <a:pt x="473" y="139"/>
                    <a:pt x="473" y="139"/>
                  </a:cubicBezTo>
                  <a:cubicBezTo>
                    <a:pt x="453" y="129"/>
                    <a:pt x="393" y="81"/>
                    <a:pt x="409" y="0"/>
                  </a:cubicBezTo>
                  <a:cubicBezTo>
                    <a:pt x="400" y="12"/>
                    <a:pt x="362" y="52"/>
                    <a:pt x="321" y="56"/>
                  </a:cubicBezTo>
                  <a:cubicBezTo>
                    <a:pt x="280" y="60"/>
                    <a:pt x="38" y="17"/>
                    <a:pt x="0" y="19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5" name="Google Shape;2795;g101a4096445_2_4972"/>
            <p:cNvSpPr/>
            <p:nvPr/>
          </p:nvSpPr>
          <p:spPr>
            <a:xfrm>
              <a:off x="6529087" y="2138142"/>
              <a:ext cx="584767" cy="609130"/>
            </a:xfrm>
            <a:custGeom>
              <a:rect b="b" l="l" r="r" t="t"/>
              <a:pathLst>
                <a:path extrusionOk="0" h="81" w="77">
                  <a:moveTo>
                    <a:pt x="49" y="4"/>
                  </a:moveTo>
                  <a:cubicBezTo>
                    <a:pt x="45" y="14"/>
                    <a:pt x="41" y="25"/>
                    <a:pt x="47" y="35"/>
                  </a:cubicBezTo>
                  <a:cubicBezTo>
                    <a:pt x="54" y="47"/>
                    <a:pt x="77" y="54"/>
                    <a:pt x="63" y="70"/>
                  </a:cubicBezTo>
                  <a:cubicBezTo>
                    <a:pt x="53" y="81"/>
                    <a:pt x="36" y="81"/>
                    <a:pt x="23" y="76"/>
                  </a:cubicBezTo>
                  <a:cubicBezTo>
                    <a:pt x="0" y="67"/>
                    <a:pt x="25" y="19"/>
                    <a:pt x="28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6" name="Google Shape;2796;g101a4096445_2_4972"/>
            <p:cNvSpPr/>
            <p:nvPr/>
          </p:nvSpPr>
          <p:spPr>
            <a:xfrm>
              <a:off x="5216405" y="1975395"/>
              <a:ext cx="420302" cy="560402"/>
            </a:xfrm>
            <a:custGeom>
              <a:rect b="b" l="l" r="r" t="t"/>
              <a:pathLst>
                <a:path extrusionOk="0" h="69" w="55">
                  <a:moveTo>
                    <a:pt x="55" y="0"/>
                  </a:moveTo>
                  <a:cubicBezTo>
                    <a:pt x="49" y="9"/>
                    <a:pt x="43" y="16"/>
                    <a:pt x="39" y="26"/>
                  </a:cubicBezTo>
                  <a:cubicBezTo>
                    <a:pt x="35" y="35"/>
                    <a:pt x="38" y="47"/>
                    <a:pt x="33" y="55"/>
                  </a:cubicBezTo>
                  <a:cubicBezTo>
                    <a:pt x="30" y="63"/>
                    <a:pt x="19" y="69"/>
                    <a:pt x="10" y="67"/>
                  </a:cubicBezTo>
                  <a:cubicBezTo>
                    <a:pt x="2" y="66"/>
                    <a:pt x="5" y="67"/>
                    <a:pt x="3" y="60"/>
                  </a:cubicBezTo>
                  <a:cubicBezTo>
                    <a:pt x="0" y="49"/>
                    <a:pt x="11" y="23"/>
                    <a:pt x="16" y="12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7" name="Google Shape;2797;g101a4096445_2_4972"/>
            <p:cNvSpPr/>
            <p:nvPr/>
          </p:nvSpPr>
          <p:spPr>
            <a:xfrm>
              <a:off x="2493584" y="1755157"/>
              <a:ext cx="1355320" cy="914676"/>
            </a:xfrm>
            <a:custGeom>
              <a:rect b="b" l="l" r="r" t="t"/>
              <a:pathLst>
                <a:path extrusionOk="0" h="125" w="178">
                  <a:moveTo>
                    <a:pt x="178" y="7"/>
                  </a:moveTo>
                  <a:cubicBezTo>
                    <a:pt x="157" y="15"/>
                    <a:pt x="78" y="36"/>
                    <a:pt x="97" y="51"/>
                  </a:cubicBezTo>
                  <a:cubicBezTo>
                    <a:pt x="104" y="60"/>
                    <a:pt x="115" y="64"/>
                    <a:pt x="108" y="80"/>
                  </a:cubicBezTo>
                  <a:cubicBezTo>
                    <a:pt x="98" y="104"/>
                    <a:pt x="1" y="125"/>
                    <a:pt x="0" y="9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119" y="0"/>
                    <a:pt x="119" y="0"/>
                    <a:pt x="119" y="0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798" name="Google Shape;2798;g101a4096445_2_4972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799" name="Google Shape;2799;g101a4096445_2_4972"/>
            <p:cNvCxnSpPr/>
            <p:nvPr/>
          </p:nvCxnSpPr>
          <p:spPr>
            <a:xfrm>
              <a:off x="4671233" y="2387886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sp>
          <p:nvSpPr>
            <p:cNvPr id="2800" name="Google Shape;2800;g101a4096445_2_4972"/>
            <p:cNvSpPr/>
            <p:nvPr/>
          </p:nvSpPr>
          <p:spPr>
            <a:xfrm>
              <a:off x="4701690" y="2381795"/>
              <a:ext cx="645681" cy="210151"/>
            </a:xfrm>
            <a:custGeom>
              <a:rect b="b" l="l" r="r" t="t"/>
              <a:pathLst>
                <a:path extrusionOk="0" h="26" w="85">
                  <a:moveTo>
                    <a:pt x="85" y="13"/>
                  </a:moveTo>
                  <a:cubicBezTo>
                    <a:pt x="72" y="4"/>
                    <a:pt x="72" y="4"/>
                    <a:pt x="72" y="4"/>
                  </a:cubicBezTo>
                  <a:cubicBezTo>
                    <a:pt x="64" y="6"/>
                    <a:pt x="55" y="5"/>
                    <a:pt x="47" y="5"/>
                  </a:cubicBezTo>
                  <a:cubicBezTo>
                    <a:pt x="38" y="5"/>
                    <a:pt x="31" y="6"/>
                    <a:pt x="22" y="5"/>
                  </a:cubicBezTo>
                  <a:cubicBezTo>
                    <a:pt x="19" y="4"/>
                    <a:pt x="9" y="0"/>
                    <a:pt x="6" y="3"/>
                  </a:cubicBezTo>
                  <a:cubicBezTo>
                    <a:pt x="0" y="9"/>
                    <a:pt x="9" y="16"/>
                    <a:pt x="16" y="19"/>
                  </a:cubicBezTo>
                  <a:cubicBezTo>
                    <a:pt x="21" y="21"/>
                    <a:pt x="28" y="22"/>
                    <a:pt x="35" y="23"/>
                  </a:cubicBezTo>
                  <a:cubicBezTo>
                    <a:pt x="53" y="25"/>
                    <a:pt x="63" y="26"/>
                    <a:pt x="83" y="19"/>
                  </a:cubicBezTo>
                  <a:cubicBezTo>
                    <a:pt x="84" y="17"/>
                    <a:pt x="85" y="15"/>
                    <a:pt x="85" y="13"/>
                  </a:cubicBezTo>
                  <a:close/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1" name="Google Shape;2801;g101a4096445_2_4972"/>
            <p:cNvSpPr/>
            <p:nvPr/>
          </p:nvSpPr>
          <p:spPr>
            <a:xfrm>
              <a:off x="7625526" y="2348293"/>
              <a:ext cx="913699" cy="356343"/>
            </a:xfrm>
            <a:custGeom>
              <a:rect b="b" l="l" r="r" t="t"/>
              <a:pathLst>
                <a:path extrusionOk="0" h="44" w="120">
                  <a:moveTo>
                    <a:pt x="6" y="28"/>
                  </a:moveTo>
                  <a:cubicBezTo>
                    <a:pt x="41" y="28"/>
                    <a:pt x="87" y="32"/>
                    <a:pt x="120" y="44"/>
                  </a:cubicBezTo>
                  <a:cubicBezTo>
                    <a:pt x="113" y="33"/>
                    <a:pt x="72" y="23"/>
                    <a:pt x="60" y="19"/>
                  </a:cubicBezTo>
                  <a:cubicBezTo>
                    <a:pt x="40" y="11"/>
                    <a:pt x="21" y="3"/>
                    <a:pt x="0" y="0"/>
                  </a:cubicBezTo>
                  <a:cubicBezTo>
                    <a:pt x="12" y="4"/>
                    <a:pt x="28" y="13"/>
                    <a:pt x="22" y="28"/>
                  </a:cubicBezTo>
                </a:path>
              </a:pathLst>
            </a:custGeom>
            <a:solidFill>
              <a:srgbClr val="FCB1A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02" name="Google Shape;2802;g101a4096445_2_4972"/>
            <p:cNvGrpSpPr/>
            <p:nvPr/>
          </p:nvGrpSpPr>
          <p:grpSpPr>
            <a:xfrm>
              <a:off x="2358126" y="-205762"/>
              <a:ext cx="7262309" cy="2971491"/>
              <a:chOff x="2361986" y="-142671"/>
              <a:chExt cx="7262309" cy="3554415"/>
            </a:xfrm>
          </p:grpSpPr>
          <p:sp>
            <p:nvSpPr>
              <p:cNvPr id="2803" name="Google Shape;2803;g101a4096445_2_4972"/>
              <p:cNvSpPr/>
              <p:nvPr/>
            </p:nvSpPr>
            <p:spPr>
              <a:xfrm>
                <a:off x="8457806" y="-142671"/>
                <a:ext cx="1166489" cy="1519786"/>
              </a:xfrm>
              <a:custGeom>
                <a:rect b="b" l="l" r="r" t="t"/>
                <a:pathLst>
                  <a:path extrusionOk="0" h="187" w="153">
                    <a:moveTo>
                      <a:pt x="50" y="0"/>
                    </a:moveTo>
                    <a:cubicBezTo>
                      <a:pt x="44" y="33"/>
                      <a:pt x="26" y="75"/>
                      <a:pt x="14" y="91"/>
                    </a:cubicBezTo>
                    <a:cubicBezTo>
                      <a:pt x="0" y="109"/>
                      <a:pt x="3" y="120"/>
                      <a:pt x="6" y="130"/>
                    </a:cubicBezTo>
                    <a:cubicBezTo>
                      <a:pt x="7" y="131"/>
                      <a:pt x="7" y="131"/>
                      <a:pt x="7" y="131"/>
                    </a:cubicBezTo>
                    <a:cubicBezTo>
                      <a:pt x="9" y="129"/>
                      <a:pt x="10" y="127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2" y="125"/>
                      <a:pt x="12" y="125"/>
                      <a:pt x="12" y="125"/>
                    </a:cubicBezTo>
                    <a:cubicBezTo>
                      <a:pt x="15" y="122"/>
                      <a:pt x="17" y="119"/>
                      <a:pt x="20" y="116"/>
                    </a:cubicBezTo>
                    <a:cubicBezTo>
                      <a:pt x="36" y="113"/>
                      <a:pt x="69" y="141"/>
                      <a:pt x="61" y="161"/>
                    </a:cubicBezTo>
                    <a:cubicBezTo>
                      <a:pt x="56" y="166"/>
                      <a:pt x="51" y="171"/>
                      <a:pt x="46" y="176"/>
                    </a:cubicBezTo>
                    <a:cubicBezTo>
                      <a:pt x="47" y="176"/>
                      <a:pt x="47" y="176"/>
                      <a:pt x="47" y="176"/>
                    </a:cubicBezTo>
                    <a:cubicBezTo>
                      <a:pt x="47" y="176"/>
                      <a:pt x="62" y="187"/>
                      <a:pt x="94" y="154"/>
                    </a:cubicBezTo>
                    <a:cubicBezTo>
                      <a:pt x="125" y="121"/>
                      <a:pt x="145" y="53"/>
                      <a:pt x="153" y="25"/>
                    </a:cubicBez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FEE875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4" name="Google Shape;2804;g101a4096445_2_4972"/>
              <p:cNvSpPr/>
              <p:nvPr/>
            </p:nvSpPr>
            <p:spPr>
              <a:xfrm>
                <a:off x="8473035" y="588288"/>
                <a:ext cx="679183" cy="730959"/>
              </a:xfrm>
              <a:custGeom>
                <a:rect b="b" l="l" r="r" t="t"/>
                <a:pathLst>
                  <a:path extrusionOk="0" h="90" w="89">
                    <a:moveTo>
                      <a:pt x="55" y="24"/>
                    </a:moveTo>
                    <a:cubicBezTo>
                      <a:pt x="36" y="7"/>
                      <a:pt x="10" y="0"/>
                      <a:pt x="3" y="17"/>
                    </a:cubicBezTo>
                    <a:cubicBezTo>
                      <a:pt x="0" y="26"/>
                      <a:pt x="2" y="33"/>
                      <a:pt x="4" y="40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7" y="39"/>
                      <a:pt x="8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3" y="32"/>
                      <a:pt x="15" y="29"/>
                      <a:pt x="18" y="26"/>
                    </a:cubicBezTo>
                    <a:cubicBezTo>
                      <a:pt x="34" y="23"/>
                      <a:pt x="67" y="51"/>
                      <a:pt x="59" y="71"/>
                    </a:cubicBezTo>
                    <a:cubicBezTo>
                      <a:pt x="54" y="76"/>
                      <a:pt x="49" y="81"/>
                      <a:pt x="44" y="86"/>
                    </a:cubicBezTo>
                    <a:cubicBezTo>
                      <a:pt x="45" y="86"/>
                      <a:pt x="45" y="86"/>
                      <a:pt x="45" y="86"/>
                    </a:cubicBezTo>
                    <a:cubicBezTo>
                      <a:pt x="45" y="86"/>
                      <a:pt x="51" y="90"/>
                      <a:pt x="63" y="86"/>
                    </a:cubicBezTo>
                    <a:cubicBezTo>
                      <a:pt x="89" y="71"/>
                      <a:pt x="76" y="42"/>
                      <a:pt x="55" y="24"/>
                    </a:cubicBezTo>
                    <a:close/>
                  </a:path>
                </a:pathLst>
              </a:custGeom>
              <a:solidFill>
                <a:srgbClr val="FFF7CC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5" name="Google Shape;2805;g101a4096445_2_4972"/>
              <p:cNvSpPr/>
              <p:nvPr/>
            </p:nvSpPr>
            <p:spPr>
              <a:xfrm>
                <a:off x="2361986" y="737652"/>
                <a:ext cx="6630409" cy="2674092"/>
              </a:xfrm>
              <a:custGeom>
                <a:rect b="b" l="l" r="r" t="t"/>
                <a:pathLst>
                  <a:path extrusionOk="0" h="329" w="871">
                    <a:moveTo>
                      <a:pt x="390" y="290"/>
                    </a:moveTo>
                    <a:cubicBezTo>
                      <a:pt x="397" y="286"/>
                      <a:pt x="399" y="267"/>
                      <a:pt x="403" y="261"/>
                    </a:cubicBezTo>
                    <a:cubicBezTo>
                      <a:pt x="403" y="260"/>
                      <a:pt x="404" y="259"/>
                      <a:pt x="405" y="258"/>
                    </a:cubicBezTo>
                    <a:cubicBezTo>
                      <a:pt x="418" y="239"/>
                      <a:pt x="433" y="217"/>
                      <a:pt x="472" y="200"/>
                    </a:cubicBezTo>
                    <a:cubicBezTo>
                      <a:pt x="478" y="198"/>
                      <a:pt x="492" y="192"/>
                      <a:pt x="514" y="189"/>
                    </a:cubicBezTo>
                    <a:cubicBezTo>
                      <a:pt x="530" y="187"/>
                      <a:pt x="556" y="183"/>
                      <a:pt x="588" y="176"/>
                    </a:cubicBezTo>
                    <a:cubicBezTo>
                      <a:pt x="593" y="174"/>
                      <a:pt x="604" y="171"/>
                      <a:pt x="598" y="179"/>
                    </a:cubicBezTo>
                    <a:cubicBezTo>
                      <a:pt x="573" y="206"/>
                      <a:pt x="554" y="239"/>
                      <a:pt x="548" y="284"/>
                    </a:cubicBezTo>
                    <a:cubicBezTo>
                      <a:pt x="547" y="291"/>
                      <a:pt x="525" y="297"/>
                      <a:pt x="522" y="309"/>
                    </a:cubicBezTo>
                    <a:cubicBezTo>
                      <a:pt x="520" y="322"/>
                      <a:pt x="546" y="329"/>
                      <a:pt x="568" y="328"/>
                    </a:cubicBezTo>
                    <a:cubicBezTo>
                      <a:pt x="590" y="327"/>
                      <a:pt x="604" y="319"/>
                      <a:pt x="603" y="309"/>
                    </a:cubicBezTo>
                    <a:cubicBezTo>
                      <a:pt x="602" y="301"/>
                      <a:pt x="584" y="294"/>
                      <a:pt x="584" y="285"/>
                    </a:cubicBezTo>
                    <a:cubicBezTo>
                      <a:pt x="594" y="218"/>
                      <a:pt x="639" y="175"/>
                      <a:pt x="684" y="153"/>
                    </a:cubicBezTo>
                    <a:cubicBezTo>
                      <a:pt x="684" y="153"/>
                      <a:pt x="723" y="137"/>
                      <a:pt x="725" y="136"/>
                    </a:cubicBezTo>
                    <a:cubicBezTo>
                      <a:pt x="731" y="134"/>
                      <a:pt x="732" y="141"/>
                      <a:pt x="733" y="143"/>
                    </a:cubicBezTo>
                    <a:cubicBezTo>
                      <a:pt x="734" y="153"/>
                      <a:pt x="736" y="156"/>
                      <a:pt x="739" y="166"/>
                    </a:cubicBezTo>
                    <a:cubicBezTo>
                      <a:pt x="747" y="194"/>
                      <a:pt x="753" y="231"/>
                      <a:pt x="742" y="262"/>
                    </a:cubicBezTo>
                    <a:cubicBezTo>
                      <a:pt x="736" y="274"/>
                      <a:pt x="715" y="268"/>
                      <a:pt x="712" y="276"/>
                    </a:cubicBezTo>
                    <a:cubicBezTo>
                      <a:pt x="712" y="276"/>
                      <a:pt x="712" y="276"/>
                      <a:pt x="712" y="276"/>
                    </a:cubicBezTo>
                    <a:cubicBezTo>
                      <a:pt x="735" y="283"/>
                      <a:pt x="757" y="291"/>
                      <a:pt x="778" y="299"/>
                    </a:cubicBezTo>
                    <a:cubicBezTo>
                      <a:pt x="776" y="298"/>
                      <a:pt x="768" y="292"/>
                      <a:pt x="772" y="283"/>
                    </a:cubicBezTo>
                    <a:cubicBezTo>
                      <a:pt x="792" y="239"/>
                      <a:pt x="782" y="188"/>
                      <a:pt x="773" y="156"/>
                    </a:cubicBezTo>
                    <a:cubicBezTo>
                      <a:pt x="764" y="130"/>
                      <a:pt x="778" y="113"/>
                      <a:pt x="800" y="100"/>
                    </a:cubicBezTo>
                    <a:cubicBezTo>
                      <a:pt x="824" y="84"/>
                      <a:pt x="845" y="67"/>
                      <a:pt x="863" y="48"/>
                    </a:cubicBezTo>
                    <a:cubicBezTo>
                      <a:pt x="871" y="28"/>
                      <a:pt x="838" y="0"/>
                      <a:pt x="822" y="3"/>
                    </a:cubicBezTo>
                    <a:cubicBezTo>
                      <a:pt x="819" y="6"/>
                      <a:pt x="817" y="9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814" y="12"/>
                      <a:pt x="814" y="12"/>
                      <a:pt x="814" y="12"/>
                    </a:cubicBezTo>
                    <a:cubicBezTo>
                      <a:pt x="792" y="37"/>
                      <a:pt x="765" y="59"/>
                      <a:pt x="729" y="78"/>
                    </a:cubicBezTo>
                    <a:cubicBezTo>
                      <a:pt x="641" y="125"/>
                      <a:pt x="545" y="140"/>
                      <a:pt x="508" y="145"/>
                    </a:cubicBezTo>
                    <a:cubicBezTo>
                      <a:pt x="447" y="154"/>
                      <a:pt x="386" y="161"/>
                      <a:pt x="325" y="161"/>
                    </a:cubicBezTo>
                    <a:cubicBezTo>
                      <a:pt x="205" y="161"/>
                      <a:pt x="99" y="161"/>
                      <a:pt x="50" y="233"/>
                    </a:cubicBezTo>
                    <a:cubicBezTo>
                      <a:pt x="35" y="253"/>
                      <a:pt x="0" y="264"/>
                      <a:pt x="4" y="287"/>
                    </a:cubicBezTo>
                    <a:cubicBezTo>
                      <a:pt x="9" y="310"/>
                      <a:pt x="50" y="303"/>
                      <a:pt x="76" y="297"/>
                    </a:cubicBezTo>
                    <a:cubicBezTo>
                      <a:pt x="103" y="290"/>
                      <a:pt x="116" y="279"/>
                      <a:pt x="113" y="269"/>
                    </a:cubicBezTo>
                    <a:cubicBezTo>
                      <a:pt x="110" y="259"/>
                      <a:pt x="78" y="260"/>
                      <a:pt x="93" y="238"/>
                    </a:cubicBezTo>
                    <a:cubicBezTo>
                      <a:pt x="93" y="238"/>
                      <a:pt x="93" y="238"/>
                      <a:pt x="93" y="238"/>
                    </a:cubicBezTo>
                    <a:cubicBezTo>
                      <a:pt x="139" y="197"/>
                      <a:pt x="226" y="197"/>
                      <a:pt x="325" y="197"/>
                    </a:cubicBezTo>
                    <a:cubicBezTo>
                      <a:pt x="347" y="197"/>
                      <a:pt x="370" y="197"/>
                      <a:pt x="393" y="197"/>
                    </a:cubicBezTo>
                    <a:cubicBezTo>
                      <a:pt x="398" y="197"/>
                      <a:pt x="407" y="198"/>
                      <a:pt x="400" y="206"/>
                    </a:cubicBezTo>
                    <a:cubicBezTo>
                      <a:pt x="389" y="217"/>
                      <a:pt x="380" y="231"/>
                      <a:pt x="373" y="241"/>
                    </a:cubicBezTo>
                    <a:cubicBezTo>
                      <a:pt x="372" y="242"/>
                      <a:pt x="374" y="239"/>
                      <a:pt x="373" y="241"/>
                    </a:cubicBezTo>
                    <a:cubicBezTo>
                      <a:pt x="373" y="241"/>
                      <a:pt x="373" y="241"/>
                      <a:pt x="373" y="241"/>
                    </a:cubicBezTo>
                    <a:cubicBezTo>
                      <a:pt x="366" y="249"/>
                      <a:pt x="355" y="252"/>
                      <a:pt x="345" y="255"/>
                    </a:cubicBezTo>
                    <a:cubicBezTo>
                      <a:pt x="335" y="258"/>
                      <a:pt x="321" y="263"/>
                      <a:pt x="313" y="271"/>
                    </a:cubicBezTo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06" name="Google Shape;2806;g101a4096445_2_4972"/>
            <p:cNvSpPr/>
            <p:nvPr/>
          </p:nvSpPr>
          <p:spPr>
            <a:xfrm>
              <a:off x="4707781" y="2288452"/>
              <a:ext cx="633498" cy="316748"/>
            </a:xfrm>
            <a:custGeom>
              <a:rect b="b" l="l" r="r" t="t"/>
              <a:pathLst>
                <a:path extrusionOk="0" h="39" w="83">
                  <a:moveTo>
                    <a:pt x="82" y="23"/>
                  </a:moveTo>
                  <a:cubicBezTo>
                    <a:pt x="82" y="33"/>
                    <a:pt x="63" y="39"/>
                    <a:pt x="40" y="38"/>
                  </a:cubicBezTo>
                  <a:cubicBezTo>
                    <a:pt x="17" y="36"/>
                    <a:pt x="0" y="26"/>
                    <a:pt x="0" y="16"/>
                  </a:cubicBezTo>
                  <a:cubicBezTo>
                    <a:pt x="1" y="6"/>
                    <a:pt x="20" y="0"/>
                    <a:pt x="43" y="2"/>
                  </a:cubicBezTo>
                  <a:cubicBezTo>
                    <a:pt x="66" y="4"/>
                    <a:pt x="83" y="13"/>
                    <a:pt x="82" y="23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07" name="Google Shape;2807;g101a4096445_2_4972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08" name="Google Shape;2808;g101a4096445_2_4972"/>
            <p:cNvCxnSpPr/>
            <p:nvPr/>
          </p:nvCxnSpPr>
          <p:spPr>
            <a:xfrm>
              <a:off x="4793059" y="2436617"/>
              <a:ext cx="3000" cy="3000"/>
            </a:xfrm>
            <a:prstGeom prst="straightConnector1">
              <a:avLst/>
            </a:prstGeom>
            <a:noFill/>
            <a:ln>
              <a:noFill/>
            </a:ln>
          </p:spPr>
        </p:cxnSp>
        <p:cxnSp>
          <p:nvCxnSpPr>
            <p:cNvPr id="2809" name="Google Shape;2809;g101a4096445_2_4972"/>
            <p:cNvCxnSpPr/>
            <p:nvPr/>
          </p:nvCxnSpPr>
          <p:spPr>
            <a:xfrm>
              <a:off x="4631639" y="2640676"/>
              <a:ext cx="3000" cy="2159400"/>
            </a:xfrm>
            <a:prstGeom prst="straightConnector1">
              <a:avLst/>
            </a:prstGeom>
            <a:noFill/>
            <a:ln cap="flat" cmpd="sng" w="47625">
              <a:solidFill>
                <a:srgbClr val="F4A58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2810" name="Google Shape;2810;g101a4096445_2_4972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1" name="Google Shape;2811;g101a4096445_2_4972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2" name="Google Shape;2812;g101a4096445_2_4972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3" name="Google Shape;2813;g101a4096445_2_4972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4" name="Google Shape;2814;g101a4096445_2_4972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15" name="Google Shape;2815;g101a4096445_2_4972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2816" name="Google Shape;2816;g101a4096445_2_49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7" name="Google Shape;2817;g101a4096445_2_4972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818" name="Google Shape;2818;g101a4096445_2_497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9" name="Google Shape;2819;g101a4096445_2_4972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Generic Title" type="title">
  <p:cSld name="TITLE">
    <p:spTree>
      <p:nvGrpSpPr>
        <p:cNvPr id="2820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Google Shape;2821;g101a4096445_2_500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22" name="Google Shape;2822;g101a4096445_2_5009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3" name="Google Shape;2823;g101a4096445_2_5009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4" name="Google Shape;2824;g101a4096445_2_5009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5" name="Google Shape;2825;g101a4096445_2_5009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6" name="Google Shape;2826;g101a4096445_2_5009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827" name="Google Shape;2827;g101a4096445_2_5009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2828" name="Google Shape;2828;g101a4096445_2_5009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2829" name="Google Shape;2829;g101a4096445_2_5009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0" name="Google Shape;2830;g101a4096445_2_5009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31" name="Google Shape;2831;g101a4096445_2_50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. Nerve conduction studies &amp; EMG">
  <p:cSld name="TITLE_7">
    <p:spTree>
      <p:nvGrpSpPr>
        <p:cNvPr id="2832" name="Shape 2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3" name="Google Shape;2833;g101a4096445_2_5021"/>
          <p:cNvGrpSpPr/>
          <p:nvPr/>
        </p:nvGrpSpPr>
        <p:grpSpPr>
          <a:xfrm rot="1854140">
            <a:off x="-853264" y="-221377"/>
            <a:ext cx="12979291" cy="6560232"/>
            <a:chOff x="-3407467" y="371098"/>
            <a:chExt cx="10675616" cy="5395866"/>
          </a:xfrm>
        </p:grpSpPr>
        <p:sp>
          <p:nvSpPr>
            <p:cNvPr id="2834" name="Google Shape;2834;g101a4096445_2_5021"/>
            <p:cNvSpPr/>
            <p:nvPr/>
          </p:nvSpPr>
          <p:spPr>
            <a:xfrm rot="5400000">
              <a:off x="-316053" y="1204829"/>
              <a:ext cx="964353" cy="4741133"/>
            </a:xfrm>
            <a:custGeom>
              <a:rect b="b" l="l" r="r" t="t"/>
              <a:pathLst>
                <a:path extrusionOk="0" h="2515" w="512">
                  <a:moveTo>
                    <a:pt x="437" y="1248"/>
                  </a:moveTo>
                  <a:cubicBezTo>
                    <a:pt x="473" y="1236"/>
                    <a:pt x="512" y="1191"/>
                    <a:pt x="505" y="1143"/>
                  </a:cubicBezTo>
                  <a:cubicBezTo>
                    <a:pt x="484" y="1001"/>
                    <a:pt x="484" y="1001"/>
                    <a:pt x="484" y="1001"/>
                  </a:cubicBezTo>
                  <a:cubicBezTo>
                    <a:pt x="478" y="958"/>
                    <a:pt x="434" y="934"/>
                    <a:pt x="401" y="926"/>
                  </a:cubicBezTo>
                  <a:cubicBezTo>
                    <a:pt x="433" y="907"/>
                    <a:pt x="461" y="857"/>
                    <a:pt x="444" y="811"/>
                  </a:cubicBezTo>
                  <a:cubicBezTo>
                    <a:pt x="395" y="676"/>
                    <a:pt x="395" y="676"/>
                    <a:pt x="395" y="676"/>
                  </a:cubicBezTo>
                  <a:cubicBezTo>
                    <a:pt x="382" y="638"/>
                    <a:pt x="339" y="623"/>
                    <a:pt x="307" y="619"/>
                  </a:cubicBezTo>
                  <a:cubicBezTo>
                    <a:pt x="327" y="599"/>
                    <a:pt x="352" y="569"/>
                    <a:pt x="343" y="533"/>
                  </a:cubicBezTo>
                  <a:cubicBezTo>
                    <a:pt x="305" y="395"/>
                    <a:pt x="305" y="395"/>
                    <a:pt x="305" y="395"/>
                  </a:cubicBezTo>
                  <a:cubicBezTo>
                    <a:pt x="295" y="355"/>
                    <a:pt x="250" y="326"/>
                    <a:pt x="219" y="319"/>
                  </a:cubicBezTo>
                  <a:cubicBezTo>
                    <a:pt x="243" y="301"/>
                    <a:pt x="276" y="265"/>
                    <a:pt x="268" y="226"/>
                  </a:cubicBezTo>
                  <a:cubicBezTo>
                    <a:pt x="238" y="85"/>
                    <a:pt x="238" y="85"/>
                    <a:pt x="238" y="85"/>
                  </a:cubicBezTo>
                  <a:cubicBezTo>
                    <a:pt x="227" y="32"/>
                    <a:pt x="163" y="0"/>
                    <a:pt x="120" y="9"/>
                  </a:cubicBezTo>
                  <a:cubicBezTo>
                    <a:pt x="90" y="16"/>
                    <a:pt x="90" y="16"/>
                    <a:pt x="90" y="16"/>
                  </a:cubicBezTo>
                  <a:cubicBezTo>
                    <a:pt x="47" y="24"/>
                    <a:pt x="0" y="75"/>
                    <a:pt x="12" y="129"/>
                  </a:cubicBezTo>
                  <a:cubicBezTo>
                    <a:pt x="41" y="269"/>
                    <a:pt x="41" y="269"/>
                    <a:pt x="41" y="269"/>
                  </a:cubicBezTo>
                  <a:cubicBezTo>
                    <a:pt x="50" y="312"/>
                    <a:pt x="100" y="337"/>
                    <a:pt x="133" y="340"/>
                  </a:cubicBezTo>
                  <a:cubicBezTo>
                    <a:pt x="107" y="361"/>
                    <a:pt x="78" y="417"/>
                    <a:pt x="90" y="459"/>
                  </a:cubicBezTo>
                  <a:cubicBezTo>
                    <a:pt x="127" y="597"/>
                    <a:pt x="127" y="597"/>
                    <a:pt x="127" y="597"/>
                  </a:cubicBezTo>
                  <a:cubicBezTo>
                    <a:pt x="138" y="641"/>
                    <a:pt x="186" y="649"/>
                    <a:pt x="221" y="649"/>
                  </a:cubicBezTo>
                  <a:cubicBezTo>
                    <a:pt x="198" y="673"/>
                    <a:pt x="173" y="719"/>
                    <a:pt x="187" y="759"/>
                  </a:cubicBezTo>
                  <a:cubicBezTo>
                    <a:pt x="236" y="894"/>
                    <a:pt x="236" y="894"/>
                    <a:pt x="236" y="894"/>
                  </a:cubicBezTo>
                  <a:cubicBezTo>
                    <a:pt x="247" y="925"/>
                    <a:pt x="287" y="938"/>
                    <a:pt x="311" y="945"/>
                  </a:cubicBezTo>
                  <a:cubicBezTo>
                    <a:pt x="288" y="965"/>
                    <a:pt x="259" y="1004"/>
                    <a:pt x="265" y="1042"/>
                  </a:cubicBezTo>
                  <a:cubicBezTo>
                    <a:pt x="285" y="1184"/>
                    <a:pt x="285" y="1184"/>
                    <a:pt x="285" y="1184"/>
                  </a:cubicBezTo>
                  <a:cubicBezTo>
                    <a:pt x="291" y="1220"/>
                    <a:pt x="325" y="1239"/>
                    <a:pt x="349" y="1250"/>
                  </a:cubicBezTo>
                  <a:cubicBezTo>
                    <a:pt x="322" y="1265"/>
                    <a:pt x="284" y="1299"/>
                    <a:pt x="283" y="1339"/>
                  </a:cubicBezTo>
                  <a:cubicBezTo>
                    <a:pt x="278" y="1482"/>
                    <a:pt x="278" y="1482"/>
                    <a:pt x="278" y="1482"/>
                  </a:cubicBezTo>
                  <a:cubicBezTo>
                    <a:pt x="278" y="1516"/>
                    <a:pt x="308" y="1541"/>
                    <a:pt x="328" y="1556"/>
                  </a:cubicBezTo>
                  <a:cubicBezTo>
                    <a:pt x="299" y="1566"/>
                    <a:pt x="258" y="1587"/>
                    <a:pt x="249" y="1625"/>
                  </a:cubicBezTo>
                  <a:cubicBezTo>
                    <a:pt x="216" y="1764"/>
                    <a:pt x="216" y="1764"/>
                    <a:pt x="216" y="1764"/>
                  </a:cubicBezTo>
                  <a:cubicBezTo>
                    <a:pt x="206" y="1806"/>
                    <a:pt x="237" y="1848"/>
                    <a:pt x="264" y="1865"/>
                  </a:cubicBezTo>
                  <a:cubicBezTo>
                    <a:pt x="230" y="1870"/>
                    <a:pt x="180" y="1896"/>
                    <a:pt x="170" y="1940"/>
                  </a:cubicBezTo>
                  <a:cubicBezTo>
                    <a:pt x="140" y="2080"/>
                    <a:pt x="140" y="2080"/>
                    <a:pt x="140" y="2080"/>
                  </a:cubicBezTo>
                  <a:cubicBezTo>
                    <a:pt x="130" y="2123"/>
                    <a:pt x="164" y="2162"/>
                    <a:pt x="193" y="2179"/>
                  </a:cubicBezTo>
                  <a:cubicBezTo>
                    <a:pt x="161" y="2188"/>
                    <a:pt x="114" y="2214"/>
                    <a:pt x="107" y="2256"/>
                  </a:cubicBezTo>
                  <a:cubicBezTo>
                    <a:pt x="83" y="2398"/>
                    <a:pt x="83" y="2398"/>
                    <a:pt x="83" y="2398"/>
                  </a:cubicBezTo>
                  <a:cubicBezTo>
                    <a:pt x="74" y="2452"/>
                    <a:pt x="123" y="2496"/>
                    <a:pt x="167" y="2503"/>
                  </a:cubicBezTo>
                  <a:cubicBezTo>
                    <a:pt x="197" y="2508"/>
                    <a:pt x="197" y="2508"/>
                    <a:pt x="197" y="2508"/>
                  </a:cubicBezTo>
                  <a:cubicBezTo>
                    <a:pt x="240" y="2515"/>
                    <a:pt x="297" y="2493"/>
                    <a:pt x="306" y="2439"/>
                  </a:cubicBezTo>
                  <a:cubicBezTo>
                    <a:pt x="330" y="2298"/>
                    <a:pt x="330" y="2298"/>
                    <a:pt x="330" y="2298"/>
                  </a:cubicBezTo>
                  <a:cubicBezTo>
                    <a:pt x="336" y="2257"/>
                    <a:pt x="306" y="2215"/>
                    <a:pt x="281" y="2195"/>
                  </a:cubicBezTo>
                  <a:cubicBezTo>
                    <a:pt x="310" y="2189"/>
                    <a:pt x="352" y="2172"/>
                    <a:pt x="361" y="2133"/>
                  </a:cubicBezTo>
                  <a:cubicBezTo>
                    <a:pt x="391" y="1993"/>
                    <a:pt x="391" y="1993"/>
                    <a:pt x="391" y="1993"/>
                  </a:cubicBezTo>
                  <a:cubicBezTo>
                    <a:pt x="401" y="1951"/>
                    <a:pt x="369" y="1905"/>
                    <a:pt x="343" y="1885"/>
                  </a:cubicBezTo>
                  <a:cubicBezTo>
                    <a:pt x="377" y="1883"/>
                    <a:pt x="420" y="1861"/>
                    <a:pt x="431" y="1818"/>
                  </a:cubicBezTo>
                  <a:cubicBezTo>
                    <a:pt x="463" y="1678"/>
                    <a:pt x="463" y="1678"/>
                    <a:pt x="463" y="1678"/>
                  </a:cubicBezTo>
                  <a:cubicBezTo>
                    <a:pt x="474" y="1635"/>
                    <a:pt x="446" y="1592"/>
                    <a:pt x="418" y="1572"/>
                  </a:cubicBezTo>
                  <a:cubicBezTo>
                    <a:pt x="455" y="1567"/>
                    <a:pt x="501" y="1536"/>
                    <a:pt x="502" y="1488"/>
                  </a:cubicBezTo>
                  <a:cubicBezTo>
                    <a:pt x="506" y="1344"/>
                    <a:pt x="506" y="1344"/>
                    <a:pt x="506" y="1344"/>
                  </a:cubicBezTo>
                  <a:cubicBezTo>
                    <a:pt x="507" y="1300"/>
                    <a:pt x="469" y="1261"/>
                    <a:pt x="437" y="1248"/>
                  </a:cubicBezTo>
                  <a:close/>
                </a:path>
              </a:pathLst>
            </a:custGeom>
            <a:solidFill>
              <a:srgbClr val="F2F0F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5" name="Google Shape;2835;g101a4096445_2_5021"/>
            <p:cNvSpPr/>
            <p:nvPr/>
          </p:nvSpPr>
          <p:spPr>
            <a:xfrm rot="5400000">
              <a:off x="2054514" y="553328"/>
              <a:ext cx="5395866" cy="5031405"/>
            </a:xfrm>
            <a:custGeom>
              <a:rect b="b" l="l" r="r" t="t"/>
              <a:pathLst>
                <a:path extrusionOk="0" h="2669" w="2857">
                  <a:moveTo>
                    <a:pt x="2643" y="1435"/>
                  </a:moveTo>
                  <a:cubicBezTo>
                    <a:pt x="2646" y="1443"/>
                    <a:pt x="2649" y="1451"/>
                    <a:pt x="2652" y="1459"/>
                  </a:cubicBezTo>
                  <a:cubicBezTo>
                    <a:pt x="2652" y="1459"/>
                    <a:pt x="2651" y="1449"/>
                    <a:pt x="2643" y="1435"/>
                  </a:cubicBezTo>
                  <a:close/>
                  <a:moveTo>
                    <a:pt x="2786" y="2066"/>
                  </a:moveTo>
                  <a:cubicBezTo>
                    <a:pt x="2787" y="2067"/>
                    <a:pt x="2788" y="2068"/>
                    <a:pt x="2789" y="2069"/>
                  </a:cubicBezTo>
                  <a:cubicBezTo>
                    <a:pt x="2789" y="2069"/>
                    <a:pt x="2788" y="2068"/>
                    <a:pt x="2786" y="2066"/>
                  </a:cubicBezTo>
                  <a:close/>
                  <a:moveTo>
                    <a:pt x="1949" y="361"/>
                  </a:moveTo>
                  <a:cubicBezTo>
                    <a:pt x="1950" y="361"/>
                    <a:pt x="1950" y="362"/>
                    <a:pt x="1951" y="362"/>
                  </a:cubicBezTo>
                  <a:cubicBezTo>
                    <a:pt x="1951" y="362"/>
                    <a:pt x="1950" y="362"/>
                    <a:pt x="1949" y="361"/>
                  </a:cubicBezTo>
                  <a:close/>
                  <a:moveTo>
                    <a:pt x="2722" y="2289"/>
                  </a:moveTo>
                  <a:cubicBezTo>
                    <a:pt x="2668" y="1818"/>
                    <a:pt x="2456" y="2524"/>
                    <a:pt x="2408" y="2275"/>
                  </a:cubicBezTo>
                  <a:cubicBezTo>
                    <a:pt x="2374" y="2098"/>
                    <a:pt x="2318" y="1997"/>
                    <a:pt x="2269" y="1941"/>
                  </a:cubicBezTo>
                  <a:cubicBezTo>
                    <a:pt x="2345" y="1937"/>
                    <a:pt x="2368" y="1919"/>
                    <a:pt x="2420" y="2004"/>
                  </a:cubicBezTo>
                  <a:cubicBezTo>
                    <a:pt x="2485" y="2112"/>
                    <a:pt x="2587" y="2057"/>
                    <a:pt x="2671" y="2037"/>
                  </a:cubicBezTo>
                  <a:cubicBezTo>
                    <a:pt x="2741" y="2020"/>
                    <a:pt x="2776" y="2054"/>
                    <a:pt x="2786" y="2066"/>
                  </a:cubicBezTo>
                  <a:cubicBezTo>
                    <a:pt x="2717" y="1975"/>
                    <a:pt x="2669" y="2015"/>
                    <a:pt x="2623" y="2020"/>
                  </a:cubicBezTo>
                  <a:cubicBezTo>
                    <a:pt x="2577" y="2025"/>
                    <a:pt x="2555" y="2011"/>
                    <a:pt x="2555" y="2011"/>
                  </a:cubicBezTo>
                  <a:cubicBezTo>
                    <a:pt x="2398" y="1963"/>
                    <a:pt x="2496" y="1882"/>
                    <a:pt x="2529" y="1783"/>
                  </a:cubicBezTo>
                  <a:cubicBezTo>
                    <a:pt x="2602" y="1565"/>
                    <a:pt x="2747" y="1558"/>
                    <a:pt x="2747" y="1558"/>
                  </a:cubicBezTo>
                  <a:cubicBezTo>
                    <a:pt x="2610" y="1527"/>
                    <a:pt x="2543" y="1672"/>
                    <a:pt x="2495" y="1742"/>
                  </a:cubicBezTo>
                  <a:cubicBezTo>
                    <a:pt x="2447" y="1811"/>
                    <a:pt x="2433" y="1888"/>
                    <a:pt x="2331" y="1847"/>
                  </a:cubicBezTo>
                  <a:cubicBezTo>
                    <a:pt x="2188" y="1790"/>
                    <a:pt x="2240" y="1813"/>
                    <a:pt x="2134" y="1796"/>
                  </a:cubicBezTo>
                  <a:cubicBezTo>
                    <a:pt x="2029" y="1779"/>
                    <a:pt x="2092" y="1721"/>
                    <a:pt x="2033" y="1620"/>
                  </a:cubicBezTo>
                  <a:cubicBezTo>
                    <a:pt x="1974" y="1519"/>
                    <a:pt x="2036" y="1486"/>
                    <a:pt x="2079" y="1450"/>
                  </a:cubicBezTo>
                  <a:cubicBezTo>
                    <a:pt x="2123" y="1414"/>
                    <a:pt x="2130" y="1391"/>
                    <a:pt x="2130" y="1391"/>
                  </a:cubicBezTo>
                  <a:cubicBezTo>
                    <a:pt x="2254" y="1249"/>
                    <a:pt x="2308" y="1374"/>
                    <a:pt x="2400" y="1366"/>
                  </a:cubicBezTo>
                  <a:cubicBezTo>
                    <a:pt x="2568" y="1353"/>
                    <a:pt x="2624" y="1403"/>
                    <a:pt x="2643" y="1435"/>
                  </a:cubicBezTo>
                  <a:cubicBezTo>
                    <a:pt x="2615" y="1372"/>
                    <a:pt x="2570" y="1347"/>
                    <a:pt x="2493" y="1345"/>
                  </a:cubicBezTo>
                  <a:cubicBezTo>
                    <a:pt x="2407" y="1343"/>
                    <a:pt x="2355" y="1312"/>
                    <a:pt x="2430" y="1288"/>
                  </a:cubicBezTo>
                  <a:cubicBezTo>
                    <a:pt x="2505" y="1264"/>
                    <a:pt x="2559" y="1156"/>
                    <a:pt x="2559" y="1156"/>
                  </a:cubicBezTo>
                  <a:cubicBezTo>
                    <a:pt x="2515" y="1238"/>
                    <a:pt x="2401" y="1298"/>
                    <a:pt x="2282" y="1268"/>
                  </a:cubicBezTo>
                  <a:cubicBezTo>
                    <a:pt x="2163" y="1239"/>
                    <a:pt x="2136" y="1218"/>
                    <a:pt x="2100" y="1279"/>
                  </a:cubicBezTo>
                  <a:cubicBezTo>
                    <a:pt x="2064" y="1340"/>
                    <a:pt x="1989" y="1365"/>
                    <a:pt x="1936" y="1356"/>
                  </a:cubicBezTo>
                  <a:cubicBezTo>
                    <a:pt x="1883" y="1347"/>
                    <a:pt x="1862" y="1302"/>
                    <a:pt x="1862" y="1302"/>
                  </a:cubicBezTo>
                  <a:cubicBezTo>
                    <a:pt x="1835" y="1216"/>
                    <a:pt x="1852" y="1193"/>
                    <a:pt x="2007" y="1130"/>
                  </a:cubicBezTo>
                  <a:cubicBezTo>
                    <a:pt x="2162" y="1068"/>
                    <a:pt x="2039" y="905"/>
                    <a:pt x="2125" y="881"/>
                  </a:cubicBezTo>
                  <a:cubicBezTo>
                    <a:pt x="2211" y="857"/>
                    <a:pt x="2205" y="815"/>
                    <a:pt x="2205" y="815"/>
                  </a:cubicBezTo>
                  <a:cubicBezTo>
                    <a:pt x="2189" y="889"/>
                    <a:pt x="2056" y="820"/>
                    <a:pt x="2062" y="969"/>
                  </a:cubicBezTo>
                  <a:cubicBezTo>
                    <a:pt x="2069" y="1118"/>
                    <a:pt x="2001" y="1102"/>
                    <a:pt x="2001" y="1102"/>
                  </a:cubicBezTo>
                  <a:cubicBezTo>
                    <a:pt x="2054" y="1039"/>
                    <a:pt x="2001" y="965"/>
                    <a:pt x="1966" y="898"/>
                  </a:cubicBezTo>
                  <a:cubicBezTo>
                    <a:pt x="1930" y="831"/>
                    <a:pt x="1988" y="778"/>
                    <a:pt x="1988" y="778"/>
                  </a:cubicBezTo>
                  <a:cubicBezTo>
                    <a:pt x="1988" y="778"/>
                    <a:pt x="1879" y="785"/>
                    <a:pt x="1970" y="959"/>
                  </a:cubicBezTo>
                  <a:cubicBezTo>
                    <a:pt x="2061" y="1134"/>
                    <a:pt x="1894" y="1099"/>
                    <a:pt x="1846" y="1188"/>
                  </a:cubicBezTo>
                  <a:cubicBezTo>
                    <a:pt x="1798" y="1277"/>
                    <a:pt x="1809" y="1225"/>
                    <a:pt x="1748" y="1135"/>
                  </a:cubicBezTo>
                  <a:cubicBezTo>
                    <a:pt x="1688" y="1045"/>
                    <a:pt x="1752" y="1053"/>
                    <a:pt x="1762" y="949"/>
                  </a:cubicBezTo>
                  <a:cubicBezTo>
                    <a:pt x="1768" y="880"/>
                    <a:pt x="1749" y="836"/>
                    <a:pt x="1723" y="799"/>
                  </a:cubicBezTo>
                  <a:cubicBezTo>
                    <a:pt x="1719" y="741"/>
                    <a:pt x="1723" y="627"/>
                    <a:pt x="1811" y="655"/>
                  </a:cubicBezTo>
                  <a:cubicBezTo>
                    <a:pt x="1930" y="694"/>
                    <a:pt x="1897" y="468"/>
                    <a:pt x="1909" y="400"/>
                  </a:cubicBezTo>
                  <a:cubicBezTo>
                    <a:pt x="1919" y="341"/>
                    <a:pt x="1943" y="356"/>
                    <a:pt x="1949" y="361"/>
                  </a:cubicBezTo>
                  <a:cubicBezTo>
                    <a:pt x="1817" y="246"/>
                    <a:pt x="1919" y="661"/>
                    <a:pt x="1794" y="599"/>
                  </a:cubicBezTo>
                  <a:cubicBezTo>
                    <a:pt x="1695" y="549"/>
                    <a:pt x="1694" y="701"/>
                    <a:pt x="1698" y="766"/>
                  </a:cubicBezTo>
                  <a:cubicBezTo>
                    <a:pt x="1642" y="697"/>
                    <a:pt x="1582" y="633"/>
                    <a:pt x="1662" y="435"/>
                  </a:cubicBezTo>
                  <a:cubicBezTo>
                    <a:pt x="1797" y="107"/>
                    <a:pt x="1741" y="0"/>
                    <a:pt x="1741" y="0"/>
                  </a:cubicBezTo>
                  <a:cubicBezTo>
                    <a:pt x="1741" y="0"/>
                    <a:pt x="1768" y="154"/>
                    <a:pt x="1624" y="411"/>
                  </a:cubicBezTo>
                  <a:cubicBezTo>
                    <a:pt x="1589" y="475"/>
                    <a:pt x="1579" y="538"/>
                    <a:pt x="1581" y="597"/>
                  </a:cubicBezTo>
                  <a:cubicBezTo>
                    <a:pt x="1461" y="457"/>
                    <a:pt x="1440" y="727"/>
                    <a:pt x="1280" y="484"/>
                  </a:cubicBezTo>
                  <a:cubicBezTo>
                    <a:pt x="1165" y="312"/>
                    <a:pt x="1134" y="513"/>
                    <a:pt x="1134" y="513"/>
                  </a:cubicBezTo>
                  <a:cubicBezTo>
                    <a:pt x="1204" y="308"/>
                    <a:pt x="1293" y="697"/>
                    <a:pt x="1428" y="636"/>
                  </a:cubicBezTo>
                  <a:cubicBezTo>
                    <a:pt x="1499" y="604"/>
                    <a:pt x="1555" y="638"/>
                    <a:pt x="1593" y="678"/>
                  </a:cubicBezTo>
                  <a:cubicBezTo>
                    <a:pt x="1624" y="821"/>
                    <a:pt x="1704" y="937"/>
                    <a:pt x="1621" y="994"/>
                  </a:cubicBezTo>
                  <a:cubicBezTo>
                    <a:pt x="1490" y="1083"/>
                    <a:pt x="1431" y="1384"/>
                    <a:pt x="1268" y="1337"/>
                  </a:cubicBezTo>
                  <a:cubicBezTo>
                    <a:pt x="1212" y="1320"/>
                    <a:pt x="1172" y="1358"/>
                    <a:pt x="1094" y="1354"/>
                  </a:cubicBezTo>
                  <a:cubicBezTo>
                    <a:pt x="1016" y="1350"/>
                    <a:pt x="1022" y="1229"/>
                    <a:pt x="1099" y="1172"/>
                  </a:cubicBezTo>
                  <a:cubicBezTo>
                    <a:pt x="1175" y="1115"/>
                    <a:pt x="1331" y="1140"/>
                    <a:pt x="1200" y="981"/>
                  </a:cubicBezTo>
                  <a:cubicBezTo>
                    <a:pt x="1069" y="822"/>
                    <a:pt x="1132" y="769"/>
                    <a:pt x="1132" y="769"/>
                  </a:cubicBezTo>
                  <a:cubicBezTo>
                    <a:pt x="1007" y="841"/>
                    <a:pt x="1308" y="1065"/>
                    <a:pt x="1150" y="1105"/>
                  </a:cubicBezTo>
                  <a:cubicBezTo>
                    <a:pt x="991" y="1144"/>
                    <a:pt x="1008" y="1337"/>
                    <a:pt x="1008" y="1337"/>
                  </a:cubicBezTo>
                  <a:cubicBezTo>
                    <a:pt x="749" y="1289"/>
                    <a:pt x="1005" y="1041"/>
                    <a:pt x="700" y="982"/>
                  </a:cubicBezTo>
                  <a:cubicBezTo>
                    <a:pt x="394" y="923"/>
                    <a:pt x="457" y="791"/>
                    <a:pt x="457" y="791"/>
                  </a:cubicBezTo>
                  <a:cubicBezTo>
                    <a:pt x="405" y="843"/>
                    <a:pt x="478" y="1000"/>
                    <a:pt x="644" y="1005"/>
                  </a:cubicBezTo>
                  <a:cubicBezTo>
                    <a:pt x="811" y="1011"/>
                    <a:pt x="834" y="1141"/>
                    <a:pt x="834" y="1141"/>
                  </a:cubicBezTo>
                  <a:cubicBezTo>
                    <a:pt x="790" y="1053"/>
                    <a:pt x="757" y="1245"/>
                    <a:pt x="597" y="1129"/>
                  </a:cubicBezTo>
                  <a:cubicBezTo>
                    <a:pt x="494" y="1054"/>
                    <a:pt x="496" y="1190"/>
                    <a:pt x="496" y="1190"/>
                  </a:cubicBezTo>
                  <a:cubicBezTo>
                    <a:pt x="525" y="1026"/>
                    <a:pt x="694" y="1290"/>
                    <a:pt x="758" y="1189"/>
                  </a:cubicBezTo>
                  <a:cubicBezTo>
                    <a:pt x="823" y="1088"/>
                    <a:pt x="822" y="1403"/>
                    <a:pt x="1045" y="1417"/>
                  </a:cubicBezTo>
                  <a:cubicBezTo>
                    <a:pt x="1197" y="1427"/>
                    <a:pt x="1275" y="1396"/>
                    <a:pt x="1242" y="1520"/>
                  </a:cubicBezTo>
                  <a:cubicBezTo>
                    <a:pt x="1210" y="1643"/>
                    <a:pt x="1132" y="1600"/>
                    <a:pt x="1072" y="1491"/>
                  </a:cubicBezTo>
                  <a:cubicBezTo>
                    <a:pt x="1012" y="1381"/>
                    <a:pt x="863" y="1519"/>
                    <a:pt x="876" y="1478"/>
                  </a:cubicBezTo>
                  <a:cubicBezTo>
                    <a:pt x="889" y="1436"/>
                    <a:pt x="857" y="1420"/>
                    <a:pt x="857" y="1420"/>
                  </a:cubicBezTo>
                  <a:cubicBezTo>
                    <a:pt x="871" y="1479"/>
                    <a:pt x="787" y="1548"/>
                    <a:pt x="949" y="1495"/>
                  </a:cubicBezTo>
                  <a:cubicBezTo>
                    <a:pt x="1110" y="1443"/>
                    <a:pt x="1112" y="1709"/>
                    <a:pt x="1059" y="1604"/>
                  </a:cubicBezTo>
                  <a:cubicBezTo>
                    <a:pt x="1006" y="1499"/>
                    <a:pt x="864" y="1699"/>
                    <a:pt x="829" y="1534"/>
                  </a:cubicBezTo>
                  <a:cubicBezTo>
                    <a:pt x="805" y="1422"/>
                    <a:pt x="723" y="1560"/>
                    <a:pt x="723" y="1560"/>
                  </a:cubicBezTo>
                  <a:cubicBezTo>
                    <a:pt x="723" y="1560"/>
                    <a:pt x="792" y="1447"/>
                    <a:pt x="824" y="1577"/>
                  </a:cubicBezTo>
                  <a:cubicBezTo>
                    <a:pt x="856" y="1708"/>
                    <a:pt x="1014" y="1538"/>
                    <a:pt x="1048" y="1630"/>
                  </a:cubicBezTo>
                  <a:cubicBezTo>
                    <a:pt x="1082" y="1722"/>
                    <a:pt x="1278" y="1566"/>
                    <a:pt x="1128" y="1836"/>
                  </a:cubicBezTo>
                  <a:cubicBezTo>
                    <a:pt x="1026" y="2019"/>
                    <a:pt x="845" y="1542"/>
                    <a:pt x="676" y="1769"/>
                  </a:cubicBezTo>
                  <a:cubicBezTo>
                    <a:pt x="601" y="1869"/>
                    <a:pt x="478" y="1767"/>
                    <a:pt x="478" y="1767"/>
                  </a:cubicBezTo>
                  <a:cubicBezTo>
                    <a:pt x="517" y="1825"/>
                    <a:pt x="562" y="1895"/>
                    <a:pt x="708" y="1795"/>
                  </a:cubicBezTo>
                  <a:cubicBezTo>
                    <a:pt x="855" y="1696"/>
                    <a:pt x="829" y="1821"/>
                    <a:pt x="905" y="1861"/>
                  </a:cubicBezTo>
                  <a:cubicBezTo>
                    <a:pt x="981" y="1902"/>
                    <a:pt x="1089" y="1963"/>
                    <a:pt x="860" y="1976"/>
                  </a:cubicBezTo>
                  <a:cubicBezTo>
                    <a:pt x="630" y="1989"/>
                    <a:pt x="733" y="2367"/>
                    <a:pt x="288" y="2395"/>
                  </a:cubicBezTo>
                  <a:cubicBezTo>
                    <a:pt x="0" y="2413"/>
                    <a:pt x="68" y="2513"/>
                    <a:pt x="68" y="2513"/>
                  </a:cubicBezTo>
                  <a:cubicBezTo>
                    <a:pt x="68" y="2513"/>
                    <a:pt x="34" y="2419"/>
                    <a:pt x="288" y="2439"/>
                  </a:cubicBezTo>
                  <a:cubicBezTo>
                    <a:pt x="543" y="2459"/>
                    <a:pt x="648" y="2267"/>
                    <a:pt x="739" y="2145"/>
                  </a:cubicBezTo>
                  <a:cubicBezTo>
                    <a:pt x="831" y="2023"/>
                    <a:pt x="756" y="2195"/>
                    <a:pt x="881" y="2226"/>
                  </a:cubicBezTo>
                  <a:cubicBezTo>
                    <a:pt x="1006" y="2256"/>
                    <a:pt x="938" y="2304"/>
                    <a:pt x="922" y="2420"/>
                  </a:cubicBezTo>
                  <a:cubicBezTo>
                    <a:pt x="907" y="2536"/>
                    <a:pt x="1016" y="2539"/>
                    <a:pt x="1016" y="2539"/>
                  </a:cubicBezTo>
                  <a:cubicBezTo>
                    <a:pt x="846" y="2445"/>
                    <a:pt x="1076" y="2267"/>
                    <a:pt x="969" y="2228"/>
                  </a:cubicBezTo>
                  <a:cubicBezTo>
                    <a:pt x="861" y="2188"/>
                    <a:pt x="845" y="2068"/>
                    <a:pt x="917" y="2057"/>
                  </a:cubicBezTo>
                  <a:cubicBezTo>
                    <a:pt x="988" y="2046"/>
                    <a:pt x="1035" y="1985"/>
                    <a:pt x="1183" y="1939"/>
                  </a:cubicBezTo>
                  <a:cubicBezTo>
                    <a:pt x="1332" y="1893"/>
                    <a:pt x="1465" y="2233"/>
                    <a:pt x="1500" y="2318"/>
                  </a:cubicBezTo>
                  <a:cubicBezTo>
                    <a:pt x="1535" y="2403"/>
                    <a:pt x="1515" y="2594"/>
                    <a:pt x="1515" y="2594"/>
                  </a:cubicBezTo>
                  <a:cubicBezTo>
                    <a:pt x="1539" y="2644"/>
                    <a:pt x="1587" y="2610"/>
                    <a:pt x="1587" y="2610"/>
                  </a:cubicBezTo>
                  <a:cubicBezTo>
                    <a:pt x="1582" y="2534"/>
                    <a:pt x="1633" y="2232"/>
                    <a:pt x="1693" y="2201"/>
                  </a:cubicBezTo>
                  <a:cubicBezTo>
                    <a:pt x="1754" y="2170"/>
                    <a:pt x="1815" y="2115"/>
                    <a:pt x="1892" y="2038"/>
                  </a:cubicBezTo>
                  <a:cubicBezTo>
                    <a:pt x="1959" y="1972"/>
                    <a:pt x="2036" y="1935"/>
                    <a:pt x="2147" y="1936"/>
                  </a:cubicBezTo>
                  <a:cubicBezTo>
                    <a:pt x="2173" y="1955"/>
                    <a:pt x="2197" y="1985"/>
                    <a:pt x="2221" y="2005"/>
                  </a:cubicBezTo>
                  <a:cubicBezTo>
                    <a:pt x="2298" y="2066"/>
                    <a:pt x="2350" y="2475"/>
                    <a:pt x="2468" y="2435"/>
                  </a:cubicBezTo>
                  <a:cubicBezTo>
                    <a:pt x="2534" y="2413"/>
                    <a:pt x="2572" y="2264"/>
                    <a:pt x="2608" y="2212"/>
                  </a:cubicBezTo>
                  <a:cubicBezTo>
                    <a:pt x="2680" y="2105"/>
                    <a:pt x="2691" y="2263"/>
                    <a:pt x="2702" y="2323"/>
                  </a:cubicBezTo>
                  <a:cubicBezTo>
                    <a:pt x="2710" y="2363"/>
                    <a:pt x="2729" y="2534"/>
                    <a:pt x="2790" y="2528"/>
                  </a:cubicBezTo>
                  <a:cubicBezTo>
                    <a:pt x="2821" y="2525"/>
                    <a:pt x="2855" y="2455"/>
                    <a:pt x="2857" y="2429"/>
                  </a:cubicBezTo>
                  <a:cubicBezTo>
                    <a:pt x="2857" y="2429"/>
                    <a:pt x="2765" y="2669"/>
                    <a:pt x="2722" y="2289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6" name="Google Shape;2836;g101a4096445_2_5021"/>
            <p:cNvSpPr/>
            <p:nvPr/>
          </p:nvSpPr>
          <p:spPr>
            <a:xfrm rot="5400000">
              <a:off x="3238184" y="2869063"/>
              <a:ext cx="825667" cy="919200"/>
            </a:xfrm>
            <a:custGeom>
              <a:rect b="b" l="l" r="r" t="t"/>
              <a:pathLst>
                <a:path extrusionOk="0" h="488" w="436">
                  <a:moveTo>
                    <a:pt x="389" y="102"/>
                  </a:moveTo>
                  <a:cubicBezTo>
                    <a:pt x="370" y="107"/>
                    <a:pt x="353" y="121"/>
                    <a:pt x="334" y="126"/>
                  </a:cubicBezTo>
                  <a:cubicBezTo>
                    <a:pt x="310" y="132"/>
                    <a:pt x="277" y="128"/>
                    <a:pt x="254" y="123"/>
                  </a:cubicBezTo>
                  <a:cubicBezTo>
                    <a:pt x="228" y="117"/>
                    <a:pt x="198" y="108"/>
                    <a:pt x="173" y="98"/>
                  </a:cubicBezTo>
                  <a:cubicBezTo>
                    <a:pt x="146" y="88"/>
                    <a:pt x="130" y="65"/>
                    <a:pt x="107" y="48"/>
                  </a:cubicBezTo>
                  <a:cubicBezTo>
                    <a:pt x="72" y="24"/>
                    <a:pt x="3" y="0"/>
                    <a:pt x="1" y="61"/>
                  </a:cubicBezTo>
                  <a:cubicBezTo>
                    <a:pt x="0" y="122"/>
                    <a:pt x="45" y="190"/>
                    <a:pt x="78" y="238"/>
                  </a:cubicBezTo>
                  <a:cubicBezTo>
                    <a:pt x="123" y="304"/>
                    <a:pt x="193" y="488"/>
                    <a:pt x="280" y="358"/>
                  </a:cubicBezTo>
                  <a:cubicBezTo>
                    <a:pt x="316" y="305"/>
                    <a:pt x="354" y="255"/>
                    <a:pt x="389" y="204"/>
                  </a:cubicBezTo>
                  <a:cubicBezTo>
                    <a:pt x="402" y="185"/>
                    <a:pt x="436" y="134"/>
                    <a:pt x="426" y="109"/>
                  </a:cubicBezTo>
                  <a:cubicBezTo>
                    <a:pt x="418" y="91"/>
                    <a:pt x="393" y="85"/>
                    <a:pt x="381" y="102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7" name="Google Shape;2837;g101a4096445_2_5021"/>
            <p:cNvSpPr/>
            <p:nvPr/>
          </p:nvSpPr>
          <p:spPr>
            <a:xfrm rot="5400000">
              <a:off x="2891469" y="3328663"/>
              <a:ext cx="3225" cy="3225"/>
            </a:xfrm>
            <a:custGeom>
              <a:rect b="b" l="l" r="r" t="t"/>
              <a:pathLst>
                <a:path extrusionOk="0" h="1" w="1">
                  <a:moveTo>
                    <a:pt x="0" y="0"/>
                  </a:moveTo>
                  <a:lnTo>
                    <a:pt x="0" y="0"/>
                  </a:lnTo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cap="rnd" cmpd="sng" w="9525">
              <a:solidFill>
                <a:srgbClr val="494E4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8" name="Google Shape;2838;g101a4096445_2_5021"/>
            <p:cNvSpPr/>
            <p:nvPr/>
          </p:nvSpPr>
          <p:spPr>
            <a:xfrm rot="5400000">
              <a:off x="2730206" y="4799382"/>
              <a:ext cx="406383" cy="399932"/>
            </a:xfrm>
            <a:custGeom>
              <a:rect b="b" l="l" r="r" t="t"/>
              <a:pathLst>
                <a:path extrusionOk="0" h="211" w="214">
                  <a:moveTo>
                    <a:pt x="1" y="0"/>
                  </a:moveTo>
                  <a:cubicBezTo>
                    <a:pt x="0" y="8"/>
                    <a:pt x="8" y="19"/>
                    <a:pt x="10" y="28"/>
                  </a:cubicBezTo>
                  <a:cubicBezTo>
                    <a:pt x="16" y="44"/>
                    <a:pt x="17" y="61"/>
                    <a:pt x="22" y="77"/>
                  </a:cubicBezTo>
                  <a:cubicBezTo>
                    <a:pt x="29" y="99"/>
                    <a:pt x="40" y="121"/>
                    <a:pt x="50" y="141"/>
                  </a:cubicBezTo>
                  <a:cubicBezTo>
                    <a:pt x="61" y="165"/>
                    <a:pt x="74" y="201"/>
                    <a:pt x="103" y="206"/>
                  </a:cubicBezTo>
                  <a:cubicBezTo>
                    <a:pt x="134" y="211"/>
                    <a:pt x="153" y="172"/>
                    <a:pt x="167" y="150"/>
                  </a:cubicBezTo>
                  <a:cubicBezTo>
                    <a:pt x="178" y="133"/>
                    <a:pt x="183" y="113"/>
                    <a:pt x="192" y="95"/>
                  </a:cubicBezTo>
                  <a:cubicBezTo>
                    <a:pt x="200" y="80"/>
                    <a:pt x="209" y="64"/>
                    <a:pt x="214" y="49"/>
                  </a:cubicBezTo>
                  <a:cubicBezTo>
                    <a:pt x="200" y="53"/>
                    <a:pt x="180" y="98"/>
                    <a:pt x="169" y="112"/>
                  </a:cubicBezTo>
                  <a:cubicBezTo>
                    <a:pt x="158" y="127"/>
                    <a:pt x="146" y="144"/>
                    <a:pt x="130" y="153"/>
                  </a:cubicBezTo>
                  <a:cubicBezTo>
                    <a:pt x="101" y="171"/>
                    <a:pt x="86" y="158"/>
                    <a:pt x="73" y="131"/>
                  </a:cubicBezTo>
                  <a:cubicBezTo>
                    <a:pt x="54" y="86"/>
                    <a:pt x="25" y="46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9" name="Google Shape;2839;g101a4096445_2_5021"/>
            <p:cNvSpPr/>
            <p:nvPr/>
          </p:nvSpPr>
          <p:spPr>
            <a:xfrm rot="5400000">
              <a:off x="3570387" y="4836473"/>
              <a:ext cx="148362" cy="299949"/>
            </a:xfrm>
            <a:custGeom>
              <a:rect b="b" l="l" r="r" t="t"/>
              <a:pathLst>
                <a:path extrusionOk="0" h="159" w="79">
                  <a:moveTo>
                    <a:pt x="79" y="2"/>
                  </a:moveTo>
                  <a:cubicBezTo>
                    <a:pt x="78" y="13"/>
                    <a:pt x="62" y="27"/>
                    <a:pt x="57" y="38"/>
                  </a:cubicBezTo>
                  <a:cubicBezTo>
                    <a:pt x="50" y="53"/>
                    <a:pt x="44" y="71"/>
                    <a:pt x="41" y="87"/>
                  </a:cubicBezTo>
                  <a:cubicBezTo>
                    <a:pt x="38" y="101"/>
                    <a:pt x="37" y="116"/>
                    <a:pt x="39" y="130"/>
                  </a:cubicBezTo>
                  <a:cubicBezTo>
                    <a:pt x="40" y="139"/>
                    <a:pt x="45" y="150"/>
                    <a:pt x="41" y="159"/>
                  </a:cubicBezTo>
                  <a:cubicBezTo>
                    <a:pt x="22" y="151"/>
                    <a:pt x="22" y="112"/>
                    <a:pt x="11" y="95"/>
                  </a:cubicBezTo>
                  <a:cubicBezTo>
                    <a:pt x="0" y="79"/>
                    <a:pt x="0" y="72"/>
                    <a:pt x="12" y="54"/>
                  </a:cubicBezTo>
                  <a:cubicBezTo>
                    <a:pt x="27" y="30"/>
                    <a:pt x="58" y="21"/>
                    <a:pt x="75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0" name="Google Shape;2840;g101a4096445_2_5021"/>
            <p:cNvSpPr/>
            <p:nvPr/>
          </p:nvSpPr>
          <p:spPr>
            <a:xfrm rot="5400000">
              <a:off x="4960474" y="1836979"/>
              <a:ext cx="103208" cy="216093"/>
            </a:xfrm>
            <a:custGeom>
              <a:rect b="b" l="l" r="r" t="t"/>
              <a:pathLst>
                <a:path extrusionOk="0" h="115" w="55">
                  <a:moveTo>
                    <a:pt x="3" y="11"/>
                  </a:moveTo>
                  <a:cubicBezTo>
                    <a:pt x="12" y="18"/>
                    <a:pt x="30" y="27"/>
                    <a:pt x="39" y="17"/>
                  </a:cubicBezTo>
                  <a:cubicBezTo>
                    <a:pt x="43" y="13"/>
                    <a:pt x="41" y="0"/>
                    <a:pt x="50" y="2"/>
                  </a:cubicBezTo>
                  <a:cubicBezTo>
                    <a:pt x="55" y="4"/>
                    <a:pt x="54" y="15"/>
                    <a:pt x="54" y="19"/>
                  </a:cubicBezTo>
                  <a:cubicBezTo>
                    <a:pt x="52" y="52"/>
                    <a:pt x="46" y="82"/>
                    <a:pt x="52" y="115"/>
                  </a:cubicBezTo>
                  <a:cubicBezTo>
                    <a:pt x="48" y="102"/>
                    <a:pt x="41" y="91"/>
                    <a:pt x="38" y="78"/>
                  </a:cubicBezTo>
                  <a:cubicBezTo>
                    <a:pt x="35" y="66"/>
                    <a:pt x="34" y="56"/>
                    <a:pt x="28" y="46"/>
                  </a:cubicBezTo>
                  <a:cubicBezTo>
                    <a:pt x="21" y="33"/>
                    <a:pt x="10" y="24"/>
                    <a:pt x="0" y="1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1" name="Google Shape;2841;g101a4096445_2_5021"/>
            <p:cNvSpPr/>
            <p:nvPr/>
          </p:nvSpPr>
          <p:spPr>
            <a:xfrm rot="5400000">
              <a:off x="5178179" y="2506221"/>
              <a:ext cx="170939" cy="241895"/>
            </a:xfrm>
            <a:custGeom>
              <a:rect b="b" l="l" r="r" t="t"/>
              <a:pathLst>
                <a:path extrusionOk="0" h="129" w="91">
                  <a:moveTo>
                    <a:pt x="46" y="0"/>
                  </a:moveTo>
                  <a:cubicBezTo>
                    <a:pt x="61" y="23"/>
                    <a:pt x="72" y="56"/>
                    <a:pt x="60" y="83"/>
                  </a:cubicBezTo>
                  <a:cubicBezTo>
                    <a:pt x="54" y="97"/>
                    <a:pt x="47" y="108"/>
                    <a:pt x="32" y="113"/>
                  </a:cubicBezTo>
                  <a:cubicBezTo>
                    <a:pt x="24" y="116"/>
                    <a:pt x="4" y="117"/>
                    <a:pt x="0" y="124"/>
                  </a:cubicBezTo>
                  <a:cubicBezTo>
                    <a:pt x="17" y="129"/>
                    <a:pt x="49" y="114"/>
                    <a:pt x="65" y="106"/>
                  </a:cubicBezTo>
                  <a:cubicBezTo>
                    <a:pt x="79" y="99"/>
                    <a:pt x="86" y="86"/>
                    <a:pt x="88" y="70"/>
                  </a:cubicBezTo>
                  <a:cubicBezTo>
                    <a:pt x="91" y="44"/>
                    <a:pt x="61" y="27"/>
                    <a:pt x="48" y="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2" name="Google Shape;2842;g101a4096445_2_5021"/>
            <p:cNvSpPr/>
            <p:nvPr/>
          </p:nvSpPr>
          <p:spPr>
            <a:xfrm rot="5400000">
              <a:off x="5334605" y="1366091"/>
              <a:ext cx="312850" cy="135461"/>
            </a:xfrm>
            <a:custGeom>
              <a:rect b="b" l="l" r="r" t="t"/>
              <a:pathLst>
                <a:path extrusionOk="0" h="72" w="166">
                  <a:moveTo>
                    <a:pt x="0" y="0"/>
                  </a:moveTo>
                  <a:cubicBezTo>
                    <a:pt x="47" y="50"/>
                    <a:pt x="99" y="67"/>
                    <a:pt x="166" y="72"/>
                  </a:cubicBezTo>
                  <a:cubicBezTo>
                    <a:pt x="151" y="63"/>
                    <a:pt x="131" y="62"/>
                    <a:pt x="115" y="56"/>
                  </a:cubicBezTo>
                  <a:cubicBezTo>
                    <a:pt x="96" y="48"/>
                    <a:pt x="74" y="43"/>
                    <a:pt x="55" y="33"/>
                  </a:cubicBezTo>
                  <a:cubicBezTo>
                    <a:pt x="46" y="28"/>
                    <a:pt x="37" y="21"/>
                    <a:pt x="27" y="16"/>
                  </a:cubicBezTo>
                  <a:cubicBezTo>
                    <a:pt x="19" y="12"/>
                    <a:pt x="8" y="10"/>
                    <a:pt x="1" y="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3" name="Google Shape;2843;g101a4096445_2_5021"/>
            <p:cNvSpPr/>
            <p:nvPr/>
          </p:nvSpPr>
          <p:spPr>
            <a:xfrm rot="5400000">
              <a:off x="4949186" y="1667653"/>
              <a:ext cx="151587" cy="67730"/>
            </a:xfrm>
            <a:custGeom>
              <a:rect b="b" l="l" r="r" t="t"/>
              <a:pathLst>
                <a:path extrusionOk="0" h="35" w="80">
                  <a:moveTo>
                    <a:pt x="0" y="8"/>
                  </a:moveTo>
                  <a:cubicBezTo>
                    <a:pt x="31" y="22"/>
                    <a:pt x="61" y="35"/>
                    <a:pt x="80" y="0"/>
                  </a:cubicBezTo>
                  <a:cubicBezTo>
                    <a:pt x="68" y="3"/>
                    <a:pt x="60" y="12"/>
                    <a:pt x="48" y="13"/>
                  </a:cubicBezTo>
                  <a:cubicBezTo>
                    <a:pt x="35" y="15"/>
                    <a:pt x="22" y="13"/>
                    <a:pt x="9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4" name="Google Shape;2844;g101a4096445_2_5021"/>
            <p:cNvSpPr/>
            <p:nvPr/>
          </p:nvSpPr>
          <p:spPr>
            <a:xfrm rot="5400000">
              <a:off x="5934503" y="3162562"/>
              <a:ext cx="338652" cy="174164"/>
            </a:xfrm>
            <a:custGeom>
              <a:rect b="b" l="l" r="r" t="t"/>
              <a:pathLst>
                <a:path extrusionOk="0" h="91" w="180">
                  <a:moveTo>
                    <a:pt x="2" y="26"/>
                  </a:moveTo>
                  <a:cubicBezTo>
                    <a:pt x="11" y="27"/>
                    <a:pt x="30" y="13"/>
                    <a:pt x="39" y="9"/>
                  </a:cubicBezTo>
                  <a:cubicBezTo>
                    <a:pt x="51" y="3"/>
                    <a:pt x="61" y="0"/>
                    <a:pt x="75" y="0"/>
                  </a:cubicBezTo>
                  <a:cubicBezTo>
                    <a:pt x="97" y="0"/>
                    <a:pt x="106" y="11"/>
                    <a:pt x="123" y="25"/>
                  </a:cubicBezTo>
                  <a:cubicBezTo>
                    <a:pt x="149" y="47"/>
                    <a:pt x="170" y="57"/>
                    <a:pt x="180" y="91"/>
                  </a:cubicBezTo>
                  <a:cubicBezTo>
                    <a:pt x="173" y="90"/>
                    <a:pt x="165" y="82"/>
                    <a:pt x="159" y="77"/>
                  </a:cubicBezTo>
                  <a:cubicBezTo>
                    <a:pt x="146" y="65"/>
                    <a:pt x="132" y="55"/>
                    <a:pt x="117" y="47"/>
                  </a:cubicBezTo>
                  <a:cubicBezTo>
                    <a:pt x="101" y="38"/>
                    <a:pt x="86" y="34"/>
                    <a:pt x="69" y="29"/>
                  </a:cubicBezTo>
                  <a:cubicBezTo>
                    <a:pt x="45" y="22"/>
                    <a:pt x="22" y="17"/>
                    <a:pt x="0" y="32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5" name="Google Shape;2845;g101a4096445_2_5021"/>
            <p:cNvSpPr/>
            <p:nvPr/>
          </p:nvSpPr>
          <p:spPr>
            <a:xfrm rot="5400000">
              <a:off x="6315084" y="3265770"/>
              <a:ext cx="129010" cy="364455"/>
            </a:xfrm>
            <a:custGeom>
              <a:rect b="b" l="l" r="r" t="t"/>
              <a:pathLst>
                <a:path extrusionOk="0" h="193" w="68">
                  <a:moveTo>
                    <a:pt x="68" y="0"/>
                  </a:moveTo>
                  <a:cubicBezTo>
                    <a:pt x="48" y="34"/>
                    <a:pt x="28" y="67"/>
                    <a:pt x="18" y="105"/>
                  </a:cubicBezTo>
                  <a:cubicBezTo>
                    <a:pt x="12" y="132"/>
                    <a:pt x="0" y="165"/>
                    <a:pt x="7" y="193"/>
                  </a:cubicBezTo>
                  <a:cubicBezTo>
                    <a:pt x="17" y="173"/>
                    <a:pt x="24" y="150"/>
                    <a:pt x="29" y="128"/>
                  </a:cubicBezTo>
                  <a:cubicBezTo>
                    <a:pt x="34" y="106"/>
                    <a:pt x="44" y="87"/>
                    <a:pt x="50" y="65"/>
                  </a:cubicBezTo>
                  <a:cubicBezTo>
                    <a:pt x="55" y="48"/>
                    <a:pt x="60" y="28"/>
                    <a:pt x="68" y="15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6" name="Google Shape;2846;g101a4096445_2_5021"/>
            <p:cNvSpPr/>
            <p:nvPr/>
          </p:nvSpPr>
          <p:spPr>
            <a:xfrm rot="5400000">
              <a:off x="5960305" y="3607648"/>
              <a:ext cx="338652" cy="335427"/>
            </a:xfrm>
            <a:custGeom>
              <a:rect b="b" l="l" r="r" t="t"/>
              <a:pathLst>
                <a:path extrusionOk="0" h="178" w="179">
                  <a:moveTo>
                    <a:pt x="4" y="174"/>
                  </a:moveTo>
                  <a:cubicBezTo>
                    <a:pt x="5" y="152"/>
                    <a:pt x="7" y="122"/>
                    <a:pt x="24" y="106"/>
                  </a:cubicBezTo>
                  <a:cubicBezTo>
                    <a:pt x="43" y="88"/>
                    <a:pt x="59" y="91"/>
                    <a:pt x="80" y="96"/>
                  </a:cubicBezTo>
                  <a:cubicBezTo>
                    <a:pt x="90" y="98"/>
                    <a:pt x="107" y="104"/>
                    <a:pt x="116" y="102"/>
                  </a:cubicBezTo>
                  <a:cubicBezTo>
                    <a:pt x="126" y="99"/>
                    <a:pt x="140" y="86"/>
                    <a:pt x="146" y="78"/>
                  </a:cubicBezTo>
                  <a:cubicBezTo>
                    <a:pt x="157" y="64"/>
                    <a:pt x="162" y="48"/>
                    <a:pt x="166" y="32"/>
                  </a:cubicBezTo>
                  <a:cubicBezTo>
                    <a:pt x="168" y="21"/>
                    <a:pt x="169" y="9"/>
                    <a:pt x="174" y="0"/>
                  </a:cubicBezTo>
                  <a:cubicBezTo>
                    <a:pt x="179" y="25"/>
                    <a:pt x="176" y="74"/>
                    <a:pt x="163" y="97"/>
                  </a:cubicBezTo>
                  <a:cubicBezTo>
                    <a:pt x="153" y="115"/>
                    <a:pt x="127" y="119"/>
                    <a:pt x="108" y="119"/>
                  </a:cubicBezTo>
                  <a:cubicBezTo>
                    <a:pt x="84" y="119"/>
                    <a:pt x="58" y="112"/>
                    <a:pt x="37" y="128"/>
                  </a:cubicBezTo>
                  <a:cubicBezTo>
                    <a:pt x="23" y="138"/>
                    <a:pt x="0" y="159"/>
                    <a:pt x="0" y="178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7" name="Google Shape;2847;g101a4096445_2_5021"/>
            <p:cNvSpPr/>
            <p:nvPr/>
          </p:nvSpPr>
          <p:spPr>
            <a:xfrm rot="5400000">
              <a:off x="4689552" y="4762292"/>
              <a:ext cx="206417" cy="119335"/>
            </a:xfrm>
            <a:custGeom>
              <a:rect b="b" l="l" r="r" t="t"/>
              <a:pathLst>
                <a:path extrusionOk="0" h="62" w="110">
                  <a:moveTo>
                    <a:pt x="110" y="0"/>
                  </a:moveTo>
                  <a:cubicBezTo>
                    <a:pt x="96" y="8"/>
                    <a:pt x="78" y="18"/>
                    <a:pt x="77" y="36"/>
                  </a:cubicBezTo>
                  <a:cubicBezTo>
                    <a:pt x="77" y="45"/>
                    <a:pt x="93" y="61"/>
                    <a:pt x="79" y="62"/>
                  </a:cubicBezTo>
                  <a:cubicBezTo>
                    <a:pt x="76" y="62"/>
                    <a:pt x="65" y="53"/>
                    <a:pt x="62" y="52"/>
                  </a:cubicBezTo>
                  <a:cubicBezTo>
                    <a:pt x="53" y="47"/>
                    <a:pt x="46" y="46"/>
                    <a:pt x="37" y="42"/>
                  </a:cubicBezTo>
                  <a:cubicBezTo>
                    <a:pt x="22" y="37"/>
                    <a:pt x="6" y="28"/>
                    <a:pt x="0" y="13"/>
                  </a:cubicBezTo>
                  <a:cubicBezTo>
                    <a:pt x="7" y="8"/>
                    <a:pt x="26" y="15"/>
                    <a:pt x="36" y="15"/>
                  </a:cubicBezTo>
                  <a:cubicBezTo>
                    <a:pt x="46" y="16"/>
                    <a:pt x="58" y="17"/>
                    <a:pt x="68" y="14"/>
                  </a:cubicBezTo>
                  <a:cubicBezTo>
                    <a:pt x="81" y="10"/>
                    <a:pt x="91" y="1"/>
                    <a:pt x="106" y="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8" name="Google Shape;2848;g101a4096445_2_5021"/>
            <p:cNvSpPr/>
            <p:nvPr/>
          </p:nvSpPr>
          <p:spPr>
            <a:xfrm rot="5400000">
              <a:off x="3110787" y="5315424"/>
              <a:ext cx="141912" cy="135461"/>
            </a:xfrm>
            <a:custGeom>
              <a:rect b="b" l="l" r="r" t="t"/>
              <a:pathLst>
                <a:path extrusionOk="0" h="71" w="75">
                  <a:moveTo>
                    <a:pt x="0" y="40"/>
                  </a:moveTo>
                  <a:cubicBezTo>
                    <a:pt x="14" y="30"/>
                    <a:pt x="33" y="15"/>
                    <a:pt x="52" y="26"/>
                  </a:cubicBezTo>
                  <a:cubicBezTo>
                    <a:pt x="67" y="35"/>
                    <a:pt x="68" y="58"/>
                    <a:pt x="75" y="71"/>
                  </a:cubicBezTo>
                  <a:cubicBezTo>
                    <a:pt x="73" y="54"/>
                    <a:pt x="69" y="14"/>
                    <a:pt x="47" y="7"/>
                  </a:cubicBezTo>
                  <a:cubicBezTo>
                    <a:pt x="27" y="0"/>
                    <a:pt x="12" y="28"/>
                    <a:pt x="2" y="40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9" name="Google Shape;2849;g101a4096445_2_5021"/>
            <p:cNvSpPr/>
            <p:nvPr/>
          </p:nvSpPr>
          <p:spPr>
            <a:xfrm rot="5400000">
              <a:off x="3076922" y="1646689"/>
              <a:ext cx="422509" cy="361229"/>
            </a:xfrm>
            <a:custGeom>
              <a:rect b="b" l="l" r="r" t="t"/>
              <a:pathLst>
                <a:path extrusionOk="0" h="191" w="223">
                  <a:moveTo>
                    <a:pt x="223" y="36"/>
                  </a:moveTo>
                  <a:cubicBezTo>
                    <a:pt x="177" y="58"/>
                    <a:pt x="186" y="130"/>
                    <a:pt x="193" y="170"/>
                  </a:cubicBezTo>
                  <a:cubicBezTo>
                    <a:pt x="169" y="141"/>
                    <a:pt x="169" y="61"/>
                    <a:pt x="116" y="67"/>
                  </a:cubicBezTo>
                  <a:cubicBezTo>
                    <a:pt x="93" y="70"/>
                    <a:pt x="75" y="93"/>
                    <a:pt x="61" y="111"/>
                  </a:cubicBezTo>
                  <a:cubicBezTo>
                    <a:pt x="41" y="137"/>
                    <a:pt x="15" y="163"/>
                    <a:pt x="0" y="191"/>
                  </a:cubicBezTo>
                  <a:cubicBezTo>
                    <a:pt x="17" y="152"/>
                    <a:pt x="43" y="113"/>
                    <a:pt x="68" y="79"/>
                  </a:cubicBezTo>
                  <a:cubicBezTo>
                    <a:pt x="85" y="57"/>
                    <a:pt x="103" y="28"/>
                    <a:pt x="127" y="13"/>
                  </a:cubicBezTo>
                  <a:cubicBezTo>
                    <a:pt x="139" y="6"/>
                    <a:pt x="164" y="0"/>
                    <a:pt x="178" y="3"/>
                  </a:cubicBezTo>
                  <a:cubicBezTo>
                    <a:pt x="195" y="7"/>
                    <a:pt x="204" y="26"/>
                    <a:pt x="217" y="3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0" name="Google Shape;2850;g101a4096445_2_5021"/>
            <p:cNvSpPr/>
            <p:nvPr/>
          </p:nvSpPr>
          <p:spPr>
            <a:xfrm rot="5400000">
              <a:off x="2556042" y="1093557"/>
              <a:ext cx="474113" cy="222543"/>
            </a:xfrm>
            <a:custGeom>
              <a:rect b="b" l="l" r="r" t="t"/>
              <a:pathLst>
                <a:path extrusionOk="0" h="117" w="252">
                  <a:moveTo>
                    <a:pt x="0" y="110"/>
                  </a:moveTo>
                  <a:cubicBezTo>
                    <a:pt x="14" y="117"/>
                    <a:pt x="52" y="107"/>
                    <a:pt x="69" y="104"/>
                  </a:cubicBezTo>
                  <a:cubicBezTo>
                    <a:pt x="98" y="99"/>
                    <a:pt x="125" y="95"/>
                    <a:pt x="150" y="80"/>
                  </a:cubicBezTo>
                  <a:cubicBezTo>
                    <a:pt x="170" y="69"/>
                    <a:pt x="189" y="59"/>
                    <a:pt x="207" y="45"/>
                  </a:cubicBezTo>
                  <a:cubicBezTo>
                    <a:pt x="220" y="35"/>
                    <a:pt x="251" y="17"/>
                    <a:pt x="252" y="0"/>
                  </a:cubicBezTo>
                  <a:cubicBezTo>
                    <a:pt x="238" y="24"/>
                    <a:pt x="205" y="29"/>
                    <a:pt x="180" y="38"/>
                  </a:cubicBezTo>
                  <a:cubicBezTo>
                    <a:pt x="151" y="49"/>
                    <a:pt x="117" y="58"/>
                    <a:pt x="90" y="74"/>
                  </a:cubicBezTo>
                  <a:cubicBezTo>
                    <a:pt x="73" y="85"/>
                    <a:pt x="56" y="94"/>
                    <a:pt x="38" y="103"/>
                  </a:cubicBezTo>
                  <a:cubicBezTo>
                    <a:pt x="26" y="108"/>
                    <a:pt x="13" y="110"/>
                    <a:pt x="1" y="116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1" name="Google Shape;2851;g101a4096445_2_5021"/>
            <p:cNvSpPr/>
            <p:nvPr/>
          </p:nvSpPr>
          <p:spPr>
            <a:xfrm rot="5400000">
              <a:off x="2885018" y="2083712"/>
              <a:ext cx="93533" cy="241895"/>
            </a:xfrm>
            <a:custGeom>
              <a:rect b="b" l="l" r="r" t="t"/>
              <a:pathLst>
                <a:path extrusionOk="0" h="128" w="50">
                  <a:moveTo>
                    <a:pt x="0" y="0"/>
                  </a:moveTo>
                  <a:cubicBezTo>
                    <a:pt x="50" y="22"/>
                    <a:pt x="29" y="90"/>
                    <a:pt x="7" y="128"/>
                  </a:cubicBezTo>
                  <a:cubicBezTo>
                    <a:pt x="27" y="106"/>
                    <a:pt x="46" y="62"/>
                    <a:pt x="41" y="32"/>
                  </a:cubicBezTo>
                  <a:cubicBezTo>
                    <a:pt x="36" y="6"/>
                    <a:pt x="24" y="8"/>
                    <a:pt x="1" y="7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2" name="Google Shape;2852;g101a4096445_2_5021"/>
            <p:cNvSpPr/>
            <p:nvPr/>
          </p:nvSpPr>
          <p:spPr>
            <a:xfrm rot="5400000">
              <a:off x="3742938" y="1793438"/>
              <a:ext cx="370905" cy="183840"/>
            </a:xfrm>
            <a:custGeom>
              <a:rect b="b" l="l" r="r" t="t"/>
              <a:pathLst>
                <a:path extrusionOk="0" h="97" w="198">
                  <a:moveTo>
                    <a:pt x="0" y="53"/>
                  </a:moveTo>
                  <a:cubicBezTo>
                    <a:pt x="2" y="40"/>
                    <a:pt x="44" y="25"/>
                    <a:pt x="57" y="19"/>
                  </a:cubicBezTo>
                  <a:cubicBezTo>
                    <a:pt x="74" y="13"/>
                    <a:pt x="99" y="4"/>
                    <a:pt x="118" y="9"/>
                  </a:cubicBezTo>
                  <a:cubicBezTo>
                    <a:pt x="157" y="18"/>
                    <a:pt x="171" y="72"/>
                    <a:pt x="198" y="97"/>
                  </a:cubicBezTo>
                  <a:cubicBezTo>
                    <a:pt x="180" y="63"/>
                    <a:pt x="167" y="16"/>
                    <a:pt x="124" y="4"/>
                  </a:cubicBezTo>
                  <a:cubicBezTo>
                    <a:pt x="108" y="0"/>
                    <a:pt x="90" y="6"/>
                    <a:pt x="74" y="11"/>
                  </a:cubicBezTo>
                  <a:cubicBezTo>
                    <a:pt x="63" y="14"/>
                    <a:pt x="55" y="20"/>
                    <a:pt x="44" y="27"/>
                  </a:cubicBezTo>
                  <a:cubicBezTo>
                    <a:pt x="36" y="32"/>
                    <a:pt x="27" y="33"/>
                    <a:pt x="19" y="3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3" name="Google Shape;2853;g101a4096445_2_5021"/>
            <p:cNvSpPr/>
            <p:nvPr/>
          </p:nvSpPr>
          <p:spPr>
            <a:xfrm rot="5400000">
              <a:off x="4402504" y="2224011"/>
              <a:ext cx="170939" cy="83857"/>
            </a:xfrm>
            <a:custGeom>
              <a:rect b="b" l="l" r="r" t="t"/>
              <a:pathLst>
                <a:path extrusionOk="0" h="44" w="90">
                  <a:moveTo>
                    <a:pt x="1" y="26"/>
                  </a:moveTo>
                  <a:cubicBezTo>
                    <a:pt x="11" y="16"/>
                    <a:pt x="38" y="16"/>
                    <a:pt x="51" y="19"/>
                  </a:cubicBezTo>
                  <a:cubicBezTo>
                    <a:pt x="67" y="22"/>
                    <a:pt x="78" y="35"/>
                    <a:pt x="90" y="44"/>
                  </a:cubicBezTo>
                  <a:cubicBezTo>
                    <a:pt x="76" y="2"/>
                    <a:pt x="31" y="0"/>
                    <a:pt x="0" y="19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4" name="Google Shape;2854;g101a4096445_2_5021"/>
            <p:cNvSpPr/>
            <p:nvPr/>
          </p:nvSpPr>
          <p:spPr>
            <a:xfrm rot="5400000">
              <a:off x="3280113" y="1830529"/>
              <a:ext cx="180615" cy="112884"/>
            </a:xfrm>
            <a:custGeom>
              <a:rect b="b" l="l" r="r" t="t"/>
              <a:pathLst>
                <a:path extrusionOk="0" h="60" w="95">
                  <a:moveTo>
                    <a:pt x="3" y="36"/>
                  </a:moveTo>
                  <a:cubicBezTo>
                    <a:pt x="20" y="20"/>
                    <a:pt x="41" y="0"/>
                    <a:pt x="65" y="3"/>
                  </a:cubicBezTo>
                  <a:cubicBezTo>
                    <a:pt x="83" y="4"/>
                    <a:pt x="84" y="16"/>
                    <a:pt x="95" y="25"/>
                  </a:cubicBezTo>
                  <a:cubicBezTo>
                    <a:pt x="95" y="25"/>
                    <a:pt x="95" y="25"/>
                    <a:pt x="95" y="25"/>
                  </a:cubicBezTo>
                  <a:cubicBezTo>
                    <a:pt x="84" y="33"/>
                    <a:pt x="82" y="49"/>
                    <a:pt x="76" y="60"/>
                  </a:cubicBezTo>
                  <a:cubicBezTo>
                    <a:pt x="71" y="45"/>
                    <a:pt x="76" y="25"/>
                    <a:pt x="58" y="17"/>
                  </a:cubicBezTo>
                  <a:cubicBezTo>
                    <a:pt x="38" y="7"/>
                    <a:pt x="15" y="30"/>
                    <a:pt x="0" y="40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5" name="Google Shape;2855;g101a4096445_2_5021"/>
            <p:cNvSpPr/>
            <p:nvPr/>
          </p:nvSpPr>
          <p:spPr>
            <a:xfrm rot="5400000">
              <a:off x="5202369" y="2617493"/>
              <a:ext cx="64505" cy="112884"/>
            </a:xfrm>
            <a:custGeom>
              <a:rect b="b" l="l" r="r" t="t"/>
              <a:pathLst>
                <a:path extrusionOk="0" h="61" w="33">
                  <a:moveTo>
                    <a:pt x="15" y="0"/>
                  </a:moveTo>
                  <a:cubicBezTo>
                    <a:pt x="17" y="20"/>
                    <a:pt x="20" y="47"/>
                    <a:pt x="0" y="61"/>
                  </a:cubicBezTo>
                  <a:cubicBezTo>
                    <a:pt x="15" y="49"/>
                    <a:pt x="33" y="22"/>
                    <a:pt x="15" y="6"/>
                  </a:cubicBezTo>
                </a:path>
              </a:pathLst>
            </a:custGeom>
            <a:solidFill>
              <a:srgbClr val="F7F5D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6" name="Google Shape;2856;g101a4096445_2_5021"/>
            <p:cNvSpPr/>
            <p:nvPr/>
          </p:nvSpPr>
          <p:spPr>
            <a:xfrm rot="5400000">
              <a:off x="2976938" y="1704744"/>
              <a:ext cx="583772" cy="470888"/>
            </a:xfrm>
            <a:custGeom>
              <a:rect b="b" l="l" r="r" t="t"/>
              <a:pathLst>
                <a:path extrusionOk="0" h="250" w="308">
                  <a:moveTo>
                    <a:pt x="181" y="36"/>
                  </a:moveTo>
                  <a:cubicBezTo>
                    <a:pt x="181" y="36"/>
                    <a:pt x="93" y="0"/>
                    <a:pt x="0" y="178"/>
                  </a:cubicBezTo>
                  <a:cubicBezTo>
                    <a:pt x="0" y="178"/>
                    <a:pt x="71" y="51"/>
                    <a:pt x="165" y="42"/>
                  </a:cubicBezTo>
                  <a:cubicBezTo>
                    <a:pt x="165" y="42"/>
                    <a:pt x="122" y="143"/>
                    <a:pt x="178" y="187"/>
                  </a:cubicBezTo>
                  <a:cubicBezTo>
                    <a:pt x="234" y="231"/>
                    <a:pt x="268" y="215"/>
                    <a:pt x="283" y="250"/>
                  </a:cubicBezTo>
                  <a:cubicBezTo>
                    <a:pt x="283" y="250"/>
                    <a:pt x="308" y="240"/>
                    <a:pt x="201" y="191"/>
                  </a:cubicBezTo>
                  <a:cubicBezTo>
                    <a:pt x="138" y="163"/>
                    <a:pt x="154" y="62"/>
                    <a:pt x="181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7" name="Google Shape;2857;g101a4096445_2_5021"/>
            <p:cNvSpPr/>
            <p:nvPr/>
          </p:nvSpPr>
          <p:spPr>
            <a:xfrm rot="5400000">
              <a:off x="3404286" y="1961152"/>
              <a:ext cx="58055" cy="51604"/>
            </a:xfrm>
            <a:custGeom>
              <a:rect b="b" l="l" r="r" t="t"/>
              <a:pathLst>
                <a:path extrusionOk="0" h="27" w="32">
                  <a:moveTo>
                    <a:pt x="32" y="14"/>
                  </a:moveTo>
                  <a:cubicBezTo>
                    <a:pt x="31" y="21"/>
                    <a:pt x="24" y="27"/>
                    <a:pt x="16" y="26"/>
                  </a:cubicBezTo>
                  <a:cubicBezTo>
                    <a:pt x="7" y="26"/>
                    <a:pt x="0" y="20"/>
                    <a:pt x="1" y="12"/>
                  </a:cubicBezTo>
                  <a:cubicBezTo>
                    <a:pt x="1" y="5"/>
                    <a:pt x="8" y="0"/>
                    <a:pt x="17" y="0"/>
                  </a:cubicBezTo>
                  <a:cubicBezTo>
                    <a:pt x="25" y="0"/>
                    <a:pt x="32" y="7"/>
                    <a:pt x="3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8" name="Google Shape;2858;g101a4096445_2_5021"/>
            <p:cNvSpPr/>
            <p:nvPr/>
          </p:nvSpPr>
          <p:spPr>
            <a:xfrm rot="5400000">
              <a:off x="3434926" y="2017594"/>
              <a:ext cx="29027" cy="32253"/>
            </a:xfrm>
            <a:custGeom>
              <a:rect b="b" l="l" r="r" t="t"/>
              <a:pathLst>
                <a:path extrusionOk="0" h="17" w="16">
                  <a:moveTo>
                    <a:pt x="16" y="9"/>
                  </a:moveTo>
                  <a:cubicBezTo>
                    <a:pt x="16" y="14"/>
                    <a:pt x="12" y="17"/>
                    <a:pt x="8" y="17"/>
                  </a:cubicBezTo>
                  <a:cubicBezTo>
                    <a:pt x="3" y="16"/>
                    <a:pt x="0" y="13"/>
                    <a:pt x="0" y="8"/>
                  </a:cubicBezTo>
                  <a:cubicBezTo>
                    <a:pt x="0" y="4"/>
                    <a:pt x="4" y="0"/>
                    <a:pt x="9" y="1"/>
                  </a:cubicBezTo>
                  <a:cubicBezTo>
                    <a:pt x="13" y="1"/>
                    <a:pt x="16" y="5"/>
                    <a:pt x="16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9" name="Google Shape;2859;g101a4096445_2_5021"/>
            <p:cNvSpPr/>
            <p:nvPr/>
          </p:nvSpPr>
          <p:spPr>
            <a:xfrm rot="5400000">
              <a:off x="3446214" y="2061135"/>
              <a:ext cx="12901" cy="12901"/>
            </a:xfrm>
            <a:custGeom>
              <a:rect b="b" l="l" r="r" t="t"/>
              <a:pathLst>
                <a:path extrusionOk="0" h="6" w="7">
                  <a:moveTo>
                    <a:pt x="7" y="3"/>
                  </a:moveTo>
                  <a:cubicBezTo>
                    <a:pt x="7" y="4"/>
                    <a:pt x="5" y="6"/>
                    <a:pt x="3" y="6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0" name="Google Shape;2860;g101a4096445_2_5021"/>
            <p:cNvSpPr/>
            <p:nvPr/>
          </p:nvSpPr>
          <p:spPr>
            <a:xfrm rot="5400000">
              <a:off x="3409123" y="1891809"/>
              <a:ext cx="41928" cy="45154"/>
            </a:xfrm>
            <a:custGeom>
              <a:rect b="b" l="l" r="r" t="t"/>
              <a:pathLst>
                <a:path extrusionOk="0" h="25" w="22">
                  <a:moveTo>
                    <a:pt x="22" y="13"/>
                  </a:moveTo>
                  <a:cubicBezTo>
                    <a:pt x="22" y="20"/>
                    <a:pt x="17" y="25"/>
                    <a:pt x="11" y="25"/>
                  </a:cubicBezTo>
                  <a:cubicBezTo>
                    <a:pt x="5" y="24"/>
                    <a:pt x="0" y="19"/>
                    <a:pt x="0" y="12"/>
                  </a:cubicBezTo>
                  <a:cubicBezTo>
                    <a:pt x="1" y="5"/>
                    <a:pt x="6" y="0"/>
                    <a:pt x="12" y="1"/>
                  </a:cubicBezTo>
                  <a:cubicBezTo>
                    <a:pt x="18" y="1"/>
                    <a:pt x="22" y="7"/>
                    <a:pt x="2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1" name="Google Shape;2861;g101a4096445_2_5021"/>
            <p:cNvSpPr/>
            <p:nvPr/>
          </p:nvSpPr>
          <p:spPr>
            <a:xfrm rot="5400000">
              <a:off x="4949186" y="1796664"/>
              <a:ext cx="177389" cy="248345"/>
            </a:xfrm>
            <a:custGeom>
              <a:rect b="b" l="l" r="r" t="t"/>
              <a:pathLst>
                <a:path extrusionOk="0" h="131" w="93">
                  <a:moveTo>
                    <a:pt x="0" y="38"/>
                  </a:moveTo>
                  <a:cubicBezTo>
                    <a:pt x="0" y="38"/>
                    <a:pt x="32" y="0"/>
                    <a:pt x="50" y="35"/>
                  </a:cubicBezTo>
                  <a:cubicBezTo>
                    <a:pt x="67" y="69"/>
                    <a:pt x="78" y="118"/>
                    <a:pt x="93" y="131"/>
                  </a:cubicBezTo>
                  <a:cubicBezTo>
                    <a:pt x="93" y="131"/>
                    <a:pt x="55" y="79"/>
                    <a:pt x="50" y="47"/>
                  </a:cubicBezTo>
                  <a:cubicBezTo>
                    <a:pt x="45" y="15"/>
                    <a:pt x="21" y="19"/>
                    <a:pt x="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2" name="Google Shape;2862;g101a4096445_2_5021"/>
            <p:cNvSpPr/>
            <p:nvPr/>
          </p:nvSpPr>
          <p:spPr>
            <a:xfrm rot="5400000">
              <a:off x="5033043" y="1915998"/>
              <a:ext cx="41928" cy="41928"/>
            </a:xfrm>
            <a:custGeom>
              <a:rect b="b" l="l" r="r" t="t"/>
              <a:pathLst>
                <a:path extrusionOk="0" h="22" w="22">
                  <a:moveTo>
                    <a:pt x="22" y="11"/>
                  </a:moveTo>
                  <a:cubicBezTo>
                    <a:pt x="21" y="17"/>
                    <a:pt x="16" y="22"/>
                    <a:pt x="10" y="21"/>
                  </a:cubicBezTo>
                  <a:cubicBezTo>
                    <a:pt x="4" y="21"/>
                    <a:pt x="0" y="16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17" y="0"/>
                    <a:pt x="22" y="5"/>
                    <a:pt x="2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3" name="Google Shape;2863;g101a4096445_2_5021"/>
            <p:cNvSpPr/>
            <p:nvPr/>
          </p:nvSpPr>
          <p:spPr>
            <a:xfrm rot="5400000">
              <a:off x="4999177" y="1940188"/>
              <a:ext cx="29027" cy="25802"/>
            </a:xfrm>
            <a:custGeom>
              <a:rect b="b" l="l" r="r" t="t"/>
              <a:pathLst>
                <a:path extrusionOk="0" h="14" w="15">
                  <a:moveTo>
                    <a:pt x="14" y="7"/>
                  </a:moveTo>
                  <a:cubicBezTo>
                    <a:pt x="14" y="11"/>
                    <a:pt x="11" y="14"/>
                    <a:pt x="7" y="14"/>
                  </a:cubicBezTo>
                  <a:cubicBezTo>
                    <a:pt x="3" y="13"/>
                    <a:pt x="0" y="10"/>
                    <a:pt x="0" y="7"/>
                  </a:cubicBezTo>
                  <a:cubicBezTo>
                    <a:pt x="0" y="3"/>
                    <a:pt x="4" y="0"/>
                    <a:pt x="8" y="1"/>
                  </a:cubicBezTo>
                  <a:cubicBezTo>
                    <a:pt x="12" y="1"/>
                    <a:pt x="15" y="4"/>
                    <a:pt x="14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4" name="Google Shape;2864;g101a4096445_2_5021"/>
            <p:cNvSpPr/>
            <p:nvPr/>
          </p:nvSpPr>
          <p:spPr>
            <a:xfrm rot="5400000">
              <a:off x="3051119" y="3623774"/>
              <a:ext cx="638602" cy="480564"/>
            </a:xfrm>
            <a:custGeom>
              <a:rect b="b" l="l" r="r" t="t"/>
              <a:pathLst>
                <a:path extrusionOk="0" h="255" w="338">
                  <a:moveTo>
                    <a:pt x="338" y="0"/>
                  </a:moveTo>
                  <a:cubicBezTo>
                    <a:pt x="338" y="0"/>
                    <a:pt x="264" y="42"/>
                    <a:pt x="221" y="80"/>
                  </a:cubicBezTo>
                  <a:cubicBezTo>
                    <a:pt x="178" y="117"/>
                    <a:pt x="95" y="214"/>
                    <a:pt x="0" y="255"/>
                  </a:cubicBezTo>
                  <a:cubicBezTo>
                    <a:pt x="0" y="255"/>
                    <a:pt x="115" y="171"/>
                    <a:pt x="145" y="124"/>
                  </a:cubicBezTo>
                  <a:cubicBezTo>
                    <a:pt x="176" y="77"/>
                    <a:pt x="278" y="0"/>
                    <a:pt x="33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5" name="Google Shape;2865;g101a4096445_2_5021"/>
            <p:cNvSpPr/>
            <p:nvPr/>
          </p:nvSpPr>
          <p:spPr>
            <a:xfrm rot="5400000">
              <a:off x="3014029" y="2693286"/>
              <a:ext cx="390257" cy="686981"/>
            </a:xfrm>
            <a:custGeom>
              <a:rect b="b" l="l" r="r" t="t"/>
              <a:pathLst>
                <a:path extrusionOk="0" h="365" w="207">
                  <a:moveTo>
                    <a:pt x="0" y="0"/>
                  </a:moveTo>
                  <a:cubicBezTo>
                    <a:pt x="0" y="0"/>
                    <a:pt x="107" y="69"/>
                    <a:pt x="207" y="365"/>
                  </a:cubicBezTo>
                  <a:cubicBezTo>
                    <a:pt x="207" y="365"/>
                    <a:pt x="207" y="108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6" name="Google Shape;2866;g101a4096445_2_5021"/>
            <p:cNvSpPr/>
            <p:nvPr/>
          </p:nvSpPr>
          <p:spPr>
            <a:xfrm rot="5400000">
              <a:off x="3896138" y="2530411"/>
              <a:ext cx="199966" cy="241895"/>
            </a:xfrm>
            <a:custGeom>
              <a:rect b="b" l="l" r="r" t="t"/>
              <a:pathLst>
                <a:path extrusionOk="0" h="127" w="107">
                  <a:moveTo>
                    <a:pt x="33" y="0"/>
                  </a:moveTo>
                  <a:cubicBezTo>
                    <a:pt x="33" y="0"/>
                    <a:pt x="70" y="13"/>
                    <a:pt x="0" y="127"/>
                  </a:cubicBezTo>
                  <a:cubicBezTo>
                    <a:pt x="0" y="127"/>
                    <a:pt x="107" y="18"/>
                    <a:pt x="3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7" name="Google Shape;2867;g101a4096445_2_5021"/>
            <p:cNvSpPr/>
            <p:nvPr/>
          </p:nvSpPr>
          <p:spPr>
            <a:xfrm rot="5400000">
              <a:off x="4105780" y="3943075"/>
              <a:ext cx="183840" cy="470888"/>
            </a:xfrm>
            <a:custGeom>
              <a:rect b="b" l="l" r="r" t="t"/>
              <a:pathLst>
                <a:path extrusionOk="0" h="249" w="98">
                  <a:moveTo>
                    <a:pt x="43" y="0"/>
                  </a:moveTo>
                  <a:cubicBezTo>
                    <a:pt x="43" y="0"/>
                    <a:pt x="19" y="51"/>
                    <a:pt x="48" y="92"/>
                  </a:cubicBezTo>
                  <a:cubicBezTo>
                    <a:pt x="77" y="134"/>
                    <a:pt x="98" y="211"/>
                    <a:pt x="95" y="249"/>
                  </a:cubicBezTo>
                  <a:cubicBezTo>
                    <a:pt x="95" y="249"/>
                    <a:pt x="68" y="142"/>
                    <a:pt x="34" y="111"/>
                  </a:cubicBezTo>
                  <a:cubicBezTo>
                    <a:pt x="0" y="80"/>
                    <a:pt x="30" y="8"/>
                    <a:pt x="43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8" name="Google Shape;2868;g101a4096445_2_5021"/>
            <p:cNvSpPr/>
            <p:nvPr/>
          </p:nvSpPr>
          <p:spPr>
            <a:xfrm rot="5400000">
              <a:off x="4668588" y="3893084"/>
              <a:ext cx="132236" cy="119335"/>
            </a:xfrm>
            <a:custGeom>
              <a:rect b="b" l="l" r="r" t="t"/>
              <a:pathLst>
                <a:path extrusionOk="0" h="64" w="70">
                  <a:moveTo>
                    <a:pt x="0" y="0"/>
                  </a:moveTo>
                  <a:cubicBezTo>
                    <a:pt x="0" y="0"/>
                    <a:pt x="32" y="47"/>
                    <a:pt x="70" y="52"/>
                  </a:cubicBezTo>
                  <a:cubicBezTo>
                    <a:pt x="70" y="52"/>
                    <a:pt x="14" y="64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9" name="Google Shape;2869;g101a4096445_2_5021"/>
            <p:cNvSpPr/>
            <p:nvPr/>
          </p:nvSpPr>
          <p:spPr>
            <a:xfrm rot="5400000">
              <a:off x="4318647" y="2611042"/>
              <a:ext cx="183840" cy="296724"/>
            </a:xfrm>
            <a:custGeom>
              <a:rect b="b" l="l" r="r" t="t"/>
              <a:pathLst>
                <a:path extrusionOk="0" h="158" w="97">
                  <a:moveTo>
                    <a:pt x="39" y="0"/>
                  </a:moveTo>
                  <a:cubicBezTo>
                    <a:pt x="39" y="0"/>
                    <a:pt x="69" y="101"/>
                    <a:pt x="0" y="158"/>
                  </a:cubicBezTo>
                  <a:cubicBezTo>
                    <a:pt x="0" y="158"/>
                    <a:pt x="97" y="120"/>
                    <a:pt x="3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0" name="Google Shape;2870;g101a4096445_2_5021"/>
            <p:cNvSpPr/>
            <p:nvPr/>
          </p:nvSpPr>
          <p:spPr>
            <a:xfrm rot="5400000">
              <a:off x="4908870" y="2236912"/>
              <a:ext cx="177389" cy="296724"/>
            </a:xfrm>
            <a:custGeom>
              <a:rect b="b" l="l" r="r" t="t"/>
              <a:pathLst>
                <a:path extrusionOk="0" h="157" w="94">
                  <a:moveTo>
                    <a:pt x="94" y="0"/>
                  </a:moveTo>
                  <a:cubicBezTo>
                    <a:pt x="94" y="0"/>
                    <a:pt x="5" y="54"/>
                    <a:pt x="0" y="157"/>
                  </a:cubicBezTo>
                  <a:cubicBezTo>
                    <a:pt x="0" y="157"/>
                    <a:pt x="42" y="26"/>
                    <a:pt x="94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1" name="Google Shape;2871;g101a4096445_2_5021"/>
            <p:cNvSpPr/>
            <p:nvPr/>
          </p:nvSpPr>
          <p:spPr>
            <a:xfrm rot="5400000">
              <a:off x="5139476" y="1716032"/>
              <a:ext cx="258021" cy="225768"/>
            </a:xfrm>
            <a:custGeom>
              <a:rect b="b" l="l" r="r" t="t"/>
              <a:pathLst>
                <a:path extrusionOk="0" h="120" w="138">
                  <a:moveTo>
                    <a:pt x="0" y="0"/>
                  </a:moveTo>
                  <a:cubicBezTo>
                    <a:pt x="0" y="0"/>
                    <a:pt x="91" y="23"/>
                    <a:pt x="132" y="120"/>
                  </a:cubicBezTo>
                  <a:cubicBezTo>
                    <a:pt x="132" y="120"/>
                    <a:pt x="138" y="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2" name="Google Shape;2872;g101a4096445_2_5021"/>
            <p:cNvSpPr/>
            <p:nvPr/>
          </p:nvSpPr>
          <p:spPr>
            <a:xfrm rot="5400000">
              <a:off x="4394441" y="1841817"/>
              <a:ext cx="83857" cy="77406"/>
            </a:xfrm>
            <a:custGeom>
              <a:rect b="b" l="l" r="r" t="t"/>
              <a:pathLst>
                <a:path extrusionOk="0" h="42" w="43">
                  <a:moveTo>
                    <a:pt x="0" y="24"/>
                  </a:moveTo>
                  <a:cubicBezTo>
                    <a:pt x="0" y="24"/>
                    <a:pt x="32" y="0"/>
                    <a:pt x="43" y="42"/>
                  </a:cubicBezTo>
                  <a:cubicBezTo>
                    <a:pt x="43" y="42"/>
                    <a:pt x="19" y="10"/>
                    <a:pt x="0" y="24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3" name="Google Shape;2873;g101a4096445_2_5021"/>
            <p:cNvSpPr/>
            <p:nvPr/>
          </p:nvSpPr>
          <p:spPr>
            <a:xfrm rot="5400000">
              <a:off x="4152546" y="2128866"/>
              <a:ext cx="206417" cy="64505"/>
            </a:xfrm>
            <a:custGeom>
              <a:rect b="b" l="l" r="r" t="t"/>
              <a:pathLst>
                <a:path extrusionOk="0" h="35" w="109">
                  <a:moveTo>
                    <a:pt x="0" y="30"/>
                  </a:move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56" y="35"/>
                    <a:pt x="0" y="3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4" name="Google Shape;2874;g101a4096445_2_5021"/>
            <p:cNvSpPr/>
            <p:nvPr/>
          </p:nvSpPr>
          <p:spPr>
            <a:xfrm rot="5400000">
              <a:off x="3705848" y="1972440"/>
              <a:ext cx="222543" cy="206417"/>
            </a:xfrm>
            <a:custGeom>
              <a:rect b="b" l="l" r="r" t="t"/>
              <a:pathLst>
                <a:path extrusionOk="0" h="111" w="117">
                  <a:moveTo>
                    <a:pt x="0" y="0"/>
                  </a:moveTo>
                  <a:cubicBezTo>
                    <a:pt x="0" y="0"/>
                    <a:pt x="15" y="64"/>
                    <a:pt x="117" y="111"/>
                  </a:cubicBezTo>
                  <a:cubicBezTo>
                    <a:pt x="117" y="111"/>
                    <a:pt x="28" y="53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5" name="Google Shape;2875;g101a4096445_2_5021"/>
            <p:cNvSpPr/>
            <p:nvPr/>
          </p:nvSpPr>
          <p:spPr>
            <a:xfrm rot="5400000">
              <a:off x="2794711" y="1325775"/>
              <a:ext cx="387031" cy="412833"/>
            </a:xfrm>
            <a:custGeom>
              <a:rect b="b" l="l" r="r" t="t"/>
              <a:pathLst>
                <a:path extrusionOk="0" h="219" w="205">
                  <a:moveTo>
                    <a:pt x="205" y="0"/>
                  </a:moveTo>
                  <a:cubicBezTo>
                    <a:pt x="205" y="0"/>
                    <a:pt x="108" y="169"/>
                    <a:pt x="0" y="219"/>
                  </a:cubicBezTo>
                  <a:cubicBezTo>
                    <a:pt x="0" y="219"/>
                    <a:pt x="121" y="129"/>
                    <a:pt x="205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6" name="Google Shape;2876;g101a4096445_2_5021"/>
            <p:cNvSpPr/>
            <p:nvPr/>
          </p:nvSpPr>
          <p:spPr>
            <a:xfrm rot="5400000">
              <a:off x="2475410" y="3289960"/>
              <a:ext cx="109659" cy="51604"/>
            </a:xfrm>
            <a:custGeom>
              <a:rect b="b" l="l" r="r" t="t"/>
              <a:pathLst>
                <a:path extrusionOk="0" h="27" w="58">
                  <a:moveTo>
                    <a:pt x="0" y="21"/>
                  </a:moveTo>
                  <a:cubicBezTo>
                    <a:pt x="0" y="21"/>
                    <a:pt x="48" y="21"/>
                    <a:pt x="58" y="27"/>
                  </a:cubicBezTo>
                  <a:cubicBezTo>
                    <a:pt x="58" y="27"/>
                    <a:pt x="39" y="0"/>
                    <a:pt x="0" y="2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7" name="Google Shape;2877;g101a4096445_2_5021"/>
            <p:cNvSpPr/>
            <p:nvPr/>
          </p:nvSpPr>
          <p:spPr>
            <a:xfrm rot="5400000">
              <a:off x="2547979" y="4842923"/>
              <a:ext cx="274147" cy="303175"/>
            </a:xfrm>
            <a:custGeom>
              <a:rect b="b" l="l" r="r" t="t"/>
              <a:pathLst>
                <a:path extrusionOk="0" h="161" w="146">
                  <a:moveTo>
                    <a:pt x="0" y="0"/>
                  </a:moveTo>
                  <a:cubicBezTo>
                    <a:pt x="0" y="0"/>
                    <a:pt x="69" y="161"/>
                    <a:pt x="146" y="27"/>
                  </a:cubicBezTo>
                  <a:cubicBezTo>
                    <a:pt x="146" y="27"/>
                    <a:pt x="80" y="12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8" name="Google Shape;2878;g101a4096445_2_5021"/>
            <p:cNvSpPr/>
            <p:nvPr/>
          </p:nvSpPr>
          <p:spPr>
            <a:xfrm rot="5400000">
              <a:off x="3217220" y="5067079"/>
              <a:ext cx="335427" cy="167714"/>
            </a:xfrm>
            <a:custGeom>
              <a:rect b="b" l="l" r="r" t="t"/>
              <a:pathLst>
                <a:path extrusionOk="0" h="89" w="178">
                  <a:moveTo>
                    <a:pt x="0" y="0"/>
                  </a:moveTo>
                  <a:cubicBezTo>
                    <a:pt x="0" y="0"/>
                    <a:pt x="38" y="89"/>
                    <a:pt x="178" y="28"/>
                  </a:cubicBezTo>
                  <a:cubicBezTo>
                    <a:pt x="178" y="28"/>
                    <a:pt x="83" y="80"/>
                    <a:pt x="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9" name="Google Shape;2879;g101a4096445_2_5021"/>
            <p:cNvSpPr/>
            <p:nvPr/>
          </p:nvSpPr>
          <p:spPr>
            <a:xfrm rot="5400000">
              <a:off x="3996121" y="5149323"/>
              <a:ext cx="319301" cy="354779"/>
            </a:xfrm>
            <a:custGeom>
              <a:rect b="b" l="l" r="r" t="t"/>
              <a:pathLst>
                <a:path extrusionOk="0" h="189" w="169">
                  <a:moveTo>
                    <a:pt x="169" y="0"/>
                  </a:moveTo>
                  <a:cubicBezTo>
                    <a:pt x="169" y="0"/>
                    <a:pt x="55" y="43"/>
                    <a:pt x="0" y="189"/>
                  </a:cubicBezTo>
                  <a:cubicBezTo>
                    <a:pt x="0" y="189"/>
                    <a:pt x="35" y="24"/>
                    <a:pt x="169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0" name="Google Shape;2880;g101a4096445_2_5021"/>
            <p:cNvSpPr/>
            <p:nvPr/>
          </p:nvSpPr>
          <p:spPr>
            <a:xfrm rot="5400000">
              <a:off x="4636336" y="4428477"/>
              <a:ext cx="293499" cy="228994"/>
            </a:xfrm>
            <a:custGeom>
              <a:rect b="b" l="l" r="r" t="t"/>
              <a:pathLst>
                <a:path extrusionOk="0" h="122" w="156">
                  <a:moveTo>
                    <a:pt x="0" y="122"/>
                  </a:moveTo>
                  <a:cubicBezTo>
                    <a:pt x="0" y="122"/>
                    <a:pt x="76" y="31"/>
                    <a:pt x="156" y="66"/>
                  </a:cubicBezTo>
                  <a:cubicBezTo>
                    <a:pt x="156" y="66"/>
                    <a:pt x="59" y="0"/>
                    <a:pt x="0" y="122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1" name="Google Shape;2881;g101a4096445_2_5021"/>
            <p:cNvSpPr/>
            <p:nvPr/>
          </p:nvSpPr>
          <p:spPr>
            <a:xfrm rot="5400000">
              <a:off x="5374920" y="4151105"/>
              <a:ext cx="135461" cy="367680"/>
            </a:xfrm>
            <a:custGeom>
              <a:rect b="b" l="l" r="r" t="t"/>
              <a:pathLst>
                <a:path extrusionOk="0" h="194" w="72">
                  <a:moveTo>
                    <a:pt x="72" y="0"/>
                  </a:moveTo>
                  <a:cubicBezTo>
                    <a:pt x="72" y="0"/>
                    <a:pt x="21" y="9"/>
                    <a:pt x="19" y="65"/>
                  </a:cubicBezTo>
                  <a:cubicBezTo>
                    <a:pt x="18" y="120"/>
                    <a:pt x="32" y="149"/>
                    <a:pt x="11" y="194"/>
                  </a:cubicBezTo>
                  <a:cubicBezTo>
                    <a:pt x="11" y="194"/>
                    <a:pt x="23" y="131"/>
                    <a:pt x="12" y="98"/>
                  </a:cubicBezTo>
                  <a:cubicBezTo>
                    <a:pt x="0" y="65"/>
                    <a:pt x="12" y="12"/>
                    <a:pt x="72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2" name="Google Shape;2882;g101a4096445_2_5021"/>
            <p:cNvSpPr/>
            <p:nvPr/>
          </p:nvSpPr>
          <p:spPr>
            <a:xfrm rot="5400000">
              <a:off x="5571661" y="3918886"/>
              <a:ext cx="129010" cy="264471"/>
            </a:xfrm>
            <a:custGeom>
              <a:rect b="b" l="l" r="r" t="t"/>
              <a:pathLst>
                <a:path extrusionOk="0" h="140" w="69">
                  <a:moveTo>
                    <a:pt x="50" y="0"/>
                  </a:moveTo>
                  <a:cubicBezTo>
                    <a:pt x="50" y="0"/>
                    <a:pt x="9" y="63"/>
                    <a:pt x="69" y="140"/>
                  </a:cubicBezTo>
                  <a:cubicBezTo>
                    <a:pt x="69" y="140"/>
                    <a:pt x="0" y="66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3" name="Google Shape;2883;g101a4096445_2_5021"/>
            <p:cNvSpPr/>
            <p:nvPr/>
          </p:nvSpPr>
          <p:spPr>
            <a:xfrm rot="5400000">
              <a:off x="6023198" y="3138372"/>
              <a:ext cx="225768" cy="535393"/>
            </a:xfrm>
            <a:custGeom>
              <a:rect b="b" l="l" r="r" t="t"/>
              <a:pathLst>
                <a:path extrusionOk="0" h="284" w="119">
                  <a:moveTo>
                    <a:pt x="101" y="0"/>
                  </a:moveTo>
                  <a:cubicBezTo>
                    <a:pt x="101" y="0"/>
                    <a:pt x="22" y="154"/>
                    <a:pt x="119" y="284"/>
                  </a:cubicBezTo>
                  <a:cubicBezTo>
                    <a:pt x="119" y="284"/>
                    <a:pt x="0" y="158"/>
                    <a:pt x="101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4" name="Google Shape;2884;g101a4096445_2_5021"/>
            <p:cNvSpPr/>
            <p:nvPr/>
          </p:nvSpPr>
          <p:spPr>
            <a:xfrm rot="5400000">
              <a:off x="6452158" y="3828578"/>
              <a:ext cx="77406" cy="283823"/>
            </a:xfrm>
            <a:custGeom>
              <a:rect b="b" l="l" r="r" t="t"/>
              <a:pathLst>
                <a:path extrusionOk="0" h="150" w="41">
                  <a:moveTo>
                    <a:pt x="41" y="15"/>
                  </a:moveTo>
                  <a:cubicBezTo>
                    <a:pt x="41" y="15"/>
                    <a:pt x="10" y="30"/>
                    <a:pt x="14" y="150"/>
                  </a:cubicBezTo>
                  <a:cubicBezTo>
                    <a:pt x="14" y="150"/>
                    <a:pt x="0" y="0"/>
                    <a:pt x="41" y="15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5" name="Google Shape;2885;g101a4096445_2_5021"/>
            <p:cNvSpPr/>
            <p:nvPr/>
          </p:nvSpPr>
          <p:spPr>
            <a:xfrm rot="5400000">
              <a:off x="6008684" y="2598141"/>
              <a:ext cx="487015" cy="464438"/>
            </a:xfrm>
            <a:custGeom>
              <a:rect b="b" l="l" r="r" t="t"/>
              <a:pathLst>
                <a:path extrusionOk="0" h="247" w="259">
                  <a:moveTo>
                    <a:pt x="0" y="29"/>
                  </a:moveTo>
                  <a:cubicBezTo>
                    <a:pt x="0" y="29"/>
                    <a:pt x="31" y="10"/>
                    <a:pt x="66" y="69"/>
                  </a:cubicBezTo>
                  <a:cubicBezTo>
                    <a:pt x="101" y="128"/>
                    <a:pt x="184" y="247"/>
                    <a:pt x="259" y="212"/>
                  </a:cubicBezTo>
                  <a:cubicBezTo>
                    <a:pt x="259" y="212"/>
                    <a:pt x="188" y="228"/>
                    <a:pt x="110" y="119"/>
                  </a:cubicBezTo>
                  <a:cubicBezTo>
                    <a:pt x="33" y="10"/>
                    <a:pt x="30" y="0"/>
                    <a:pt x="0" y="29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6" name="Google Shape;2886;g101a4096445_2_5021"/>
            <p:cNvSpPr/>
            <p:nvPr/>
          </p:nvSpPr>
          <p:spPr>
            <a:xfrm rot="5400000">
              <a:off x="5137864" y="2630394"/>
              <a:ext cx="138686" cy="122560"/>
            </a:xfrm>
            <a:custGeom>
              <a:rect b="b" l="l" r="r" t="t"/>
              <a:pathLst>
                <a:path extrusionOk="0" h="65" w="72">
                  <a:moveTo>
                    <a:pt x="50" y="0"/>
                  </a:moveTo>
                  <a:cubicBezTo>
                    <a:pt x="50" y="0"/>
                    <a:pt x="53" y="37"/>
                    <a:pt x="0" y="65"/>
                  </a:cubicBezTo>
                  <a:cubicBezTo>
                    <a:pt x="0" y="65"/>
                    <a:pt x="72" y="45"/>
                    <a:pt x="50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7" name="Google Shape;2887;g101a4096445_2_5021"/>
            <p:cNvSpPr/>
            <p:nvPr/>
          </p:nvSpPr>
          <p:spPr>
            <a:xfrm rot="5400000">
              <a:off x="5023367" y="3864056"/>
              <a:ext cx="328977" cy="335427"/>
            </a:xfrm>
            <a:custGeom>
              <a:rect b="b" l="l" r="r" t="t"/>
              <a:pathLst>
                <a:path extrusionOk="0" h="179" w="173">
                  <a:moveTo>
                    <a:pt x="148" y="0"/>
                  </a:moveTo>
                  <a:cubicBezTo>
                    <a:pt x="148" y="0"/>
                    <a:pt x="173" y="68"/>
                    <a:pt x="100" y="104"/>
                  </a:cubicBezTo>
                  <a:cubicBezTo>
                    <a:pt x="27" y="139"/>
                    <a:pt x="19" y="152"/>
                    <a:pt x="0" y="179"/>
                  </a:cubicBezTo>
                  <a:cubicBezTo>
                    <a:pt x="0" y="179"/>
                    <a:pt x="39" y="134"/>
                    <a:pt x="98" y="113"/>
                  </a:cubicBezTo>
                  <a:cubicBezTo>
                    <a:pt x="158" y="91"/>
                    <a:pt x="169" y="36"/>
                    <a:pt x="148" y="0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8" name="Google Shape;2888;g101a4096445_2_5021"/>
            <p:cNvSpPr/>
            <p:nvPr/>
          </p:nvSpPr>
          <p:spPr>
            <a:xfrm rot="5400000">
              <a:off x="3184968" y="4399450"/>
              <a:ext cx="235444" cy="493465"/>
            </a:xfrm>
            <a:custGeom>
              <a:rect b="b" l="l" r="r" t="t"/>
              <a:pathLst>
                <a:path extrusionOk="0" h="262" w="125">
                  <a:moveTo>
                    <a:pt x="0" y="2"/>
                  </a:moveTo>
                  <a:cubicBezTo>
                    <a:pt x="0" y="2"/>
                    <a:pt x="80" y="50"/>
                    <a:pt x="125" y="262"/>
                  </a:cubicBezTo>
                  <a:cubicBezTo>
                    <a:pt x="125" y="262"/>
                    <a:pt x="123" y="79"/>
                    <a:pt x="0" y="0"/>
                  </a:cubicBezTo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9" name="Google Shape;2889;g101a4096445_2_5021"/>
            <p:cNvSpPr/>
            <p:nvPr/>
          </p:nvSpPr>
          <p:spPr>
            <a:xfrm rot="5400000">
              <a:off x="3376871" y="2369148"/>
              <a:ext cx="383806" cy="180615"/>
            </a:xfrm>
            <a:custGeom>
              <a:rect b="b" l="l" r="r" t="t"/>
              <a:pathLst>
                <a:path extrusionOk="0" h="96" w="202">
                  <a:moveTo>
                    <a:pt x="202" y="11"/>
                  </a:moveTo>
                  <a:cubicBezTo>
                    <a:pt x="202" y="11"/>
                    <a:pt x="51" y="62"/>
                    <a:pt x="0" y="96"/>
                  </a:cubicBezTo>
                  <a:cubicBezTo>
                    <a:pt x="0" y="96"/>
                    <a:pt x="125" y="0"/>
                    <a:pt x="202" y="11"/>
                  </a:cubicBezTo>
                  <a:close/>
                </a:path>
              </a:pathLst>
            </a:custGeom>
            <a:solidFill>
              <a:srgbClr val="F7CC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0" name="Google Shape;2890;g101a4096445_2_5021"/>
            <p:cNvSpPr/>
            <p:nvPr/>
          </p:nvSpPr>
          <p:spPr>
            <a:xfrm rot="5400000">
              <a:off x="3850984" y="2375598"/>
              <a:ext cx="912749" cy="1561026"/>
            </a:xfrm>
            <a:custGeom>
              <a:rect b="b" l="l" r="r" t="t"/>
              <a:pathLst>
                <a:path extrusionOk="0" h="828" w="484">
                  <a:moveTo>
                    <a:pt x="484" y="27"/>
                  </a:moveTo>
                  <a:cubicBezTo>
                    <a:pt x="422" y="1"/>
                    <a:pt x="360" y="0"/>
                    <a:pt x="299" y="34"/>
                  </a:cubicBezTo>
                  <a:cubicBezTo>
                    <a:pt x="247" y="62"/>
                    <a:pt x="215" y="140"/>
                    <a:pt x="181" y="187"/>
                  </a:cubicBezTo>
                  <a:cubicBezTo>
                    <a:pt x="159" y="218"/>
                    <a:pt x="129" y="233"/>
                    <a:pt x="106" y="260"/>
                  </a:cubicBezTo>
                  <a:cubicBezTo>
                    <a:pt x="86" y="283"/>
                    <a:pt x="86" y="318"/>
                    <a:pt x="80" y="346"/>
                  </a:cubicBezTo>
                  <a:cubicBezTo>
                    <a:pt x="67" y="413"/>
                    <a:pt x="30" y="474"/>
                    <a:pt x="14" y="540"/>
                  </a:cubicBezTo>
                  <a:cubicBezTo>
                    <a:pt x="0" y="599"/>
                    <a:pt x="23" y="666"/>
                    <a:pt x="56" y="715"/>
                  </a:cubicBezTo>
                  <a:cubicBezTo>
                    <a:pt x="70" y="737"/>
                    <a:pt x="90" y="753"/>
                    <a:pt x="109" y="770"/>
                  </a:cubicBezTo>
                  <a:cubicBezTo>
                    <a:pt x="131" y="788"/>
                    <a:pt x="148" y="813"/>
                    <a:pt x="172" y="828"/>
                  </a:cubicBezTo>
                  <a:cubicBezTo>
                    <a:pt x="111" y="750"/>
                    <a:pt x="51" y="637"/>
                    <a:pt x="81" y="535"/>
                  </a:cubicBezTo>
                  <a:cubicBezTo>
                    <a:pt x="94" y="488"/>
                    <a:pt x="113" y="441"/>
                    <a:pt x="128" y="394"/>
                  </a:cubicBezTo>
                  <a:cubicBezTo>
                    <a:pt x="141" y="352"/>
                    <a:pt x="147" y="308"/>
                    <a:pt x="172" y="271"/>
                  </a:cubicBezTo>
                  <a:cubicBezTo>
                    <a:pt x="199" y="232"/>
                    <a:pt x="241" y="200"/>
                    <a:pt x="272" y="163"/>
                  </a:cubicBezTo>
                  <a:cubicBezTo>
                    <a:pt x="300" y="129"/>
                    <a:pt x="323" y="91"/>
                    <a:pt x="351" y="58"/>
                  </a:cubicBezTo>
                  <a:cubicBezTo>
                    <a:pt x="367" y="39"/>
                    <a:pt x="395" y="23"/>
                    <a:pt x="420" y="21"/>
                  </a:cubicBezTo>
                  <a:cubicBezTo>
                    <a:pt x="436" y="20"/>
                    <a:pt x="471" y="21"/>
                    <a:pt x="481" y="3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1" name="Google Shape;2891;g101a4096445_2_5021"/>
            <p:cNvSpPr/>
            <p:nvPr/>
          </p:nvSpPr>
          <p:spPr>
            <a:xfrm rot="5400000">
              <a:off x="4696003" y="3033551"/>
              <a:ext cx="38703" cy="35478"/>
            </a:xfrm>
            <a:custGeom>
              <a:rect b="b" l="l" r="r" t="t"/>
              <a:pathLst>
                <a:path extrusionOk="0" h="18" w="20">
                  <a:moveTo>
                    <a:pt x="19" y="10"/>
                  </a:moveTo>
                  <a:cubicBezTo>
                    <a:pt x="19" y="15"/>
                    <a:pt x="15" y="18"/>
                    <a:pt x="10" y="18"/>
                  </a:cubicBezTo>
                  <a:cubicBezTo>
                    <a:pt x="4" y="18"/>
                    <a:pt x="0" y="14"/>
                    <a:pt x="1" y="9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2" name="Google Shape;2892;g101a4096445_2_5021"/>
            <p:cNvSpPr/>
            <p:nvPr/>
          </p:nvSpPr>
          <p:spPr>
            <a:xfrm rot="5400000">
              <a:off x="3575224" y="2960982"/>
              <a:ext cx="770837" cy="1538451"/>
            </a:xfrm>
            <a:custGeom>
              <a:rect b="b" l="l" r="r" t="t"/>
              <a:pathLst>
                <a:path extrusionOk="0" h="815" w="408">
                  <a:moveTo>
                    <a:pt x="264" y="3"/>
                  </a:moveTo>
                  <a:cubicBezTo>
                    <a:pt x="303" y="80"/>
                    <a:pt x="344" y="166"/>
                    <a:pt x="372" y="248"/>
                  </a:cubicBezTo>
                  <a:cubicBezTo>
                    <a:pt x="399" y="325"/>
                    <a:pt x="408" y="415"/>
                    <a:pt x="369" y="487"/>
                  </a:cubicBezTo>
                  <a:cubicBezTo>
                    <a:pt x="347" y="528"/>
                    <a:pt x="322" y="565"/>
                    <a:pt x="292" y="602"/>
                  </a:cubicBezTo>
                  <a:cubicBezTo>
                    <a:pt x="263" y="639"/>
                    <a:pt x="225" y="663"/>
                    <a:pt x="189" y="692"/>
                  </a:cubicBezTo>
                  <a:cubicBezTo>
                    <a:pt x="152" y="723"/>
                    <a:pt x="140" y="796"/>
                    <a:pt x="89" y="808"/>
                  </a:cubicBezTo>
                  <a:cubicBezTo>
                    <a:pt x="64" y="815"/>
                    <a:pt x="21" y="812"/>
                    <a:pt x="0" y="795"/>
                  </a:cubicBezTo>
                  <a:cubicBezTo>
                    <a:pt x="23" y="790"/>
                    <a:pt x="37" y="795"/>
                    <a:pt x="56" y="777"/>
                  </a:cubicBezTo>
                  <a:cubicBezTo>
                    <a:pt x="83" y="753"/>
                    <a:pt x="105" y="718"/>
                    <a:pt x="124" y="687"/>
                  </a:cubicBezTo>
                  <a:cubicBezTo>
                    <a:pt x="179" y="601"/>
                    <a:pt x="264" y="522"/>
                    <a:pt x="291" y="421"/>
                  </a:cubicBezTo>
                  <a:cubicBezTo>
                    <a:pt x="301" y="381"/>
                    <a:pt x="307" y="340"/>
                    <a:pt x="308" y="299"/>
                  </a:cubicBezTo>
                  <a:cubicBezTo>
                    <a:pt x="308" y="263"/>
                    <a:pt x="295" y="227"/>
                    <a:pt x="288" y="193"/>
                  </a:cubicBezTo>
                  <a:cubicBezTo>
                    <a:pt x="282" y="160"/>
                    <a:pt x="284" y="129"/>
                    <a:pt x="280" y="97"/>
                  </a:cubicBezTo>
                  <a:cubicBezTo>
                    <a:pt x="277" y="74"/>
                    <a:pt x="268" y="53"/>
                    <a:pt x="265" y="29"/>
                  </a:cubicBezTo>
                  <a:cubicBezTo>
                    <a:pt x="264" y="20"/>
                    <a:pt x="263" y="7"/>
                    <a:pt x="261" y="0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3" name="Google Shape;2893;g101a4096445_2_5021"/>
            <p:cNvSpPr/>
            <p:nvPr/>
          </p:nvSpPr>
          <p:spPr>
            <a:xfrm rot="5400000">
              <a:off x="5279775" y="3033551"/>
              <a:ext cx="428960" cy="832118"/>
            </a:xfrm>
            <a:custGeom>
              <a:rect b="b" l="l" r="r" t="t"/>
              <a:pathLst>
                <a:path extrusionOk="0" h="442" w="227">
                  <a:moveTo>
                    <a:pt x="117" y="56"/>
                  </a:moveTo>
                  <a:cubicBezTo>
                    <a:pt x="134" y="79"/>
                    <a:pt x="140" y="118"/>
                    <a:pt x="151" y="145"/>
                  </a:cubicBezTo>
                  <a:cubicBezTo>
                    <a:pt x="161" y="169"/>
                    <a:pt x="167" y="196"/>
                    <a:pt x="164" y="222"/>
                  </a:cubicBezTo>
                  <a:cubicBezTo>
                    <a:pt x="156" y="280"/>
                    <a:pt x="105" y="285"/>
                    <a:pt x="70" y="320"/>
                  </a:cubicBezTo>
                  <a:cubicBezTo>
                    <a:pt x="53" y="337"/>
                    <a:pt x="0" y="428"/>
                    <a:pt x="50" y="424"/>
                  </a:cubicBezTo>
                  <a:cubicBezTo>
                    <a:pt x="80" y="422"/>
                    <a:pt x="108" y="404"/>
                    <a:pt x="140" y="411"/>
                  </a:cubicBezTo>
                  <a:cubicBezTo>
                    <a:pt x="159" y="415"/>
                    <a:pt x="187" y="442"/>
                    <a:pt x="188" y="413"/>
                  </a:cubicBezTo>
                  <a:cubicBezTo>
                    <a:pt x="189" y="389"/>
                    <a:pt x="170" y="371"/>
                    <a:pt x="175" y="345"/>
                  </a:cubicBezTo>
                  <a:cubicBezTo>
                    <a:pt x="180" y="324"/>
                    <a:pt x="195" y="310"/>
                    <a:pt x="204" y="292"/>
                  </a:cubicBezTo>
                  <a:cubicBezTo>
                    <a:pt x="224" y="249"/>
                    <a:pt x="227" y="200"/>
                    <a:pt x="220" y="154"/>
                  </a:cubicBezTo>
                  <a:cubicBezTo>
                    <a:pt x="210" y="85"/>
                    <a:pt x="127" y="64"/>
                    <a:pt x="106" y="0"/>
                  </a:cubicBezTo>
                  <a:cubicBezTo>
                    <a:pt x="108" y="18"/>
                    <a:pt x="114" y="39"/>
                    <a:pt x="119" y="5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4" name="Google Shape;2894;g101a4096445_2_5021"/>
            <p:cNvSpPr/>
            <p:nvPr/>
          </p:nvSpPr>
          <p:spPr>
            <a:xfrm rot="5400000">
              <a:off x="4360576" y="2414301"/>
              <a:ext cx="580547" cy="164488"/>
            </a:xfrm>
            <a:custGeom>
              <a:rect b="b" l="l" r="r" t="t"/>
              <a:pathLst>
                <a:path extrusionOk="0" h="87" w="308">
                  <a:moveTo>
                    <a:pt x="0" y="24"/>
                  </a:moveTo>
                  <a:cubicBezTo>
                    <a:pt x="32" y="27"/>
                    <a:pt x="64" y="43"/>
                    <a:pt x="97" y="47"/>
                  </a:cubicBezTo>
                  <a:cubicBezTo>
                    <a:pt x="126" y="51"/>
                    <a:pt x="155" y="48"/>
                    <a:pt x="183" y="48"/>
                  </a:cubicBezTo>
                  <a:cubicBezTo>
                    <a:pt x="206" y="48"/>
                    <a:pt x="227" y="43"/>
                    <a:pt x="249" y="51"/>
                  </a:cubicBezTo>
                  <a:cubicBezTo>
                    <a:pt x="270" y="58"/>
                    <a:pt x="279" y="80"/>
                    <a:pt x="298" y="87"/>
                  </a:cubicBezTo>
                  <a:cubicBezTo>
                    <a:pt x="275" y="61"/>
                    <a:pt x="308" y="35"/>
                    <a:pt x="305" y="6"/>
                  </a:cubicBezTo>
                  <a:cubicBezTo>
                    <a:pt x="247" y="0"/>
                    <a:pt x="198" y="25"/>
                    <a:pt x="142" y="27"/>
                  </a:cubicBezTo>
                  <a:cubicBezTo>
                    <a:pt x="95" y="29"/>
                    <a:pt x="48" y="32"/>
                    <a:pt x="1" y="2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5" name="Google Shape;2895;g101a4096445_2_5021"/>
            <p:cNvSpPr/>
            <p:nvPr/>
          </p:nvSpPr>
          <p:spPr>
            <a:xfrm rot="5400000">
              <a:off x="4386378" y="4023707"/>
              <a:ext cx="525718" cy="483789"/>
            </a:xfrm>
            <a:custGeom>
              <a:rect b="b" l="l" r="r" t="t"/>
              <a:pathLst>
                <a:path extrusionOk="0" h="257" w="278">
                  <a:moveTo>
                    <a:pt x="278" y="14"/>
                  </a:moveTo>
                  <a:cubicBezTo>
                    <a:pt x="261" y="15"/>
                    <a:pt x="244" y="0"/>
                    <a:pt x="227" y="3"/>
                  </a:cubicBezTo>
                  <a:cubicBezTo>
                    <a:pt x="213" y="6"/>
                    <a:pt x="203" y="28"/>
                    <a:pt x="193" y="39"/>
                  </a:cubicBezTo>
                  <a:cubicBezTo>
                    <a:pt x="167" y="72"/>
                    <a:pt x="138" y="98"/>
                    <a:pt x="99" y="113"/>
                  </a:cubicBezTo>
                  <a:cubicBezTo>
                    <a:pt x="84" y="118"/>
                    <a:pt x="68" y="118"/>
                    <a:pt x="53" y="122"/>
                  </a:cubicBezTo>
                  <a:cubicBezTo>
                    <a:pt x="31" y="129"/>
                    <a:pt x="38" y="133"/>
                    <a:pt x="39" y="152"/>
                  </a:cubicBezTo>
                  <a:cubicBezTo>
                    <a:pt x="40" y="181"/>
                    <a:pt x="0" y="235"/>
                    <a:pt x="20" y="257"/>
                  </a:cubicBezTo>
                  <a:cubicBezTo>
                    <a:pt x="31" y="245"/>
                    <a:pt x="39" y="230"/>
                    <a:pt x="52" y="219"/>
                  </a:cubicBezTo>
                  <a:cubicBezTo>
                    <a:pt x="64" y="208"/>
                    <a:pt x="82" y="201"/>
                    <a:pt x="96" y="192"/>
                  </a:cubicBezTo>
                  <a:cubicBezTo>
                    <a:pt x="124" y="175"/>
                    <a:pt x="155" y="147"/>
                    <a:pt x="175" y="121"/>
                  </a:cubicBezTo>
                  <a:cubicBezTo>
                    <a:pt x="207" y="81"/>
                    <a:pt x="211" y="16"/>
                    <a:pt x="276" y="19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6" name="Google Shape;2896;g101a4096445_2_5021"/>
            <p:cNvSpPr/>
            <p:nvPr/>
          </p:nvSpPr>
          <p:spPr>
            <a:xfrm rot="5400000">
              <a:off x="3378483" y="2283678"/>
              <a:ext cx="722459" cy="451537"/>
            </a:xfrm>
            <a:custGeom>
              <a:rect b="b" l="l" r="r" t="t"/>
              <a:pathLst>
                <a:path extrusionOk="0" h="240" w="381">
                  <a:moveTo>
                    <a:pt x="273" y="0"/>
                  </a:moveTo>
                  <a:cubicBezTo>
                    <a:pt x="235" y="45"/>
                    <a:pt x="210" y="144"/>
                    <a:pt x="143" y="152"/>
                  </a:cubicBezTo>
                  <a:cubicBezTo>
                    <a:pt x="83" y="159"/>
                    <a:pt x="55" y="88"/>
                    <a:pt x="0" y="84"/>
                  </a:cubicBezTo>
                  <a:cubicBezTo>
                    <a:pt x="10" y="112"/>
                    <a:pt x="50" y="137"/>
                    <a:pt x="67" y="162"/>
                  </a:cubicBezTo>
                  <a:cubicBezTo>
                    <a:pt x="92" y="197"/>
                    <a:pt x="49" y="207"/>
                    <a:pt x="50" y="240"/>
                  </a:cubicBezTo>
                  <a:cubicBezTo>
                    <a:pt x="79" y="225"/>
                    <a:pt x="100" y="201"/>
                    <a:pt x="132" y="191"/>
                  </a:cubicBezTo>
                  <a:cubicBezTo>
                    <a:pt x="157" y="183"/>
                    <a:pt x="181" y="170"/>
                    <a:pt x="204" y="159"/>
                  </a:cubicBezTo>
                  <a:cubicBezTo>
                    <a:pt x="259" y="133"/>
                    <a:pt x="321" y="145"/>
                    <a:pt x="381" y="148"/>
                  </a:cubicBezTo>
                  <a:cubicBezTo>
                    <a:pt x="352" y="123"/>
                    <a:pt x="296" y="124"/>
                    <a:pt x="283" y="78"/>
                  </a:cubicBezTo>
                  <a:cubicBezTo>
                    <a:pt x="278" y="62"/>
                    <a:pt x="274" y="46"/>
                    <a:pt x="277" y="30"/>
                  </a:cubicBezTo>
                  <a:cubicBezTo>
                    <a:pt x="279" y="20"/>
                    <a:pt x="292" y="2"/>
                    <a:pt x="271" y="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7" name="Google Shape;2897;g101a4096445_2_5021"/>
            <p:cNvSpPr/>
            <p:nvPr/>
          </p:nvSpPr>
          <p:spPr>
            <a:xfrm rot="5400000">
              <a:off x="2760846" y="2962596"/>
              <a:ext cx="309625" cy="725684"/>
            </a:xfrm>
            <a:custGeom>
              <a:rect b="b" l="l" r="r" t="t"/>
              <a:pathLst>
                <a:path extrusionOk="0" h="384" w="165">
                  <a:moveTo>
                    <a:pt x="2" y="18"/>
                  </a:moveTo>
                  <a:cubicBezTo>
                    <a:pt x="3" y="34"/>
                    <a:pt x="18" y="51"/>
                    <a:pt x="24" y="67"/>
                  </a:cubicBezTo>
                  <a:cubicBezTo>
                    <a:pt x="30" y="86"/>
                    <a:pt x="36" y="105"/>
                    <a:pt x="42" y="124"/>
                  </a:cubicBezTo>
                  <a:cubicBezTo>
                    <a:pt x="52" y="160"/>
                    <a:pt x="56" y="197"/>
                    <a:pt x="61" y="233"/>
                  </a:cubicBezTo>
                  <a:cubicBezTo>
                    <a:pt x="67" y="282"/>
                    <a:pt x="54" y="329"/>
                    <a:pt x="54" y="376"/>
                  </a:cubicBezTo>
                  <a:cubicBezTo>
                    <a:pt x="68" y="377"/>
                    <a:pt x="81" y="383"/>
                    <a:pt x="94" y="384"/>
                  </a:cubicBezTo>
                  <a:cubicBezTo>
                    <a:pt x="102" y="370"/>
                    <a:pt x="101" y="348"/>
                    <a:pt x="103" y="332"/>
                  </a:cubicBezTo>
                  <a:cubicBezTo>
                    <a:pt x="106" y="306"/>
                    <a:pt x="110" y="282"/>
                    <a:pt x="114" y="257"/>
                  </a:cubicBezTo>
                  <a:cubicBezTo>
                    <a:pt x="122" y="214"/>
                    <a:pt x="127" y="165"/>
                    <a:pt x="143" y="124"/>
                  </a:cubicBezTo>
                  <a:cubicBezTo>
                    <a:pt x="149" y="110"/>
                    <a:pt x="165" y="96"/>
                    <a:pt x="149" y="83"/>
                  </a:cubicBezTo>
                  <a:cubicBezTo>
                    <a:pt x="138" y="75"/>
                    <a:pt x="111" y="75"/>
                    <a:pt x="97" y="67"/>
                  </a:cubicBezTo>
                  <a:cubicBezTo>
                    <a:pt x="68" y="52"/>
                    <a:pt x="42" y="0"/>
                    <a:pt x="5" y="5"/>
                  </a:cubicBezTo>
                  <a:cubicBezTo>
                    <a:pt x="2" y="11"/>
                    <a:pt x="0" y="17"/>
                    <a:pt x="2" y="24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8" name="Google Shape;2898;g101a4096445_2_5021"/>
            <p:cNvSpPr/>
            <p:nvPr/>
          </p:nvSpPr>
          <p:spPr>
            <a:xfrm rot="5400000">
              <a:off x="3401060" y="4109176"/>
              <a:ext cx="735360" cy="657953"/>
            </a:xfrm>
            <a:custGeom>
              <a:rect b="b" l="l" r="r" t="t"/>
              <a:pathLst>
                <a:path extrusionOk="0" h="350" w="390">
                  <a:moveTo>
                    <a:pt x="318" y="350"/>
                  </a:moveTo>
                  <a:cubicBezTo>
                    <a:pt x="307" y="315"/>
                    <a:pt x="263" y="291"/>
                    <a:pt x="239" y="269"/>
                  </a:cubicBezTo>
                  <a:cubicBezTo>
                    <a:pt x="211" y="244"/>
                    <a:pt x="180" y="220"/>
                    <a:pt x="141" y="218"/>
                  </a:cubicBezTo>
                  <a:cubicBezTo>
                    <a:pt x="105" y="217"/>
                    <a:pt x="69" y="217"/>
                    <a:pt x="36" y="225"/>
                  </a:cubicBezTo>
                  <a:cubicBezTo>
                    <a:pt x="15" y="230"/>
                    <a:pt x="0" y="239"/>
                    <a:pt x="3" y="209"/>
                  </a:cubicBezTo>
                  <a:cubicBezTo>
                    <a:pt x="5" y="183"/>
                    <a:pt x="29" y="160"/>
                    <a:pt x="37" y="134"/>
                  </a:cubicBezTo>
                  <a:cubicBezTo>
                    <a:pt x="44" y="111"/>
                    <a:pt x="44" y="83"/>
                    <a:pt x="42" y="59"/>
                  </a:cubicBezTo>
                  <a:cubicBezTo>
                    <a:pt x="40" y="40"/>
                    <a:pt x="34" y="19"/>
                    <a:pt x="41" y="0"/>
                  </a:cubicBezTo>
                  <a:cubicBezTo>
                    <a:pt x="59" y="1"/>
                    <a:pt x="68" y="42"/>
                    <a:pt x="76" y="55"/>
                  </a:cubicBezTo>
                  <a:cubicBezTo>
                    <a:pt x="89" y="79"/>
                    <a:pt x="108" y="101"/>
                    <a:pt x="127" y="119"/>
                  </a:cubicBezTo>
                  <a:cubicBezTo>
                    <a:pt x="157" y="147"/>
                    <a:pt x="190" y="158"/>
                    <a:pt x="229" y="162"/>
                  </a:cubicBezTo>
                  <a:cubicBezTo>
                    <a:pt x="259" y="165"/>
                    <a:pt x="289" y="167"/>
                    <a:pt x="317" y="178"/>
                  </a:cubicBezTo>
                  <a:cubicBezTo>
                    <a:pt x="336" y="185"/>
                    <a:pt x="377" y="196"/>
                    <a:pt x="390" y="211"/>
                  </a:cubicBezTo>
                  <a:cubicBezTo>
                    <a:pt x="359" y="206"/>
                    <a:pt x="248" y="198"/>
                    <a:pt x="263" y="248"/>
                  </a:cubicBezTo>
                  <a:cubicBezTo>
                    <a:pt x="269" y="269"/>
                    <a:pt x="329" y="332"/>
                    <a:pt x="320" y="346"/>
                  </a:cubicBezTo>
                </a:path>
              </a:pathLst>
            </a:custGeom>
            <a:solidFill>
              <a:srgbClr val="FBE78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9" name="Google Shape;2899;g101a4096445_2_5021"/>
            <p:cNvSpPr/>
            <p:nvPr/>
          </p:nvSpPr>
          <p:spPr>
            <a:xfrm rot="5400000">
              <a:off x="3636504" y="2396562"/>
              <a:ext cx="264471" cy="245120"/>
            </a:xfrm>
            <a:custGeom>
              <a:rect b="b" l="l" r="r" t="t"/>
              <a:pathLst>
                <a:path extrusionOk="0" h="131" w="141">
                  <a:moveTo>
                    <a:pt x="4" y="125"/>
                  </a:moveTo>
                  <a:cubicBezTo>
                    <a:pt x="34" y="126"/>
                    <a:pt x="76" y="90"/>
                    <a:pt x="96" y="70"/>
                  </a:cubicBezTo>
                  <a:cubicBezTo>
                    <a:pt x="114" y="52"/>
                    <a:pt x="120" y="10"/>
                    <a:pt x="141" y="0"/>
                  </a:cubicBezTo>
                  <a:cubicBezTo>
                    <a:pt x="133" y="38"/>
                    <a:pt x="138" y="71"/>
                    <a:pt x="99" y="88"/>
                  </a:cubicBezTo>
                  <a:cubicBezTo>
                    <a:pt x="66" y="102"/>
                    <a:pt x="33" y="121"/>
                    <a:pt x="0" y="131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0" name="Google Shape;2900;g101a4096445_2_5021"/>
            <p:cNvSpPr/>
            <p:nvPr/>
          </p:nvSpPr>
          <p:spPr>
            <a:xfrm rot="5400000">
              <a:off x="5229784" y="3206103"/>
              <a:ext cx="296724" cy="554745"/>
            </a:xfrm>
            <a:custGeom>
              <a:rect b="b" l="l" r="r" t="t"/>
              <a:pathLst>
                <a:path extrusionOk="0" h="295" w="157">
                  <a:moveTo>
                    <a:pt x="115" y="0"/>
                  </a:moveTo>
                  <a:cubicBezTo>
                    <a:pt x="157" y="47"/>
                    <a:pt x="123" y="125"/>
                    <a:pt x="93" y="167"/>
                  </a:cubicBezTo>
                  <a:cubicBezTo>
                    <a:pt x="78" y="189"/>
                    <a:pt x="0" y="243"/>
                    <a:pt x="29" y="274"/>
                  </a:cubicBezTo>
                  <a:cubicBezTo>
                    <a:pt x="33" y="279"/>
                    <a:pt x="68" y="295"/>
                    <a:pt x="74" y="293"/>
                  </a:cubicBezTo>
                  <a:cubicBezTo>
                    <a:pt x="89" y="288"/>
                    <a:pt x="86" y="257"/>
                    <a:pt x="89" y="245"/>
                  </a:cubicBezTo>
                  <a:cubicBezTo>
                    <a:pt x="103" y="191"/>
                    <a:pt x="141" y="146"/>
                    <a:pt x="144" y="90"/>
                  </a:cubicBezTo>
                  <a:cubicBezTo>
                    <a:pt x="145" y="72"/>
                    <a:pt x="147" y="55"/>
                    <a:pt x="141" y="39"/>
                  </a:cubicBezTo>
                  <a:cubicBezTo>
                    <a:pt x="135" y="25"/>
                    <a:pt x="122" y="18"/>
                    <a:pt x="117" y="4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1" name="Google Shape;2901;g101a4096445_2_5021"/>
            <p:cNvSpPr/>
            <p:nvPr/>
          </p:nvSpPr>
          <p:spPr>
            <a:xfrm rot="5400000">
              <a:off x="4483136" y="2591691"/>
              <a:ext cx="341878" cy="67730"/>
            </a:xfrm>
            <a:custGeom>
              <a:rect b="b" l="l" r="r" t="t"/>
              <a:pathLst>
                <a:path extrusionOk="0" h="37" w="180">
                  <a:moveTo>
                    <a:pt x="0" y="17"/>
                  </a:moveTo>
                  <a:cubicBezTo>
                    <a:pt x="28" y="8"/>
                    <a:pt x="76" y="11"/>
                    <a:pt x="105" y="17"/>
                  </a:cubicBezTo>
                  <a:cubicBezTo>
                    <a:pt x="127" y="21"/>
                    <a:pt x="151" y="35"/>
                    <a:pt x="172" y="37"/>
                  </a:cubicBezTo>
                  <a:cubicBezTo>
                    <a:pt x="180" y="0"/>
                    <a:pt x="124" y="3"/>
                    <a:pt x="99" y="3"/>
                  </a:cubicBezTo>
                  <a:cubicBezTo>
                    <a:pt x="71" y="3"/>
                    <a:pt x="30" y="3"/>
                    <a:pt x="4" y="13"/>
                  </a:cubicBezTo>
                </a:path>
              </a:pathLst>
            </a:custGeom>
            <a:solidFill>
              <a:srgbClr val="F8EDBA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2" name="Google Shape;2902;g101a4096445_2_5021"/>
            <p:cNvSpPr/>
            <p:nvPr/>
          </p:nvSpPr>
          <p:spPr>
            <a:xfrm rot="5400000">
              <a:off x="5355569" y="3222229"/>
              <a:ext cx="170939" cy="628926"/>
            </a:xfrm>
            <a:custGeom>
              <a:rect b="b" l="l" r="r" t="t"/>
              <a:pathLst>
                <a:path extrusionOk="0" h="332" w="90">
                  <a:moveTo>
                    <a:pt x="35" y="0"/>
                  </a:moveTo>
                  <a:cubicBezTo>
                    <a:pt x="75" y="58"/>
                    <a:pt x="90" y="136"/>
                    <a:pt x="56" y="199"/>
                  </a:cubicBezTo>
                  <a:cubicBezTo>
                    <a:pt x="35" y="236"/>
                    <a:pt x="0" y="287"/>
                    <a:pt x="21" y="332"/>
                  </a:cubicBezTo>
                  <a:cubicBezTo>
                    <a:pt x="24" y="267"/>
                    <a:pt x="76" y="218"/>
                    <a:pt x="77" y="151"/>
                  </a:cubicBezTo>
                  <a:cubicBezTo>
                    <a:pt x="78" y="124"/>
                    <a:pt x="75" y="91"/>
                    <a:pt x="67" y="65"/>
                  </a:cubicBezTo>
                  <a:cubicBezTo>
                    <a:pt x="61" y="45"/>
                    <a:pt x="47" y="26"/>
                    <a:pt x="41" y="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3" name="Google Shape;2903;g101a4096445_2_5021"/>
            <p:cNvSpPr/>
            <p:nvPr/>
          </p:nvSpPr>
          <p:spPr>
            <a:xfrm rot="5400000">
              <a:off x="4483136" y="2582015"/>
              <a:ext cx="351554" cy="51604"/>
            </a:xfrm>
            <a:custGeom>
              <a:rect b="b" l="l" r="r" t="t"/>
              <a:pathLst>
                <a:path extrusionOk="0" h="27" w="186">
                  <a:moveTo>
                    <a:pt x="0" y="19"/>
                  </a:moveTo>
                  <a:cubicBezTo>
                    <a:pt x="27" y="0"/>
                    <a:pt x="75" y="8"/>
                    <a:pt x="105" y="11"/>
                  </a:cubicBezTo>
                  <a:cubicBezTo>
                    <a:pt x="122" y="13"/>
                    <a:pt x="136" y="16"/>
                    <a:pt x="152" y="18"/>
                  </a:cubicBezTo>
                  <a:cubicBezTo>
                    <a:pt x="164" y="21"/>
                    <a:pt x="174" y="25"/>
                    <a:pt x="186" y="27"/>
                  </a:cubicBezTo>
                  <a:cubicBezTo>
                    <a:pt x="157" y="8"/>
                    <a:pt x="120" y="2"/>
                    <a:pt x="85" y="4"/>
                  </a:cubicBezTo>
                  <a:cubicBezTo>
                    <a:pt x="71" y="4"/>
                    <a:pt x="56" y="1"/>
                    <a:pt x="41" y="4"/>
                  </a:cubicBezTo>
                  <a:cubicBezTo>
                    <a:pt x="28" y="7"/>
                    <a:pt x="15" y="15"/>
                    <a:pt x="2" y="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4" name="Google Shape;2904;g101a4096445_2_5021"/>
            <p:cNvSpPr/>
            <p:nvPr/>
          </p:nvSpPr>
          <p:spPr>
            <a:xfrm rot="5400000">
              <a:off x="5192693" y="3468962"/>
              <a:ext cx="54829" cy="51604"/>
            </a:xfrm>
            <a:custGeom>
              <a:rect b="b" l="l" r="r" t="t"/>
              <a:pathLst>
                <a:path extrusionOk="0" h="28" w="29">
                  <a:moveTo>
                    <a:pt x="29" y="15"/>
                  </a:moveTo>
                  <a:cubicBezTo>
                    <a:pt x="28" y="22"/>
                    <a:pt x="22" y="28"/>
                    <a:pt x="14" y="28"/>
                  </a:cubicBezTo>
                  <a:cubicBezTo>
                    <a:pt x="6" y="27"/>
                    <a:pt x="0" y="21"/>
                    <a:pt x="0" y="13"/>
                  </a:cubicBezTo>
                  <a:cubicBezTo>
                    <a:pt x="0" y="6"/>
                    <a:pt x="7" y="0"/>
                    <a:pt x="15" y="0"/>
                  </a:cubicBezTo>
                  <a:cubicBezTo>
                    <a:pt x="23" y="0"/>
                    <a:pt x="29" y="7"/>
                    <a:pt x="2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5" name="Google Shape;2905;g101a4096445_2_5021"/>
            <p:cNvSpPr/>
            <p:nvPr/>
          </p:nvSpPr>
          <p:spPr>
            <a:xfrm rot="5400000">
              <a:off x="5128188" y="3472187"/>
              <a:ext cx="29027" cy="32253"/>
            </a:xfrm>
            <a:custGeom>
              <a:rect b="b" l="l" r="r" t="t"/>
              <a:pathLst>
                <a:path extrusionOk="0" h="16" w="16">
                  <a:moveTo>
                    <a:pt x="16" y="8"/>
                  </a:moveTo>
                  <a:cubicBezTo>
                    <a:pt x="16" y="13"/>
                    <a:pt x="12" y="16"/>
                    <a:pt x="8" y="16"/>
                  </a:cubicBezTo>
                  <a:cubicBezTo>
                    <a:pt x="3" y="16"/>
                    <a:pt x="0" y="12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4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6" name="Google Shape;2906;g101a4096445_2_5021"/>
            <p:cNvSpPr/>
            <p:nvPr/>
          </p:nvSpPr>
          <p:spPr>
            <a:xfrm rot="5400000">
              <a:off x="4652462" y="2602979"/>
              <a:ext cx="38703" cy="32253"/>
            </a:xfrm>
            <a:custGeom>
              <a:rect b="b" l="l" r="r" t="t"/>
              <a:pathLst>
                <a:path extrusionOk="0" h="18" w="19">
                  <a:moveTo>
                    <a:pt x="18" y="9"/>
                  </a:moveTo>
                  <a:cubicBezTo>
                    <a:pt x="18" y="14"/>
                    <a:pt x="14" y="18"/>
                    <a:pt x="9" y="17"/>
                  </a:cubicBezTo>
                  <a:cubicBezTo>
                    <a:pt x="4" y="17"/>
                    <a:pt x="0" y="13"/>
                    <a:pt x="1" y="9"/>
                  </a:cubicBezTo>
                  <a:cubicBezTo>
                    <a:pt x="1" y="4"/>
                    <a:pt x="5" y="0"/>
                    <a:pt x="10" y="1"/>
                  </a:cubicBezTo>
                  <a:cubicBezTo>
                    <a:pt x="15" y="1"/>
                    <a:pt x="19" y="5"/>
                    <a:pt x="18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7" name="Google Shape;2907;g101a4096445_2_5021"/>
            <p:cNvSpPr/>
            <p:nvPr/>
          </p:nvSpPr>
          <p:spPr>
            <a:xfrm rot="5400000">
              <a:off x="4642786" y="2422364"/>
              <a:ext cx="22577" cy="22577"/>
            </a:xfrm>
            <a:custGeom>
              <a:rect b="b" l="l" r="r" t="t"/>
              <a:pathLst>
                <a:path extrusionOk="0" h="11" w="12">
                  <a:moveTo>
                    <a:pt x="12" y="6"/>
                  </a:moveTo>
                  <a:cubicBezTo>
                    <a:pt x="12" y="9"/>
                    <a:pt x="9" y="11"/>
                    <a:pt x="6" y="11"/>
                  </a:cubicBezTo>
                  <a:cubicBezTo>
                    <a:pt x="2" y="11"/>
                    <a:pt x="0" y="8"/>
                    <a:pt x="0" y="6"/>
                  </a:cubicBezTo>
                  <a:cubicBezTo>
                    <a:pt x="0" y="3"/>
                    <a:pt x="3" y="0"/>
                    <a:pt x="6" y="1"/>
                  </a:cubicBezTo>
                  <a:cubicBezTo>
                    <a:pt x="10" y="1"/>
                    <a:pt x="12" y="3"/>
                    <a:pt x="1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8" name="Google Shape;2908;g101a4096445_2_5021"/>
            <p:cNvSpPr/>
            <p:nvPr/>
          </p:nvSpPr>
          <p:spPr>
            <a:xfrm rot="5400000">
              <a:off x="4650849" y="2449779"/>
              <a:ext cx="12901" cy="9676"/>
            </a:xfrm>
            <a:custGeom>
              <a:rect b="b" l="l" r="r" t="t"/>
              <a:pathLst>
                <a:path extrusionOk="0" h="5" w="7">
                  <a:moveTo>
                    <a:pt x="7" y="3"/>
                  </a:moveTo>
                  <a:cubicBezTo>
                    <a:pt x="7" y="4"/>
                    <a:pt x="5" y="5"/>
                    <a:pt x="3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2" y="0"/>
                    <a:pt x="4" y="0"/>
                  </a:cubicBezTo>
                  <a:cubicBezTo>
                    <a:pt x="6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9" name="Google Shape;2909;g101a4096445_2_5021"/>
            <p:cNvSpPr/>
            <p:nvPr/>
          </p:nvSpPr>
          <p:spPr>
            <a:xfrm rot="5400000">
              <a:off x="2286732" y="3436709"/>
              <a:ext cx="25802" cy="22577"/>
            </a:xfrm>
            <a:custGeom>
              <a:rect b="b" l="l" r="r" t="t"/>
              <a:pathLst>
                <a:path extrusionOk="0" h="13" w="14">
                  <a:moveTo>
                    <a:pt x="13" y="5"/>
                  </a:moveTo>
                  <a:cubicBezTo>
                    <a:pt x="14" y="9"/>
                    <a:pt x="12" y="12"/>
                    <a:pt x="8" y="13"/>
                  </a:cubicBezTo>
                  <a:cubicBezTo>
                    <a:pt x="5" y="13"/>
                    <a:pt x="2" y="11"/>
                    <a:pt x="1" y="8"/>
                  </a:cubicBezTo>
                  <a:cubicBezTo>
                    <a:pt x="0" y="4"/>
                    <a:pt x="3" y="1"/>
                    <a:pt x="6" y="1"/>
                  </a:cubicBezTo>
                  <a:cubicBezTo>
                    <a:pt x="9" y="0"/>
                    <a:pt x="12" y="2"/>
                    <a:pt x="1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0" name="Google Shape;2910;g101a4096445_2_5021"/>
            <p:cNvSpPr/>
            <p:nvPr/>
          </p:nvSpPr>
          <p:spPr>
            <a:xfrm rot="5400000">
              <a:off x="2254480" y="3449610"/>
              <a:ext cx="16126" cy="12901"/>
            </a:xfrm>
            <a:custGeom>
              <a:rect b="b" l="l" r="r" t="t"/>
              <a:pathLst>
                <a:path extrusionOk="0" h="8" w="8">
                  <a:moveTo>
                    <a:pt x="7" y="3"/>
                  </a:moveTo>
                  <a:cubicBezTo>
                    <a:pt x="8" y="5"/>
                    <a:pt x="7" y="7"/>
                    <a:pt x="5" y="7"/>
                  </a:cubicBezTo>
                  <a:cubicBezTo>
                    <a:pt x="3" y="8"/>
                    <a:pt x="1" y="6"/>
                    <a:pt x="1" y="4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1" name="Google Shape;2911;g101a4096445_2_5021"/>
            <p:cNvSpPr/>
            <p:nvPr/>
          </p:nvSpPr>
          <p:spPr>
            <a:xfrm rot="5400000">
              <a:off x="1975495" y="3025488"/>
              <a:ext cx="448311" cy="654728"/>
            </a:xfrm>
            <a:custGeom>
              <a:rect b="b" l="l" r="r" t="t"/>
              <a:pathLst>
                <a:path extrusionOk="0" h="348" w="238">
                  <a:moveTo>
                    <a:pt x="226" y="231"/>
                  </a:moveTo>
                  <a:cubicBezTo>
                    <a:pt x="238" y="284"/>
                    <a:pt x="210" y="324"/>
                    <a:pt x="167" y="332"/>
                  </a:cubicBezTo>
                  <a:cubicBezTo>
                    <a:pt x="136" y="339"/>
                    <a:pt x="136" y="339"/>
                    <a:pt x="136" y="339"/>
                  </a:cubicBezTo>
                  <a:cubicBezTo>
                    <a:pt x="93" y="348"/>
                    <a:pt x="52" y="323"/>
                    <a:pt x="41" y="270"/>
                  </a:cubicBezTo>
                  <a:cubicBezTo>
                    <a:pt x="11" y="129"/>
                    <a:pt x="11" y="129"/>
                    <a:pt x="11" y="129"/>
                  </a:cubicBezTo>
                  <a:cubicBezTo>
                    <a:pt x="0" y="76"/>
                    <a:pt x="26" y="25"/>
                    <a:pt x="69" y="16"/>
                  </a:cubicBezTo>
                  <a:cubicBezTo>
                    <a:pt x="99" y="9"/>
                    <a:pt x="99" y="9"/>
                    <a:pt x="99" y="9"/>
                  </a:cubicBezTo>
                  <a:cubicBezTo>
                    <a:pt x="142" y="0"/>
                    <a:pt x="186" y="37"/>
                    <a:pt x="197" y="90"/>
                  </a:cubicBezTo>
                  <a:lnTo>
                    <a:pt x="226" y="231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2" name="Google Shape;2912;g101a4096445_2_5021"/>
            <p:cNvSpPr/>
            <p:nvPr/>
          </p:nvSpPr>
          <p:spPr>
            <a:xfrm rot="5400000">
              <a:off x="2093217" y="3127084"/>
              <a:ext cx="351554" cy="516042"/>
            </a:xfrm>
            <a:custGeom>
              <a:rect b="b" l="l" r="r" t="t"/>
              <a:pathLst>
                <a:path extrusionOk="0" h="274" w="186">
                  <a:moveTo>
                    <a:pt x="184" y="273"/>
                  </a:moveTo>
                  <a:cubicBezTo>
                    <a:pt x="186" y="259"/>
                    <a:pt x="186" y="245"/>
                    <a:pt x="183" y="230"/>
                  </a:cubicBezTo>
                  <a:cubicBezTo>
                    <a:pt x="153" y="90"/>
                    <a:pt x="153" y="90"/>
                    <a:pt x="153" y="90"/>
                  </a:cubicBezTo>
                  <a:cubicBezTo>
                    <a:pt x="142" y="36"/>
                    <a:pt x="98" y="0"/>
                    <a:pt x="55" y="9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5" y="15"/>
                    <a:pt x="0" y="21"/>
                    <a:pt x="12" y="74"/>
                  </a:cubicBezTo>
                  <a:cubicBezTo>
                    <a:pt x="23" y="128"/>
                    <a:pt x="44" y="231"/>
                    <a:pt x="44" y="231"/>
                  </a:cubicBezTo>
                  <a:cubicBezTo>
                    <a:pt x="44" y="231"/>
                    <a:pt x="49" y="271"/>
                    <a:pt x="92" y="272"/>
                  </a:cubicBezTo>
                  <a:cubicBezTo>
                    <a:pt x="135" y="274"/>
                    <a:pt x="170" y="252"/>
                    <a:pt x="184" y="27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3" name="Google Shape;2913;g101a4096445_2_5021"/>
            <p:cNvSpPr/>
            <p:nvPr/>
          </p:nvSpPr>
          <p:spPr>
            <a:xfrm rot="5400000">
              <a:off x="1812619" y="3349627"/>
              <a:ext cx="251570" cy="112884"/>
            </a:xfrm>
            <a:custGeom>
              <a:rect b="b" l="l" r="r" t="t"/>
              <a:pathLst>
                <a:path extrusionOk="0" h="59" w="132">
                  <a:moveTo>
                    <a:pt x="129" y="16"/>
                  </a:moveTo>
                  <a:cubicBezTo>
                    <a:pt x="132" y="28"/>
                    <a:pt x="106" y="44"/>
                    <a:pt x="71" y="52"/>
                  </a:cubicBezTo>
                  <a:cubicBezTo>
                    <a:pt x="36" y="59"/>
                    <a:pt x="5" y="55"/>
                    <a:pt x="3" y="43"/>
                  </a:cubicBezTo>
                  <a:cubicBezTo>
                    <a:pt x="0" y="31"/>
                    <a:pt x="27" y="15"/>
                    <a:pt x="62" y="8"/>
                  </a:cubicBezTo>
                  <a:cubicBezTo>
                    <a:pt x="97" y="0"/>
                    <a:pt x="127" y="4"/>
                    <a:pt x="129" y="1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4" name="Google Shape;2914;g101a4096445_2_5021"/>
            <p:cNvSpPr/>
            <p:nvPr/>
          </p:nvSpPr>
          <p:spPr>
            <a:xfrm rot="5400000">
              <a:off x="1851322" y="3268996"/>
              <a:ext cx="203191" cy="70956"/>
            </a:xfrm>
            <a:custGeom>
              <a:rect b="b" l="l" r="r" t="t"/>
              <a:pathLst>
                <a:path extrusionOk="0" h="39" w="107">
                  <a:moveTo>
                    <a:pt x="40" y="39"/>
                  </a:moveTo>
                  <a:cubicBezTo>
                    <a:pt x="40" y="39"/>
                    <a:pt x="35" y="16"/>
                    <a:pt x="107" y="0"/>
                  </a:cubicBezTo>
                  <a:cubicBezTo>
                    <a:pt x="107" y="0"/>
                    <a:pt x="0" y="14"/>
                    <a:pt x="40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5" name="Google Shape;2915;g101a4096445_2_5021"/>
            <p:cNvSpPr/>
            <p:nvPr/>
          </p:nvSpPr>
          <p:spPr>
            <a:xfrm rot="5400000">
              <a:off x="1870674" y="3236743"/>
              <a:ext cx="125785" cy="77406"/>
            </a:xfrm>
            <a:custGeom>
              <a:rect b="b" l="l" r="r" t="t"/>
              <a:pathLst>
                <a:path extrusionOk="0" h="41" w="66">
                  <a:moveTo>
                    <a:pt x="40" y="41"/>
                  </a:moveTo>
                  <a:cubicBezTo>
                    <a:pt x="40" y="41"/>
                    <a:pt x="9" y="20"/>
                    <a:pt x="66" y="0"/>
                  </a:cubicBezTo>
                  <a:cubicBezTo>
                    <a:pt x="66" y="0"/>
                    <a:pt x="0" y="16"/>
                    <a:pt x="4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6" name="Google Shape;2916;g101a4096445_2_5021"/>
            <p:cNvSpPr/>
            <p:nvPr/>
          </p:nvSpPr>
          <p:spPr>
            <a:xfrm rot="5400000">
              <a:off x="2052901" y="3228680"/>
              <a:ext cx="135461" cy="219318"/>
            </a:xfrm>
            <a:custGeom>
              <a:rect b="b" l="l" r="r" t="t"/>
              <a:pathLst>
                <a:path extrusionOk="0" h="116" w="71">
                  <a:moveTo>
                    <a:pt x="0" y="0"/>
                  </a:moveTo>
                  <a:cubicBezTo>
                    <a:pt x="1" y="2"/>
                    <a:pt x="17" y="76"/>
                    <a:pt x="17" y="76"/>
                  </a:cubicBezTo>
                  <a:cubicBezTo>
                    <a:pt x="17" y="76"/>
                    <a:pt x="24" y="116"/>
                    <a:pt x="71" y="112"/>
                  </a:cubicBezTo>
                  <a:cubicBezTo>
                    <a:pt x="71" y="112"/>
                    <a:pt x="31" y="109"/>
                    <a:pt x="24" y="72"/>
                  </a:cubicBezTo>
                  <a:cubicBezTo>
                    <a:pt x="18" y="3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7" name="Google Shape;2917;g101a4096445_2_5021"/>
            <p:cNvSpPr/>
            <p:nvPr/>
          </p:nvSpPr>
          <p:spPr>
            <a:xfrm rot="5400000">
              <a:off x="2020648" y="3293185"/>
              <a:ext cx="93533" cy="99983"/>
            </a:xfrm>
            <a:custGeom>
              <a:rect b="b" l="l" r="r" t="t"/>
              <a:pathLst>
                <a:path extrusionOk="0" h="54" w="48">
                  <a:moveTo>
                    <a:pt x="0" y="0"/>
                  </a:moveTo>
                  <a:cubicBezTo>
                    <a:pt x="0" y="0"/>
                    <a:pt x="2" y="32"/>
                    <a:pt x="22" y="43"/>
                  </a:cubicBezTo>
                  <a:cubicBezTo>
                    <a:pt x="41" y="54"/>
                    <a:pt x="48" y="52"/>
                    <a:pt x="48" y="52"/>
                  </a:cubicBezTo>
                  <a:cubicBezTo>
                    <a:pt x="48" y="52"/>
                    <a:pt x="7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8" name="Google Shape;2918;g101a4096445_2_5021"/>
            <p:cNvSpPr/>
            <p:nvPr/>
          </p:nvSpPr>
          <p:spPr>
            <a:xfrm rot="5400000">
              <a:off x="2360913" y="3162562"/>
              <a:ext cx="70956" cy="209642"/>
            </a:xfrm>
            <a:custGeom>
              <a:rect b="b" l="l" r="r" t="t"/>
              <a:pathLst>
                <a:path extrusionOk="0" h="111" w="37">
                  <a:moveTo>
                    <a:pt x="35" y="0"/>
                  </a:moveTo>
                  <a:cubicBezTo>
                    <a:pt x="14" y="1"/>
                    <a:pt x="1" y="13"/>
                    <a:pt x="0" y="34"/>
                  </a:cubicBezTo>
                  <a:cubicBezTo>
                    <a:pt x="0" y="45"/>
                    <a:pt x="1" y="55"/>
                    <a:pt x="4" y="66"/>
                  </a:cubicBezTo>
                  <a:cubicBezTo>
                    <a:pt x="7" y="81"/>
                    <a:pt x="8" y="98"/>
                    <a:pt x="16" y="111"/>
                  </a:cubicBezTo>
                  <a:cubicBezTo>
                    <a:pt x="16" y="97"/>
                    <a:pt x="11" y="82"/>
                    <a:pt x="11" y="68"/>
                  </a:cubicBezTo>
                  <a:cubicBezTo>
                    <a:pt x="11" y="56"/>
                    <a:pt x="12" y="41"/>
                    <a:pt x="16" y="31"/>
                  </a:cubicBezTo>
                  <a:cubicBezTo>
                    <a:pt x="19" y="22"/>
                    <a:pt x="28" y="3"/>
                    <a:pt x="37" y="1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9" name="Google Shape;2919;g101a4096445_2_5021"/>
            <p:cNvSpPr/>
            <p:nvPr/>
          </p:nvSpPr>
          <p:spPr>
            <a:xfrm rot="5400000">
              <a:off x="2396391" y="3181914"/>
              <a:ext cx="41928" cy="148362"/>
            </a:xfrm>
            <a:custGeom>
              <a:rect b="b" l="l" r="r" t="t"/>
              <a:pathLst>
                <a:path extrusionOk="0" h="80" w="22">
                  <a:moveTo>
                    <a:pt x="22" y="0"/>
                  </a:moveTo>
                  <a:cubicBezTo>
                    <a:pt x="10" y="10"/>
                    <a:pt x="3" y="15"/>
                    <a:pt x="1" y="32"/>
                  </a:cubicBezTo>
                  <a:cubicBezTo>
                    <a:pt x="0" y="40"/>
                    <a:pt x="2" y="47"/>
                    <a:pt x="3" y="55"/>
                  </a:cubicBezTo>
                  <a:cubicBezTo>
                    <a:pt x="3" y="63"/>
                    <a:pt x="3" y="73"/>
                    <a:pt x="8" y="80"/>
                  </a:cubicBezTo>
                  <a:cubicBezTo>
                    <a:pt x="4" y="63"/>
                    <a:pt x="0" y="43"/>
                    <a:pt x="5" y="26"/>
                  </a:cubicBezTo>
                  <a:cubicBezTo>
                    <a:pt x="7" y="18"/>
                    <a:pt x="14" y="4"/>
                    <a:pt x="22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0" name="Google Shape;2920;g101a4096445_2_5021"/>
            <p:cNvSpPr/>
            <p:nvPr/>
          </p:nvSpPr>
          <p:spPr>
            <a:xfrm rot="5400000">
              <a:off x="1380434" y="3165787"/>
              <a:ext cx="470888" cy="661179"/>
            </a:xfrm>
            <a:custGeom>
              <a:rect b="b" l="l" r="r" t="t"/>
              <a:pathLst>
                <a:path extrusionOk="0" h="350" w="249">
                  <a:moveTo>
                    <a:pt x="234" y="226"/>
                  </a:moveTo>
                  <a:cubicBezTo>
                    <a:pt x="249" y="279"/>
                    <a:pt x="223" y="319"/>
                    <a:pt x="180" y="330"/>
                  </a:cubicBezTo>
                  <a:cubicBezTo>
                    <a:pt x="150" y="338"/>
                    <a:pt x="150" y="338"/>
                    <a:pt x="150" y="338"/>
                  </a:cubicBezTo>
                  <a:cubicBezTo>
                    <a:pt x="108" y="350"/>
                    <a:pt x="65" y="328"/>
                    <a:pt x="51" y="275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0" y="83"/>
                    <a:pt x="23" y="31"/>
                    <a:pt x="65" y="20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137" y="0"/>
                    <a:pt x="183" y="34"/>
                    <a:pt x="197" y="87"/>
                  </a:cubicBezTo>
                  <a:lnTo>
                    <a:pt x="234" y="22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1" name="Google Shape;2921;g101a4096445_2_5021"/>
            <p:cNvSpPr/>
            <p:nvPr/>
          </p:nvSpPr>
          <p:spPr>
            <a:xfrm rot="5400000">
              <a:off x="1502994" y="3265770"/>
              <a:ext cx="374130" cy="519267"/>
            </a:xfrm>
            <a:custGeom>
              <a:rect b="b" l="l" r="r" t="t"/>
              <a:pathLst>
                <a:path extrusionOk="0" h="274" w="199">
                  <a:moveTo>
                    <a:pt x="197" y="268"/>
                  </a:moveTo>
                  <a:cubicBezTo>
                    <a:pt x="199" y="255"/>
                    <a:pt x="198" y="240"/>
                    <a:pt x="194" y="226"/>
                  </a:cubicBezTo>
                  <a:cubicBezTo>
                    <a:pt x="157" y="87"/>
                    <a:pt x="157" y="87"/>
                    <a:pt x="157" y="87"/>
                  </a:cubicBezTo>
                  <a:cubicBezTo>
                    <a:pt x="142" y="34"/>
                    <a:pt x="97" y="0"/>
                    <a:pt x="54" y="12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4" y="20"/>
                    <a:pt x="0" y="27"/>
                    <a:pt x="14" y="80"/>
                  </a:cubicBezTo>
                  <a:cubicBezTo>
                    <a:pt x="28" y="133"/>
                    <a:pt x="55" y="234"/>
                    <a:pt x="55" y="234"/>
                  </a:cubicBezTo>
                  <a:cubicBezTo>
                    <a:pt x="55" y="234"/>
                    <a:pt x="62" y="274"/>
                    <a:pt x="105" y="273"/>
                  </a:cubicBezTo>
                  <a:cubicBezTo>
                    <a:pt x="148" y="272"/>
                    <a:pt x="182" y="249"/>
                    <a:pt x="197" y="26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2" name="Google Shape;2922;g101a4096445_2_5021"/>
            <p:cNvSpPr/>
            <p:nvPr/>
          </p:nvSpPr>
          <p:spPr>
            <a:xfrm rot="5400000">
              <a:off x="1233684" y="3502827"/>
              <a:ext cx="248345" cy="119335"/>
            </a:xfrm>
            <a:custGeom>
              <a:rect b="b" l="l" r="r" t="t"/>
              <a:pathLst>
                <a:path extrusionOk="0" h="62" w="131">
                  <a:moveTo>
                    <a:pt x="128" y="14"/>
                  </a:moveTo>
                  <a:cubicBezTo>
                    <a:pt x="131" y="26"/>
                    <a:pt x="106" y="43"/>
                    <a:pt x="72" y="52"/>
                  </a:cubicBezTo>
                  <a:cubicBezTo>
                    <a:pt x="37" y="62"/>
                    <a:pt x="6" y="59"/>
                    <a:pt x="3" y="47"/>
                  </a:cubicBezTo>
                  <a:cubicBezTo>
                    <a:pt x="0" y="35"/>
                    <a:pt x="25" y="18"/>
                    <a:pt x="60" y="9"/>
                  </a:cubicBezTo>
                  <a:cubicBezTo>
                    <a:pt x="94" y="0"/>
                    <a:pt x="125" y="2"/>
                    <a:pt x="128" y="1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3" name="Google Shape;2923;g101a4096445_2_5021"/>
            <p:cNvSpPr/>
            <p:nvPr/>
          </p:nvSpPr>
          <p:spPr>
            <a:xfrm rot="5400000">
              <a:off x="1270775" y="3420583"/>
              <a:ext cx="199966" cy="80632"/>
            </a:xfrm>
            <a:custGeom>
              <a:rect b="b" l="l" r="r" t="t"/>
              <a:pathLst>
                <a:path extrusionOk="0" h="42" w="106">
                  <a:moveTo>
                    <a:pt x="42" y="42"/>
                  </a:moveTo>
                  <a:cubicBezTo>
                    <a:pt x="42" y="42"/>
                    <a:pt x="36" y="20"/>
                    <a:pt x="106" y="0"/>
                  </a:cubicBezTo>
                  <a:cubicBezTo>
                    <a:pt x="106" y="0"/>
                    <a:pt x="0" y="20"/>
                    <a:pt x="42" y="4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4" name="Google Shape;2924;g101a4096445_2_5021"/>
            <p:cNvSpPr/>
            <p:nvPr/>
          </p:nvSpPr>
          <p:spPr>
            <a:xfrm rot="5400000">
              <a:off x="1288514" y="3389943"/>
              <a:ext cx="122560" cy="83857"/>
            </a:xfrm>
            <a:custGeom>
              <a:rect b="b" l="l" r="r" t="t"/>
              <a:pathLst>
                <a:path extrusionOk="0" h="43" w="66">
                  <a:moveTo>
                    <a:pt x="42" y="43"/>
                  </a:moveTo>
                  <a:cubicBezTo>
                    <a:pt x="42" y="43"/>
                    <a:pt x="10" y="25"/>
                    <a:pt x="66" y="0"/>
                  </a:cubicBezTo>
                  <a:cubicBezTo>
                    <a:pt x="66" y="0"/>
                    <a:pt x="0" y="24"/>
                    <a:pt x="42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5" name="Google Shape;2925;g101a4096445_2_5021"/>
            <p:cNvSpPr/>
            <p:nvPr/>
          </p:nvSpPr>
          <p:spPr>
            <a:xfrm rot="5400000">
              <a:off x="1462678" y="3377042"/>
              <a:ext cx="145137" cy="216093"/>
            </a:xfrm>
            <a:custGeom>
              <a:rect b="b" l="l" r="r" t="t"/>
              <a:pathLst>
                <a:path extrusionOk="0" h="114" w="77">
                  <a:moveTo>
                    <a:pt x="0" y="0"/>
                  </a:moveTo>
                  <a:cubicBezTo>
                    <a:pt x="1" y="2"/>
                    <a:pt x="21" y="75"/>
                    <a:pt x="21" y="75"/>
                  </a:cubicBezTo>
                  <a:cubicBezTo>
                    <a:pt x="21" y="75"/>
                    <a:pt x="30" y="114"/>
                    <a:pt x="77" y="108"/>
                  </a:cubicBezTo>
                  <a:cubicBezTo>
                    <a:pt x="77" y="108"/>
                    <a:pt x="37" y="107"/>
                    <a:pt x="28" y="71"/>
                  </a:cubicBezTo>
                  <a:cubicBezTo>
                    <a:pt x="20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6" name="Google Shape;2926;g101a4096445_2_5021"/>
            <p:cNvSpPr/>
            <p:nvPr/>
          </p:nvSpPr>
          <p:spPr>
            <a:xfrm rot="5400000">
              <a:off x="1438489" y="3446385"/>
              <a:ext cx="93533" cy="96758"/>
            </a:xfrm>
            <a:custGeom>
              <a:rect b="b" l="l" r="r" t="t"/>
              <a:pathLst>
                <a:path extrusionOk="0" h="52" w="50">
                  <a:moveTo>
                    <a:pt x="0" y="0"/>
                  </a:moveTo>
                  <a:cubicBezTo>
                    <a:pt x="0" y="0"/>
                    <a:pt x="3" y="33"/>
                    <a:pt x="23" y="42"/>
                  </a:cubicBezTo>
                  <a:cubicBezTo>
                    <a:pt x="43" y="52"/>
                    <a:pt x="50" y="50"/>
                    <a:pt x="50" y="50"/>
                  </a:cubicBezTo>
                  <a:cubicBezTo>
                    <a:pt x="50" y="50"/>
                    <a:pt x="9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7" name="Google Shape;2927;g101a4096445_2_5021"/>
            <p:cNvSpPr/>
            <p:nvPr/>
          </p:nvSpPr>
          <p:spPr>
            <a:xfrm rot="5400000">
              <a:off x="1775528" y="3289960"/>
              <a:ext cx="67730" cy="209642"/>
            </a:xfrm>
            <a:custGeom>
              <a:rect b="b" l="l" r="r" t="t"/>
              <a:pathLst>
                <a:path extrusionOk="0" h="112" w="35">
                  <a:moveTo>
                    <a:pt x="33" y="0"/>
                  </a:moveTo>
                  <a:cubicBezTo>
                    <a:pt x="13" y="2"/>
                    <a:pt x="0" y="14"/>
                    <a:pt x="0" y="36"/>
                  </a:cubicBezTo>
                  <a:cubicBezTo>
                    <a:pt x="0" y="47"/>
                    <a:pt x="3" y="56"/>
                    <a:pt x="5" y="67"/>
                  </a:cubicBezTo>
                  <a:cubicBezTo>
                    <a:pt x="9" y="82"/>
                    <a:pt x="12" y="98"/>
                    <a:pt x="20" y="112"/>
                  </a:cubicBezTo>
                  <a:cubicBezTo>
                    <a:pt x="20" y="98"/>
                    <a:pt x="14" y="83"/>
                    <a:pt x="13" y="69"/>
                  </a:cubicBezTo>
                  <a:cubicBezTo>
                    <a:pt x="13" y="57"/>
                    <a:pt x="13" y="42"/>
                    <a:pt x="16" y="31"/>
                  </a:cubicBezTo>
                  <a:cubicBezTo>
                    <a:pt x="19" y="22"/>
                    <a:pt x="26" y="3"/>
                    <a:pt x="35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8" name="Google Shape;2928;g101a4096445_2_5021"/>
            <p:cNvSpPr/>
            <p:nvPr/>
          </p:nvSpPr>
          <p:spPr>
            <a:xfrm rot="5400000">
              <a:off x="1811006" y="3309311"/>
              <a:ext cx="38703" cy="154813"/>
            </a:xfrm>
            <a:custGeom>
              <a:rect b="b" l="l" r="r" t="t"/>
              <a:pathLst>
                <a:path extrusionOk="0" h="81" w="21">
                  <a:moveTo>
                    <a:pt x="21" y="0"/>
                  </a:moveTo>
                  <a:cubicBezTo>
                    <a:pt x="9" y="10"/>
                    <a:pt x="2" y="17"/>
                    <a:pt x="1" y="33"/>
                  </a:cubicBezTo>
                  <a:cubicBezTo>
                    <a:pt x="1" y="42"/>
                    <a:pt x="3" y="48"/>
                    <a:pt x="4" y="56"/>
                  </a:cubicBezTo>
                  <a:cubicBezTo>
                    <a:pt x="5" y="64"/>
                    <a:pt x="6" y="75"/>
                    <a:pt x="11" y="81"/>
                  </a:cubicBezTo>
                  <a:cubicBezTo>
                    <a:pt x="6" y="64"/>
                    <a:pt x="0" y="44"/>
                    <a:pt x="5" y="27"/>
                  </a:cubicBezTo>
                  <a:cubicBezTo>
                    <a:pt x="7" y="19"/>
                    <a:pt x="13" y="5"/>
                    <a:pt x="20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9" name="Google Shape;2929;g101a4096445_2_5021"/>
            <p:cNvSpPr/>
            <p:nvPr/>
          </p:nvSpPr>
          <p:spPr>
            <a:xfrm rot="5400000">
              <a:off x="799887" y="3359303"/>
              <a:ext cx="503141" cy="661179"/>
            </a:xfrm>
            <a:custGeom>
              <a:rect b="b" l="l" r="r" t="t"/>
              <a:pathLst>
                <a:path extrusionOk="0" h="351" w="265">
                  <a:moveTo>
                    <a:pt x="246" y="216"/>
                  </a:moveTo>
                  <a:cubicBezTo>
                    <a:pt x="265" y="268"/>
                    <a:pt x="242" y="310"/>
                    <a:pt x="201" y="325"/>
                  </a:cubicBezTo>
                  <a:cubicBezTo>
                    <a:pt x="172" y="336"/>
                    <a:pt x="172" y="336"/>
                    <a:pt x="172" y="336"/>
                  </a:cubicBezTo>
                  <a:cubicBezTo>
                    <a:pt x="131" y="351"/>
                    <a:pt x="87" y="332"/>
                    <a:pt x="68" y="281"/>
                  </a:cubicBezTo>
                  <a:cubicBezTo>
                    <a:pt x="19" y="146"/>
                    <a:pt x="19" y="146"/>
                    <a:pt x="19" y="146"/>
                  </a:cubicBezTo>
                  <a:cubicBezTo>
                    <a:pt x="0" y="94"/>
                    <a:pt x="19" y="41"/>
                    <a:pt x="60" y="26"/>
                  </a:cubicBezTo>
                  <a:cubicBezTo>
                    <a:pt x="89" y="15"/>
                    <a:pt x="89" y="15"/>
                    <a:pt x="89" y="15"/>
                  </a:cubicBezTo>
                  <a:cubicBezTo>
                    <a:pt x="130" y="0"/>
                    <a:pt x="179" y="30"/>
                    <a:pt x="197" y="81"/>
                  </a:cubicBezTo>
                  <a:lnTo>
                    <a:pt x="246" y="216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0" name="Google Shape;2930;g101a4096445_2_5021"/>
            <p:cNvSpPr/>
            <p:nvPr/>
          </p:nvSpPr>
          <p:spPr>
            <a:xfrm rot="5400000">
              <a:off x="917609" y="3451223"/>
              <a:ext cx="412833" cy="522492"/>
            </a:xfrm>
            <a:custGeom>
              <a:rect b="b" l="l" r="r" t="t"/>
              <a:pathLst>
                <a:path extrusionOk="0" h="276" w="218">
                  <a:moveTo>
                    <a:pt x="218" y="259"/>
                  </a:moveTo>
                  <a:cubicBezTo>
                    <a:pt x="218" y="245"/>
                    <a:pt x="216" y="231"/>
                    <a:pt x="210" y="217"/>
                  </a:cubicBezTo>
                  <a:cubicBezTo>
                    <a:pt x="162" y="82"/>
                    <a:pt x="162" y="82"/>
                    <a:pt x="162" y="82"/>
                  </a:cubicBezTo>
                  <a:cubicBezTo>
                    <a:pt x="143" y="30"/>
                    <a:pt x="94" y="0"/>
                    <a:pt x="53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0" y="35"/>
                    <a:pt x="19" y="87"/>
                  </a:cubicBezTo>
                  <a:cubicBezTo>
                    <a:pt x="38" y="138"/>
                    <a:pt x="73" y="237"/>
                    <a:pt x="73" y="237"/>
                  </a:cubicBezTo>
                  <a:cubicBezTo>
                    <a:pt x="73" y="237"/>
                    <a:pt x="84" y="276"/>
                    <a:pt x="126" y="271"/>
                  </a:cubicBezTo>
                  <a:cubicBezTo>
                    <a:pt x="169" y="267"/>
                    <a:pt x="201" y="240"/>
                    <a:pt x="218" y="25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1" name="Google Shape;2931;g101a4096445_2_5021"/>
            <p:cNvSpPr/>
            <p:nvPr/>
          </p:nvSpPr>
          <p:spPr>
            <a:xfrm rot="5400000">
              <a:off x="677327" y="3714082"/>
              <a:ext cx="245120" cy="125785"/>
            </a:xfrm>
            <a:custGeom>
              <a:rect b="b" l="l" r="r" t="t"/>
              <a:pathLst>
                <a:path extrusionOk="0" h="67" w="130">
                  <a:moveTo>
                    <a:pt x="126" y="11"/>
                  </a:moveTo>
                  <a:cubicBezTo>
                    <a:pt x="130" y="23"/>
                    <a:pt x="106" y="42"/>
                    <a:pt x="73" y="55"/>
                  </a:cubicBezTo>
                  <a:cubicBezTo>
                    <a:pt x="39" y="67"/>
                    <a:pt x="9" y="67"/>
                    <a:pt x="4" y="55"/>
                  </a:cubicBezTo>
                  <a:cubicBezTo>
                    <a:pt x="0" y="44"/>
                    <a:pt x="24" y="24"/>
                    <a:pt x="57" y="12"/>
                  </a:cubicBezTo>
                  <a:cubicBezTo>
                    <a:pt x="91" y="0"/>
                    <a:pt x="122" y="0"/>
                    <a:pt x="126" y="11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2" name="Google Shape;2932;g101a4096445_2_5021"/>
            <p:cNvSpPr/>
            <p:nvPr/>
          </p:nvSpPr>
          <p:spPr>
            <a:xfrm rot="5400000">
              <a:off x="709579" y="3627000"/>
              <a:ext cx="196741" cy="90307"/>
            </a:xfrm>
            <a:custGeom>
              <a:rect b="b" l="l" r="r" t="t"/>
              <a:pathLst>
                <a:path extrusionOk="0" h="48" w="104">
                  <a:moveTo>
                    <a:pt x="44" y="48"/>
                  </a:moveTo>
                  <a:cubicBezTo>
                    <a:pt x="44" y="48"/>
                    <a:pt x="36" y="26"/>
                    <a:pt x="104" y="0"/>
                  </a:cubicBezTo>
                  <a:cubicBezTo>
                    <a:pt x="104" y="0"/>
                    <a:pt x="0" y="29"/>
                    <a:pt x="44" y="4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3" name="Google Shape;2933;g101a4096445_2_5021"/>
            <p:cNvSpPr/>
            <p:nvPr/>
          </p:nvSpPr>
          <p:spPr>
            <a:xfrm rot="5400000">
              <a:off x="724093" y="3602810"/>
              <a:ext cx="119335" cy="87082"/>
            </a:xfrm>
            <a:custGeom>
              <a:rect b="b" l="l" r="r" t="t"/>
              <a:pathLst>
                <a:path extrusionOk="0" h="45" w="63">
                  <a:moveTo>
                    <a:pt x="43" y="45"/>
                  </a:moveTo>
                  <a:cubicBezTo>
                    <a:pt x="43" y="45"/>
                    <a:pt x="9" y="30"/>
                    <a:pt x="63" y="0"/>
                  </a:cubicBezTo>
                  <a:cubicBezTo>
                    <a:pt x="63" y="0"/>
                    <a:pt x="0" y="30"/>
                    <a:pt x="4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4" name="Google Shape;2934;g101a4096445_2_5021"/>
            <p:cNvSpPr/>
            <p:nvPr/>
          </p:nvSpPr>
          <p:spPr>
            <a:xfrm rot="5400000">
              <a:off x="883744" y="3578621"/>
              <a:ext cx="164488" cy="212867"/>
            </a:xfrm>
            <a:custGeom>
              <a:rect b="b" l="l" r="r" t="t"/>
              <a:pathLst>
                <a:path extrusionOk="0" h="112" w="86">
                  <a:moveTo>
                    <a:pt x="0" y="0"/>
                  </a:moveTo>
                  <a:cubicBezTo>
                    <a:pt x="1" y="2"/>
                    <a:pt x="27" y="74"/>
                    <a:pt x="27" y="74"/>
                  </a:cubicBezTo>
                  <a:cubicBezTo>
                    <a:pt x="27" y="74"/>
                    <a:pt x="40" y="112"/>
                    <a:pt x="86" y="102"/>
                  </a:cubicBezTo>
                  <a:cubicBezTo>
                    <a:pt x="86" y="102"/>
                    <a:pt x="46" y="104"/>
                    <a:pt x="34" y="68"/>
                  </a:cubicBezTo>
                  <a:cubicBezTo>
                    <a:pt x="22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5" name="Google Shape;2935;g101a4096445_2_5021"/>
            <p:cNvSpPr/>
            <p:nvPr/>
          </p:nvSpPr>
          <p:spPr>
            <a:xfrm rot="5400000">
              <a:off x="867617" y="3652802"/>
              <a:ext cx="103208" cy="87082"/>
            </a:xfrm>
            <a:custGeom>
              <a:rect b="b" l="l" r="r" t="t"/>
              <a:pathLst>
                <a:path extrusionOk="0" h="47" w="55">
                  <a:moveTo>
                    <a:pt x="0" y="0"/>
                  </a:moveTo>
                  <a:cubicBezTo>
                    <a:pt x="0" y="0"/>
                    <a:pt x="7" y="32"/>
                    <a:pt x="28" y="39"/>
                  </a:cubicBezTo>
                  <a:cubicBezTo>
                    <a:pt x="48" y="47"/>
                    <a:pt x="55" y="45"/>
                    <a:pt x="55" y="45"/>
                  </a:cubicBezTo>
                  <a:cubicBezTo>
                    <a:pt x="55" y="45"/>
                    <a:pt x="14" y="46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6" name="Google Shape;2936;g101a4096445_2_5021"/>
            <p:cNvSpPr/>
            <p:nvPr/>
          </p:nvSpPr>
          <p:spPr>
            <a:xfrm rot="5400000">
              <a:off x="1206270" y="3456061"/>
              <a:ext cx="61280" cy="212867"/>
            </a:xfrm>
            <a:custGeom>
              <a:rect b="b" l="l" r="r" t="t"/>
              <a:pathLst>
                <a:path extrusionOk="0" h="113" w="34">
                  <a:moveTo>
                    <a:pt x="33" y="0"/>
                  </a:moveTo>
                  <a:cubicBezTo>
                    <a:pt x="12" y="4"/>
                    <a:pt x="0" y="17"/>
                    <a:pt x="3" y="39"/>
                  </a:cubicBezTo>
                  <a:cubicBezTo>
                    <a:pt x="4" y="49"/>
                    <a:pt x="7" y="59"/>
                    <a:pt x="11" y="69"/>
                  </a:cubicBezTo>
                  <a:cubicBezTo>
                    <a:pt x="16" y="84"/>
                    <a:pt x="20" y="100"/>
                    <a:pt x="29" y="113"/>
                  </a:cubicBezTo>
                  <a:cubicBezTo>
                    <a:pt x="28" y="99"/>
                    <a:pt x="21" y="85"/>
                    <a:pt x="19" y="70"/>
                  </a:cubicBezTo>
                  <a:cubicBezTo>
                    <a:pt x="17" y="59"/>
                    <a:pt x="16" y="44"/>
                    <a:pt x="18" y="33"/>
                  </a:cubicBezTo>
                  <a:cubicBezTo>
                    <a:pt x="20" y="23"/>
                    <a:pt x="26" y="4"/>
                    <a:pt x="34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7" name="Google Shape;2937;g101a4096445_2_5021"/>
            <p:cNvSpPr/>
            <p:nvPr/>
          </p:nvSpPr>
          <p:spPr>
            <a:xfrm rot="5400000">
              <a:off x="1240135" y="3477025"/>
              <a:ext cx="32253" cy="154813"/>
            </a:xfrm>
            <a:custGeom>
              <a:rect b="b" l="l" r="r" t="t"/>
              <a:pathLst>
                <a:path extrusionOk="0" h="82" w="17">
                  <a:moveTo>
                    <a:pt x="17" y="0"/>
                  </a:moveTo>
                  <a:cubicBezTo>
                    <a:pt x="7" y="12"/>
                    <a:pt x="0" y="18"/>
                    <a:pt x="1" y="35"/>
                  </a:cubicBezTo>
                  <a:cubicBezTo>
                    <a:pt x="1" y="43"/>
                    <a:pt x="4" y="50"/>
                    <a:pt x="6" y="58"/>
                  </a:cubicBezTo>
                  <a:cubicBezTo>
                    <a:pt x="8" y="65"/>
                    <a:pt x="9" y="76"/>
                    <a:pt x="15" y="82"/>
                  </a:cubicBezTo>
                  <a:cubicBezTo>
                    <a:pt x="8" y="66"/>
                    <a:pt x="1" y="46"/>
                    <a:pt x="4" y="29"/>
                  </a:cubicBezTo>
                  <a:cubicBezTo>
                    <a:pt x="5" y="21"/>
                    <a:pt x="10" y="5"/>
                    <a:pt x="1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8" name="Google Shape;2938;g101a4096445_2_5021"/>
            <p:cNvSpPr/>
            <p:nvPr/>
          </p:nvSpPr>
          <p:spPr>
            <a:xfrm rot="5400000">
              <a:off x="258043" y="3491539"/>
              <a:ext cx="425735" cy="648278"/>
            </a:xfrm>
            <a:custGeom>
              <a:rect b="b" l="l" r="r" t="t"/>
              <a:pathLst>
                <a:path extrusionOk="0" h="344" w="224">
                  <a:moveTo>
                    <a:pt x="216" y="235"/>
                  </a:moveTo>
                  <a:cubicBezTo>
                    <a:pt x="224" y="290"/>
                    <a:pt x="193" y="327"/>
                    <a:pt x="150" y="333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76" y="344"/>
                    <a:pt x="36" y="317"/>
                    <a:pt x="28" y="263"/>
                  </a:cubicBezTo>
                  <a:cubicBezTo>
                    <a:pt x="8" y="121"/>
                    <a:pt x="8" y="121"/>
                    <a:pt x="8" y="121"/>
                  </a:cubicBezTo>
                  <a:cubicBezTo>
                    <a:pt x="0" y="66"/>
                    <a:pt x="28" y="17"/>
                    <a:pt x="72" y="11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46" y="0"/>
                    <a:pt x="187" y="39"/>
                    <a:pt x="195" y="93"/>
                  </a:cubicBezTo>
                  <a:lnTo>
                    <a:pt x="216" y="23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9" name="Google Shape;2939;g101a4096445_2_5021"/>
            <p:cNvSpPr/>
            <p:nvPr/>
          </p:nvSpPr>
          <p:spPr>
            <a:xfrm rot="5400000">
              <a:off x="375765" y="3589909"/>
              <a:ext cx="322526" cy="522492"/>
            </a:xfrm>
            <a:custGeom>
              <a:rect b="b" l="l" r="r" t="t"/>
              <a:pathLst>
                <a:path extrusionOk="0" h="278" w="171">
                  <a:moveTo>
                    <a:pt x="168" y="278"/>
                  </a:moveTo>
                  <a:cubicBezTo>
                    <a:pt x="171" y="265"/>
                    <a:pt x="171" y="250"/>
                    <a:pt x="169" y="236"/>
                  </a:cubicBezTo>
                  <a:cubicBezTo>
                    <a:pt x="149" y="94"/>
                    <a:pt x="149" y="94"/>
                    <a:pt x="149" y="94"/>
                  </a:cubicBezTo>
                  <a:cubicBezTo>
                    <a:pt x="141" y="39"/>
                    <a:pt x="99" y="0"/>
                    <a:pt x="56" y="7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0" y="16"/>
                    <a:pt x="8" y="70"/>
                  </a:cubicBezTo>
                  <a:cubicBezTo>
                    <a:pt x="16" y="124"/>
                    <a:pt x="31" y="228"/>
                    <a:pt x="31" y="228"/>
                  </a:cubicBezTo>
                  <a:cubicBezTo>
                    <a:pt x="31" y="228"/>
                    <a:pt x="33" y="268"/>
                    <a:pt x="76" y="272"/>
                  </a:cubicBezTo>
                  <a:cubicBezTo>
                    <a:pt x="119" y="276"/>
                    <a:pt x="155" y="257"/>
                    <a:pt x="168" y="27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0" name="Google Shape;2940;g101a4096445_2_5021"/>
            <p:cNvSpPr/>
            <p:nvPr/>
          </p:nvSpPr>
          <p:spPr>
            <a:xfrm rot="5400000">
              <a:off x="83879" y="3801164"/>
              <a:ext cx="248345" cy="103208"/>
            </a:xfrm>
            <a:custGeom>
              <a:rect b="b" l="l" r="r" t="t"/>
              <a:pathLst>
                <a:path extrusionOk="0" h="54" w="132">
                  <a:moveTo>
                    <a:pt x="130" y="18"/>
                  </a:moveTo>
                  <a:cubicBezTo>
                    <a:pt x="132" y="30"/>
                    <a:pt x="104" y="44"/>
                    <a:pt x="69" y="49"/>
                  </a:cubicBezTo>
                  <a:cubicBezTo>
                    <a:pt x="34" y="54"/>
                    <a:pt x="3" y="49"/>
                    <a:pt x="2" y="36"/>
                  </a:cubicBezTo>
                  <a:cubicBezTo>
                    <a:pt x="0" y="24"/>
                    <a:pt x="27" y="10"/>
                    <a:pt x="62" y="5"/>
                  </a:cubicBezTo>
                  <a:cubicBezTo>
                    <a:pt x="98" y="0"/>
                    <a:pt x="128" y="5"/>
                    <a:pt x="130" y="18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1" name="Google Shape;2941;g101a4096445_2_5021"/>
            <p:cNvSpPr/>
            <p:nvPr/>
          </p:nvSpPr>
          <p:spPr>
            <a:xfrm rot="5400000">
              <a:off x="127420" y="3722145"/>
              <a:ext cx="199966" cy="64505"/>
            </a:xfrm>
            <a:custGeom>
              <a:rect b="b" l="l" r="r" t="t"/>
              <a:pathLst>
                <a:path extrusionOk="0" h="34" w="107">
                  <a:moveTo>
                    <a:pt x="38" y="34"/>
                  </a:moveTo>
                  <a:cubicBezTo>
                    <a:pt x="38" y="34"/>
                    <a:pt x="35" y="11"/>
                    <a:pt x="107" y="0"/>
                  </a:cubicBezTo>
                  <a:cubicBezTo>
                    <a:pt x="107" y="0"/>
                    <a:pt x="0" y="7"/>
                    <a:pt x="38" y="34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2" name="Google Shape;2942;g101a4096445_2_5021"/>
            <p:cNvSpPr/>
            <p:nvPr/>
          </p:nvSpPr>
          <p:spPr>
            <a:xfrm rot="5400000">
              <a:off x="145159" y="3685054"/>
              <a:ext cx="129010" cy="74181"/>
            </a:xfrm>
            <a:custGeom>
              <a:rect b="b" l="l" r="r" t="t"/>
              <a:pathLst>
                <a:path extrusionOk="0" h="39" w="68">
                  <a:moveTo>
                    <a:pt x="39" y="39"/>
                  </a:moveTo>
                  <a:cubicBezTo>
                    <a:pt x="39" y="39"/>
                    <a:pt x="9" y="18"/>
                    <a:pt x="68" y="0"/>
                  </a:cubicBezTo>
                  <a:cubicBezTo>
                    <a:pt x="68" y="0"/>
                    <a:pt x="0" y="16"/>
                    <a:pt x="39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3" name="Google Shape;2943;g101a4096445_2_5021"/>
            <p:cNvSpPr/>
            <p:nvPr/>
          </p:nvSpPr>
          <p:spPr>
            <a:xfrm rot="5400000">
              <a:off x="337062" y="3686667"/>
              <a:ext cx="122560" cy="219318"/>
            </a:xfrm>
            <a:custGeom>
              <a:rect b="b" l="l" r="r" t="t"/>
              <a:pathLst>
                <a:path extrusionOk="0" h="117" w="64">
                  <a:moveTo>
                    <a:pt x="0" y="0"/>
                  </a:moveTo>
                  <a:cubicBezTo>
                    <a:pt x="1" y="2"/>
                    <a:pt x="12" y="78"/>
                    <a:pt x="12" y="78"/>
                  </a:cubicBezTo>
                  <a:cubicBezTo>
                    <a:pt x="12" y="78"/>
                    <a:pt x="17" y="117"/>
                    <a:pt x="64" y="117"/>
                  </a:cubicBezTo>
                  <a:cubicBezTo>
                    <a:pt x="64" y="117"/>
                    <a:pt x="24" y="111"/>
                    <a:pt x="20" y="74"/>
                  </a:cubicBezTo>
                  <a:cubicBezTo>
                    <a:pt x="16" y="3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4" name="Google Shape;2944;g101a4096445_2_5021"/>
            <p:cNvSpPr/>
            <p:nvPr/>
          </p:nvSpPr>
          <p:spPr>
            <a:xfrm rot="5400000">
              <a:off x="299971" y="3746334"/>
              <a:ext cx="83857" cy="106434"/>
            </a:xfrm>
            <a:custGeom>
              <a:rect b="b" l="l" r="r" t="t"/>
              <a:pathLst>
                <a:path extrusionOk="0" h="56" w="44">
                  <a:moveTo>
                    <a:pt x="0" y="0"/>
                  </a:moveTo>
                  <a:cubicBezTo>
                    <a:pt x="0" y="0"/>
                    <a:pt x="0" y="33"/>
                    <a:pt x="18" y="45"/>
                  </a:cubicBezTo>
                  <a:cubicBezTo>
                    <a:pt x="37" y="56"/>
                    <a:pt x="44" y="56"/>
                    <a:pt x="44" y="56"/>
                  </a:cubicBezTo>
                  <a:cubicBezTo>
                    <a:pt x="44" y="56"/>
                    <a:pt x="4" y="4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5" name="Google Shape;2945;g101a4096445_2_5021"/>
            <p:cNvSpPr/>
            <p:nvPr/>
          </p:nvSpPr>
          <p:spPr>
            <a:xfrm rot="5400000">
              <a:off x="635398" y="3643126"/>
              <a:ext cx="74181" cy="206417"/>
            </a:xfrm>
            <a:custGeom>
              <a:rect b="b" l="l" r="r" t="t"/>
              <a:pathLst>
                <a:path extrusionOk="0" h="109" w="40">
                  <a:moveTo>
                    <a:pt x="38" y="0"/>
                  </a:moveTo>
                  <a:cubicBezTo>
                    <a:pt x="17" y="0"/>
                    <a:pt x="3" y="10"/>
                    <a:pt x="1" y="32"/>
                  </a:cubicBezTo>
                  <a:cubicBezTo>
                    <a:pt x="0" y="42"/>
                    <a:pt x="1" y="52"/>
                    <a:pt x="3" y="63"/>
                  </a:cubicBezTo>
                  <a:cubicBezTo>
                    <a:pt x="5" y="78"/>
                    <a:pt x="6" y="95"/>
                    <a:pt x="12" y="109"/>
                  </a:cubicBezTo>
                  <a:cubicBezTo>
                    <a:pt x="13" y="96"/>
                    <a:pt x="9" y="80"/>
                    <a:pt x="10" y="66"/>
                  </a:cubicBezTo>
                  <a:cubicBezTo>
                    <a:pt x="11" y="54"/>
                    <a:pt x="13" y="40"/>
                    <a:pt x="17" y="29"/>
                  </a:cubicBezTo>
                  <a:cubicBezTo>
                    <a:pt x="21" y="20"/>
                    <a:pt x="30" y="3"/>
                    <a:pt x="40" y="0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6" name="Google Shape;2946;g101a4096445_2_5021"/>
            <p:cNvSpPr/>
            <p:nvPr/>
          </p:nvSpPr>
          <p:spPr>
            <a:xfrm rot="5400000">
              <a:off x="672489" y="3660865"/>
              <a:ext cx="45154" cy="148362"/>
            </a:xfrm>
            <a:custGeom>
              <a:rect b="b" l="l" r="r" t="t"/>
              <a:pathLst>
                <a:path extrusionOk="0" h="79" w="25">
                  <a:moveTo>
                    <a:pt x="25" y="0"/>
                  </a:moveTo>
                  <a:cubicBezTo>
                    <a:pt x="13" y="9"/>
                    <a:pt x="4" y="14"/>
                    <a:pt x="2" y="31"/>
                  </a:cubicBezTo>
                  <a:cubicBezTo>
                    <a:pt x="1" y="39"/>
                    <a:pt x="1" y="46"/>
                    <a:pt x="2" y="54"/>
                  </a:cubicBezTo>
                  <a:cubicBezTo>
                    <a:pt x="2" y="62"/>
                    <a:pt x="2" y="72"/>
                    <a:pt x="6" y="79"/>
                  </a:cubicBezTo>
                  <a:cubicBezTo>
                    <a:pt x="3" y="62"/>
                    <a:pt x="0" y="41"/>
                    <a:pt x="6" y="25"/>
                  </a:cubicBezTo>
                  <a:cubicBezTo>
                    <a:pt x="9" y="17"/>
                    <a:pt x="17" y="3"/>
                    <a:pt x="25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7" name="Google Shape;2947;g101a4096445_2_5021"/>
            <p:cNvSpPr/>
            <p:nvPr/>
          </p:nvSpPr>
          <p:spPr>
            <a:xfrm rot="5400000">
              <a:off x="-311216" y="3515728"/>
              <a:ext cx="370905" cy="628926"/>
            </a:xfrm>
            <a:custGeom>
              <a:rect b="b" l="l" r="r" t="t"/>
              <a:pathLst>
                <a:path extrusionOk="0" h="333" w="196">
                  <a:moveTo>
                    <a:pt x="191" y="247"/>
                  </a:moveTo>
                  <a:cubicBezTo>
                    <a:pt x="189" y="302"/>
                    <a:pt x="153" y="333"/>
                    <a:pt x="109" y="332"/>
                  </a:cubicBezTo>
                  <a:cubicBezTo>
                    <a:pt x="78" y="331"/>
                    <a:pt x="78" y="331"/>
                    <a:pt x="78" y="331"/>
                  </a:cubicBezTo>
                  <a:cubicBezTo>
                    <a:pt x="34" y="330"/>
                    <a:pt x="0" y="296"/>
                    <a:pt x="1" y="241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7" y="43"/>
                    <a:pt x="44" y="0"/>
                    <a:pt x="88" y="1"/>
                  </a:cubicBezTo>
                  <a:cubicBezTo>
                    <a:pt x="118" y="2"/>
                    <a:pt x="118" y="2"/>
                    <a:pt x="118" y="2"/>
                  </a:cubicBezTo>
                  <a:cubicBezTo>
                    <a:pt x="162" y="3"/>
                    <a:pt x="196" y="49"/>
                    <a:pt x="195" y="103"/>
                  </a:cubicBezTo>
                  <a:lnTo>
                    <a:pt x="191" y="247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8" name="Google Shape;2948;g101a4096445_2_5021"/>
            <p:cNvSpPr/>
            <p:nvPr/>
          </p:nvSpPr>
          <p:spPr>
            <a:xfrm rot="5400000">
              <a:off x="-220909" y="3606035"/>
              <a:ext cx="274147" cy="545069"/>
            </a:xfrm>
            <a:custGeom>
              <a:rect b="b" l="l" r="r" t="t"/>
              <a:pathLst>
                <a:path extrusionOk="0" h="288" w="145">
                  <a:moveTo>
                    <a:pt x="131" y="288"/>
                  </a:moveTo>
                  <a:cubicBezTo>
                    <a:pt x="136" y="275"/>
                    <a:pt x="139" y="261"/>
                    <a:pt x="139" y="246"/>
                  </a:cubicBezTo>
                  <a:cubicBezTo>
                    <a:pt x="144" y="102"/>
                    <a:pt x="144" y="102"/>
                    <a:pt x="144" y="102"/>
                  </a:cubicBezTo>
                  <a:cubicBezTo>
                    <a:pt x="145" y="48"/>
                    <a:pt x="111" y="2"/>
                    <a:pt x="6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11" y="0"/>
                    <a:pt x="9" y="55"/>
                  </a:cubicBezTo>
                  <a:cubicBezTo>
                    <a:pt x="7" y="109"/>
                    <a:pt x="4" y="214"/>
                    <a:pt x="4" y="214"/>
                  </a:cubicBezTo>
                  <a:cubicBezTo>
                    <a:pt x="4" y="214"/>
                    <a:pt x="0" y="254"/>
                    <a:pt x="41" y="266"/>
                  </a:cubicBezTo>
                  <a:cubicBezTo>
                    <a:pt x="83" y="277"/>
                    <a:pt x="122" y="264"/>
                    <a:pt x="131" y="28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9" name="Google Shape;2949;g101a4096445_2_5021"/>
            <p:cNvSpPr/>
            <p:nvPr/>
          </p:nvSpPr>
          <p:spPr>
            <a:xfrm rot="5400000">
              <a:off x="-514407" y="3780200"/>
              <a:ext cx="245120" cy="90307"/>
            </a:xfrm>
            <a:custGeom>
              <a:rect b="b" l="l" r="r" t="t"/>
              <a:pathLst>
                <a:path extrusionOk="0" h="47" w="130">
                  <a:moveTo>
                    <a:pt x="129" y="26"/>
                  </a:moveTo>
                  <a:cubicBezTo>
                    <a:pt x="129" y="38"/>
                    <a:pt x="100" y="47"/>
                    <a:pt x="64" y="46"/>
                  </a:cubicBezTo>
                  <a:cubicBezTo>
                    <a:pt x="28" y="45"/>
                    <a:pt x="0" y="34"/>
                    <a:pt x="0" y="22"/>
                  </a:cubicBezTo>
                  <a:cubicBezTo>
                    <a:pt x="0" y="10"/>
                    <a:pt x="30" y="0"/>
                    <a:pt x="65" y="1"/>
                  </a:cubicBezTo>
                  <a:cubicBezTo>
                    <a:pt x="101" y="2"/>
                    <a:pt x="130" y="13"/>
                    <a:pt x="129" y="26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0" name="Google Shape;2950;g101a4096445_2_5021"/>
            <p:cNvSpPr/>
            <p:nvPr/>
          </p:nvSpPr>
          <p:spPr>
            <a:xfrm rot="5400000">
              <a:off x="-451515" y="3704406"/>
              <a:ext cx="199966" cy="61280"/>
            </a:xfrm>
            <a:custGeom>
              <a:rect b="b" l="l" r="r" t="t"/>
              <a:pathLst>
                <a:path extrusionOk="0" h="33" w="107">
                  <a:moveTo>
                    <a:pt x="33" y="33"/>
                  </a:moveTo>
                  <a:cubicBezTo>
                    <a:pt x="33" y="33"/>
                    <a:pt x="34" y="10"/>
                    <a:pt x="107" y="11"/>
                  </a:cubicBezTo>
                  <a:cubicBezTo>
                    <a:pt x="107" y="11"/>
                    <a:pt x="0" y="0"/>
                    <a:pt x="33" y="33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1" name="Google Shape;2951;g101a4096445_2_5021"/>
            <p:cNvSpPr/>
            <p:nvPr/>
          </p:nvSpPr>
          <p:spPr>
            <a:xfrm rot="5400000">
              <a:off x="-441839" y="3668928"/>
              <a:ext cx="132236" cy="64505"/>
            </a:xfrm>
            <a:custGeom>
              <a:rect b="b" l="l" r="r" t="t"/>
              <a:pathLst>
                <a:path extrusionOk="0" h="34" w="69">
                  <a:moveTo>
                    <a:pt x="34" y="34"/>
                  </a:moveTo>
                  <a:cubicBezTo>
                    <a:pt x="34" y="34"/>
                    <a:pt x="8" y="8"/>
                    <a:pt x="69" y="0"/>
                  </a:cubicBezTo>
                  <a:cubicBezTo>
                    <a:pt x="69" y="0"/>
                    <a:pt x="0" y="4"/>
                    <a:pt x="34" y="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2" name="Google Shape;2952;g101a4096445_2_5021"/>
            <p:cNvSpPr/>
            <p:nvPr/>
          </p:nvSpPr>
          <p:spPr>
            <a:xfrm rot="5400000">
              <a:off x="-240260" y="3680216"/>
              <a:ext cx="87082" cy="235444"/>
            </a:xfrm>
            <a:custGeom>
              <a:rect b="b" l="l" r="r" t="t"/>
              <a:pathLst>
                <a:path extrusionOk="0" h="126" w="47">
                  <a:moveTo>
                    <a:pt x="4" y="0"/>
                  </a:moveTo>
                  <a:cubicBezTo>
                    <a:pt x="5" y="2"/>
                    <a:pt x="3" y="78"/>
                    <a:pt x="3" y="78"/>
                  </a:cubicBezTo>
                  <a:cubicBezTo>
                    <a:pt x="3" y="78"/>
                    <a:pt x="0" y="118"/>
                    <a:pt x="47" y="126"/>
                  </a:cubicBezTo>
                  <a:cubicBezTo>
                    <a:pt x="47" y="126"/>
                    <a:pt x="9" y="113"/>
                    <a:pt x="11" y="76"/>
                  </a:cubicBezTo>
                  <a:cubicBezTo>
                    <a:pt x="14" y="3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3" name="Google Shape;2953;g101a4096445_2_5021"/>
            <p:cNvSpPr/>
            <p:nvPr/>
          </p:nvSpPr>
          <p:spPr>
            <a:xfrm rot="5400000">
              <a:off x="-288639" y="3728595"/>
              <a:ext cx="74181" cy="119335"/>
            </a:xfrm>
            <a:custGeom>
              <a:rect b="b" l="l" r="r" t="t"/>
              <a:pathLst>
                <a:path extrusionOk="0" h="62" w="40">
                  <a:moveTo>
                    <a:pt x="6" y="0"/>
                  </a:moveTo>
                  <a:cubicBezTo>
                    <a:pt x="6" y="0"/>
                    <a:pt x="0" y="32"/>
                    <a:pt x="16" y="47"/>
                  </a:cubicBezTo>
                  <a:cubicBezTo>
                    <a:pt x="33" y="61"/>
                    <a:pt x="40" y="62"/>
                    <a:pt x="40" y="62"/>
                  </a:cubicBezTo>
                  <a:cubicBezTo>
                    <a:pt x="40" y="62"/>
                    <a:pt x="1" y="48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4" name="Google Shape;2954;g101a4096445_2_5021"/>
            <p:cNvSpPr/>
            <p:nvPr/>
          </p:nvSpPr>
          <p:spPr>
            <a:xfrm rot="5400000">
              <a:off x="37112" y="3706019"/>
              <a:ext cx="96758" cy="199966"/>
            </a:xfrm>
            <a:custGeom>
              <a:rect b="b" l="l" r="r" t="t"/>
              <a:pathLst>
                <a:path extrusionOk="0" h="107" w="50">
                  <a:moveTo>
                    <a:pt x="49" y="3"/>
                  </a:moveTo>
                  <a:cubicBezTo>
                    <a:pt x="28" y="0"/>
                    <a:pt x="12" y="7"/>
                    <a:pt x="7" y="28"/>
                  </a:cubicBezTo>
                  <a:cubicBezTo>
                    <a:pt x="4" y="39"/>
                    <a:pt x="3" y="49"/>
                    <a:pt x="3" y="60"/>
                  </a:cubicBezTo>
                  <a:cubicBezTo>
                    <a:pt x="2" y="75"/>
                    <a:pt x="0" y="92"/>
                    <a:pt x="4" y="107"/>
                  </a:cubicBezTo>
                  <a:cubicBezTo>
                    <a:pt x="8" y="94"/>
                    <a:pt x="6" y="78"/>
                    <a:pt x="10" y="64"/>
                  </a:cubicBezTo>
                  <a:cubicBezTo>
                    <a:pt x="12" y="53"/>
                    <a:pt x="17" y="38"/>
                    <a:pt x="23" y="28"/>
                  </a:cubicBezTo>
                  <a:cubicBezTo>
                    <a:pt x="28" y="20"/>
                    <a:pt x="40" y="5"/>
                    <a:pt x="50" y="4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5" name="Google Shape;2955;g101a4096445_2_5021"/>
            <p:cNvSpPr/>
            <p:nvPr/>
          </p:nvSpPr>
          <p:spPr>
            <a:xfrm rot="5400000">
              <a:off x="75816" y="3725370"/>
              <a:ext cx="64505" cy="141912"/>
            </a:xfrm>
            <a:custGeom>
              <a:rect b="b" l="l" r="r" t="t"/>
              <a:pathLst>
                <a:path extrusionOk="0" h="75" w="35">
                  <a:moveTo>
                    <a:pt x="35" y="0"/>
                  </a:moveTo>
                  <a:cubicBezTo>
                    <a:pt x="21" y="7"/>
                    <a:pt x="12" y="11"/>
                    <a:pt x="7" y="27"/>
                  </a:cubicBezTo>
                  <a:cubicBezTo>
                    <a:pt x="4" y="35"/>
                    <a:pt x="4" y="42"/>
                    <a:pt x="3" y="50"/>
                  </a:cubicBezTo>
                  <a:cubicBezTo>
                    <a:pt x="2" y="57"/>
                    <a:pt x="0" y="68"/>
                    <a:pt x="3" y="75"/>
                  </a:cubicBezTo>
                  <a:cubicBezTo>
                    <a:pt x="3" y="58"/>
                    <a:pt x="3" y="37"/>
                    <a:pt x="12" y="22"/>
                  </a:cubicBezTo>
                  <a:cubicBezTo>
                    <a:pt x="16" y="15"/>
                    <a:pt x="26" y="3"/>
                    <a:pt x="34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6" name="Google Shape;2956;g101a4096445_2_5021"/>
            <p:cNvSpPr/>
            <p:nvPr/>
          </p:nvSpPr>
          <p:spPr>
            <a:xfrm rot="5400000">
              <a:off x="-940142" y="3402844"/>
              <a:ext cx="457987" cy="657953"/>
            </a:xfrm>
            <a:custGeom>
              <a:rect b="b" l="l" r="r" t="t"/>
              <a:pathLst>
                <a:path extrusionOk="0" h="349" w="243">
                  <a:moveTo>
                    <a:pt x="197" y="272"/>
                  </a:moveTo>
                  <a:cubicBezTo>
                    <a:pt x="185" y="325"/>
                    <a:pt x="143" y="349"/>
                    <a:pt x="100" y="339"/>
                  </a:cubicBezTo>
                  <a:cubicBezTo>
                    <a:pt x="70" y="332"/>
                    <a:pt x="70" y="332"/>
                    <a:pt x="70" y="332"/>
                  </a:cubicBezTo>
                  <a:cubicBezTo>
                    <a:pt x="28" y="322"/>
                    <a:pt x="0" y="282"/>
                    <a:pt x="13" y="22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58" y="35"/>
                    <a:pt x="103" y="0"/>
                    <a:pt x="146" y="10"/>
                  </a:cubicBezTo>
                  <a:cubicBezTo>
                    <a:pt x="176" y="17"/>
                    <a:pt x="176" y="17"/>
                    <a:pt x="176" y="17"/>
                  </a:cubicBezTo>
                  <a:cubicBezTo>
                    <a:pt x="218" y="27"/>
                    <a:pt x="243" y="79"/>
                    <a:pt x="230" y="132"/>
                  </a:cubicBezTo>
                  <a:lnTo>
                    <a:pt x="197" y="272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7" name="Google Shape;2957;g101a4096445_2_5021"/>
            <p:cNvSpPr/>
            <p:nvPr/>
          </p:nvSpPr>
          <p:spPr>
            <a:xfrm rot="5400000">
              <a:off x="-854672" y="3497989"/>
              <a:ext cx="348328" cy="577322"/>
            </a:xfrm>
            <a:custGeom>
              <a:rect b="b" l="l" r="r" t="t"/>
              <a:pathLst>
                <a:path extrusionOk="0" h="306" w="184">
                  <a:moveTo>
                    <a:pt x="121" y="306"/>
                  </a:moveTo>
                  <a:cubicBezTo>
                    <a:pt x="129" y="295"/>
                    <a:pt x="135" y="281"/>
                    <a:pt x="138" y="267"/>
                  </a:cubicBezTo>
                  <a:cubicBezTo>
                    <a:pt x="171" y="127"/>
                    <a:pt x="171" y="127"/>
                    <a:pt x="171" y="127"/>
                  </a:cubicBezTo>
                  <a:cubicBezTo>
                    <a:pt x="184" y="74"/>
                    <a:pt x="159" y="22"/>
                    <a:pt x="117" y="12"/>
                  </a:cubicBezTo>
                  <a:cubicBezTo>
                    <a:pt x="87" y="5"/>
                    <a:pt x="87" y="5"/>
                    <a:pt x="87" y="5"/>
                  </a:cubicBezTo>
                  <a:cubicBezTo>
                    <a:pt x="87" y="5"/>
                    <a:pt x="61" y="0"/>
                    <a:pt x="49" y="53"/>
                  </a:cubicBezTo>
                  <a:cubicBezTo>
                    <a:pt x="36" y="107"/>
                    <a:pt x="12" y="209"/>
                    <a:pt x="12" y="209"/>
                  </a:cubicBezTo>
                  <a:cubicBezTo>
                    <a:pt x="12" y="209"/>
                    <a:pt x="0" y="247"/>
                    <a:pt x="38" y="267"/>
                  </a:cubicBezTo>
                  <a:cubicBezTo>
                    <a:pt x="76" y="286"/>
                    <a:pt x="117" y="281"/>
                    <a:pt x="121" y="306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8" name="Google Shape;2958;g101a4096445_2_5021"/>
            <p:cNvSpPr/>
            <p:nvPr/>
          </p:nvSpPr>
          <p:spPr>
            <a:xfrm rot="5400000">
              <a:off x="-1096567" y="3617324"/>
              <a:ext cx="251570" cy="112884"/>
            </a:xfrm>
            <a:custGeom>
              <a:rect b="b" l="l" r="r" t="t"/>
              <a:pathLst>
                <a:path extrusionOk="0" h="60" w="132">
                  <a:moveTo>
                    <a:pt x="129" y="45"/>
                  </a:moveTo>
                  <a:cubicBezTo>
                    <a:pt x="126" y="57"/>
                    <a:pt x="96" y="60"/>
                    <a:pt x="61" y="52"/>
                  </a:cubicBezTo>
                  <a:cubicBezTo>
                    <a:pt x="26" y="44"/>
                    <a:pt x="0" y="28"/>
                    <a:pt x="3" y="15"/>
                  </a:cubicBezTo>
                  <a:cubicBezTo>
                    <a:pt x="6" y="3"/>
                    <a:pt x="36" y="0"/>
                    <a:pt x="71" y="8"/>
                  </a:cubicBezTo>
                  <a:cubicBezTo>
                    <a:pt x="106" y="17"/>
                    <a:pt x="132" y="33"/>
                    <a:pt x="129" y="45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9" name="Google Shape;2959;g101a4096445_2_5021"/>
            <p:cNvSpPr/>
            <p:nvPr/>
          </p:nvSpPr>
          <p:spPr>
            <a:xfrm rot="5400000">
              <a:off x="-996584" y="3562494"/>
              <a:ext cx="193516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2"/>
                  </a:cubicBezTo>
                  <a:cubicBezTo>
                    <a:pt x="103" y="32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0" name="Google Shape;2960;g101a4096445_2_5021"/>
            <p:cNvSpPr/>
            <p:nvPr/>
          </p:nvSpPr>
          <p:spPr>
            <a:xfrm rot="5400000">
              <a:off x="-993359" y="3527017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10"/>
                  </a:cubicBezTo>
                  <a:cubicBezTo>
                    <a:pt x="69" y="10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1" name="Google Shape;2961;g101a4096445_2_5021"/>
            <p:cNvSpPr/>
            <p:nvPr/>
          </p:nvSpPr>
          <p:spPr>
            <a:xfrm rot="5400000">
              <a:off x="-819195" y="3539918"/>
              <a:ext cx="87082" cy="251570"/>
            </a:xfrm>
            <a:custGeom>
              <a:rect b="b" l="l" r="r" t="t"/>
              <a:pathLst>
                <a:path extrusionOk="0" h="132" w="45">
                  <a:moveTo>
                    <a:pt x="28" y="0"/>
                  </a:moveTo>
                  <a:cubicBezTo>
                    <a:pt x="28" y="2"/>
                    <a:pt x="11" y="76"/>
                    <a:pt x="11" y="76"/>
                  </a:cubicBezTo>
                  <a:cubicBezTo>
                    <a:pt x="11" y="76"/>
                    <a:pt x="0" y="115"/>
                    <a:pt x="45" y="132"/>
                  </a:cubicBezTo>
                  <a:cubicBezTo>
                    <a:pt x="45" y="132"/>
                    <a:pt x="10" y="112"/>
                    <a:pt x="19" y="76"/>
                  </a:cubicBezTo>
                  <a:cubicBezTo>
                    <a:pt x="29" y="40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2" name="Google Shape;2962;g101a4096445_2_5021"/>
            <p:cNvSpPr/>
            <p:nvPr/>
          </p:nvSpPr>
          <p:spPr>
            <a:xfrm rot="5400000">
              <a:off x="-861123" y="3594747"/>
              <a:ext cx="67730" cy="129010"/>
            </a:xfrm>
            <a:custGeom>
              <a:rect b="b" l="l" r="r" t="t"/>
              <a:pathLst>
                <a:path extrusionOk="0" h="67" w="35">
                  <a:moveTo>
                    <a:pt x="14" y="0"/>
                  </a:moveTo>
                  <a:cubicBezTo>
                    <a:pt x="14" y="0"/>
                    <a:pt x="2" y="30"/>
                    <a:pt x="15" y="48"/>
                  </a:cubicBezTo>
                  <a:cubicBezTo>
                    <a:pt x="28" y="66"/>
                    <a:pt x="35" y="67"/>
                    <a:pt x="35" y="67"/>
                  </a:cubicBezTo>
                  <a:cubicBezTo>
                    <a:pt x="35" y="67"/>
                    <a:pt x="0" y="46"/>
                    <a:pt x="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3" name="Google Shape;2963;g101a4096445_2_5021"/>
            <p:cNvSpPr/>
            <p:nvPr/>
          </p:nvSpPr>
          <p:spPr>
            <a:xfrm rot="5400000">
              <a:off x="-561174" y="3659252"/>
              <a:ext cx="129010" cy="190290"/>
            </a:xfrm>
            <a:custGeom>
              <a:rect b="b" l="l" r="r" t="t"/>
              <a:pathLst>
                <a:path extrusionOk="0" h="100" w="67">
                  <a:moveTo>
                    <a:pt x="66" y="8"/>
                  </a:moveTo>
                  <a:cubicBezTo>
                    <a:pt x="46" y="0"/>
                    <a:pt x="29" y="5"/>
                    <a:pt x="19" y="24"/>
                  </a:cubicBezTo>
                  <a:cubicBezTo>
                    <a:pt x="15" y="34"/>
                    <a:pt x="12" y="43"/>
                    <a:pt x="9" y="54"/>
                  </a:cubicBezTo>
                  <a:cubicBezTo>
                    <a:pt x="6" y="69"/>
                    <a:pt x="0" y="85"/>
                    <a:pt x="1" y="100"/>
                  </a:cubicBezTo>
                  <a:cubicBezTo>
                    <a:pt x="7" y="88"/>
                    <a:pt x="9" y="72"/>
                    <a:pt x="16" y="59"/>
                  </a:cubicBezTo>
                  <a:cubicBezTo>
                    <a:pt x="20" y="49"/>
                    <a:pt x="27" y="36"/>
                    <a:pt x="36" y="27"/>
                  </a:cubicBezTo>
                  <a:cubicBezTo>
                    <a:pt x="42" y="20"/>
                    <a:pt x="57" y="8"/>
                    <a:pt x="67" y="9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4" name="Google Shape;2964;g101a4096445_2_5021"/>
            <p:cNvSpPr/>
            <p:nvPr/>
          </p:nvSpPr>
          <p:spPr>
            <a:xfrm rot="5400000">
              <a:off x="-522470" y="3685054"/>
              <a:ext cx="90307" cy="125785"/>
            </a:xfrm>
            <a:custGeom>
              <a:rect b="b" l="l" r="r" t="t"/>
              <a:pathLst>
                <a:path extrusionOk="0" h="67" w="48">
                  <a:moveTo>
                    <a:pt x="48" y="0"/>
                  </a:moveTo>
                  <a:cubicBezTo>
                    <a:pt x="33" y="4"/>
                    <a:pt x="24" y="6"/>
                    <a:pt x="15" y="21"/>
                  </a:cubicBezTo>
                  <a:cubicBezTo>
                    <a:pt x="11" y="28"/>
                    <a:pt x="10" y="35"/>
                    <a:pt x="7" y="42"/>
                  </a:cubicBezTo>
                  <a:cubicBezTo>
                    <a:pt x="5" y="50"/>
                    <a:pt x="0" y="59"/>
                    <a:pt x="1" y="67"/>
                  </a:cubicBezTo>
                  <a:cubicBezTo>
                    <a:pt x="5" y="50"/>
                    <a:pt x="10" y="30"/>
                    <a:pt x="21" y="17"/>
                  </a:cubicBezTo>
                  <a:cubicBezTo>
                    <a:pt x="27" y="11"/>
                    <a:pt x="39" y="1"/>
                    <a:pt x="47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5" name="Google Shape;2965;g101a4096445_2_5021"/>
            <p:cNvSpPr/>
            <p:nvPr/>
          </p:nvSpPr>
          <p:spPr>
            <a:xfrm rot="5400000">
              <a:off x="-1527139" y="3260932"/>
              <a:ext cx="451537" cy="657953"/>
            </a:xfrm>
            <a:custGeom>
              <a:rect b="b" l="l" r="r" t="t"/>
              <a:pathLst>
                <a:path extrusionOk="0" h="348" w="239">
                  <a:moveTo>
                    <a:pt x="197" y="270"/>
                  </a:moveTo>
                  <a:cubicBezTo>
                    <a:pt x="185" y="323"/>
                    <a:pt x="143" y="348"/>
                    <a:pt x="100" y="338"/>
                  </a:cubicBezTo>
                  <a:cubicBezTo>
                    <a:pt x="70" y="331"/>
                    <a:pt x="70" y="331"/>
                    <a:pt x="70" y="331"/>
                  </a:cubicBezTo>
                  <a:cubicBezTo>
                    <a:pt x="27" y="322"/>
                    <a:pt x="0" y="283"/>
                    <a:pt x="11" y="229"/>
                  </a:cubicBezTo>
                  <a:cubicBezTo>
                    <a:pt x="42" y="89"/>
                    <a:pt x="42" y="89"/>
                    <a:pt x="42" y="89"/>
                  </a:cubicBezTo>
                  <a:cubicBezTo>
                    <a:pt x="54" y="36"/>
                    <a:pt x="98" y="0"/>
                    <a:pt x="141" y="9"/>
                  </a:cubicBezTo>
                  <a:cubicBezTo>
                    <a:pt x="171" y="16"/>
                    <a:pt x="171" y="16"/>
                    <a:pt x="171" y="16"/>
                  </a:cubicBezTo>
                  <a:cubicBezTo>
                    <a:pt x="214" y="25"/>
                    <a:pt x="239" y="76"/>
                    <a:pt x="227" y="130"/>
                  </a:cubicBezTo>
                  <a:lnTo>
                    <a:pt x="197" y="270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6" name="Google Shape;2966;g101a4096445_2_5021"/>
            <p:cNvSpPr/>
            <p:nvPr/>
          </p:nvSpPr>
          <p:spPr>
            <a:xfrm rot="5400000">
              <a:off x="-1436832" y="3357690"/>
              <a:ext cx="341878" cy="574097"/>
            </a:xfrm>
            <a:custGeom>
              <a:rect b="b" l="l" r="r" t="t"/>
              <a:pathLst>
                <a:path extrusionOk="0" h="305" w="181">
                  <a:moveTo>
                    <a:pt x="122" y="305"/>
                  </a:moveTo>
                  <a:cubicBezTo>
                    <a:pt x="129" y="294"/>
                    <a:pt x="135" y="281"/>
                    <a:pt x="138" y="266"/>
                  </a:cubicBezTo>
                  <a:cubicBezTo>
                    <a:pt x="169" y="126"/>
                    <a:pt x="169" y="126"/>
                    <a:pt x="169" y="126"/>
                  </a:cubicBezTo>
                  <a:cubicBezTo>
                    <a:pt x="181" y="72"/>
                    <a:pt x="156" y="21"/>
                    <a:pt x="113" y="12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3" y="5"/>
                    <a:pt x="58" y="0"/>
                    <a:pt x="46" y="54"/>
                  </a:cubicBezTo>
                  <a:cubicBezTo>
                    <a:pt x="34" y="107"/>
                    <a:pt x="12" y="210"/>
                    <a:pt x="12" y="210"/>
                  </a:cubicBezTo>
                  <a:cubicBezTo>
                    <a:pt x="12" y="210"/>
                    <a:pt x="0" y="248"/>
                    <a:pt x="38" y="267"/>
                  </a:cubicBezTo>
                  <a:cubicBezTo>
                    <a:pt x="77" y="286"/>
                    <a:pt x="118" y="281"/>
                    <a:pt x="122" y="305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7" name="Google Shape;2967;g101a4096445_2_5021"/>
            <p:cNvSpPr/>
            <p:nvPr/>
          </p:nvSpPr>
          <p:spPr>
            <a:xfrm rot="5400000">
              <a:off x="-1685177" y="3480250"/>
              <a:ext cx="248345" cy="112884"/>
            </a:xfrm>
            <a:custGeom>
              <a:rect b="b" l="l" r="r" t="t"/>
              <a:pathLst>
                <a:path extrusionOk="0" h="60" w="132">
                  <a:moveTo>
                    <a:pt x="129" y="44"/>
                  </a:moveTo>
                  <a:cubicBezTo>
                    <a:pt x="126" y="56"/>
                    <a:pt x="96" y="60"/>
                    <a:pt x="61" y="52"/>
                  </a:cubicBezTo>
                  <a:cubicBezTo>
                    <a:pt x="26" y="44"/>
                    <a:pt x="0" y="28"/>
                    <a:pt x="3" y="16"/>
                  </a:cubicBezTo>
                  <a:cubicBezTo>
                    <a:pt x="5" y="4"/>
                    <a:pt x="36" y="0"/>
                    <a:pt x="71" y="8"/>
                  </a:cubicBezTo>
                  <a:cubicBezTo>
                    <a:pt x="105" y="16"/>
                    <a:pt x="132" y="32"/>
                    <a:pt x="129" y="44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8" name="Google Shape;2968;g101a4096445_2_5021"/>
            <p:cNvSpPr/>
            <p:nvPr/>
          </p:nvSpPr>
          <p:spPr>
            <a:xfrm rot="5400000">
              <a:off x="-1591645" y="3422196"/>
              <a:ext cx="196741" cy="74181"/>
            </a:xfrm>
            <a:custGeom>
              <a:rect b="b" l="l" r="r" t="t"/>
              <a:pathLst>
                <a:path extrusionOk="0" h="39" w="103">
                  <a:moveTo>
                    <a:pt x="26" y="39"/>
                  </a:moveTo>
                  <a:cubicBezTo>
                    <a:pt x="26" y="39"/>
                    <a:pt x="31" y="16"/>
                    <a:pt x="103" y="31"/>
                  </a:cubicBezTo>
                  <a:cubicBezTo>
                    <a:pt x="103" y="31"/>
                    <a:pt x="0" y="0"/>
                    <a:pt x="26" y="39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9" name="Google Shape;2969;g101a4096445_2_5021"/>
            <p:cNvSpPr/>
            <p:nvPr/>
          </p:nvSpPr>
          <p:spPr>
            <a:xfrm rot="5400000">
              <a:off x="-1583582" y="3388330"/>
              <a:ext cx="129010" cy="67730"/>
            </a:xfrm>
            <a:custGeom>
              <a:rect b="b" l="l" r="r" t="t"/>
              <a:pathLst>
                <a:path extrusionOk="0" h="36" w="69">
                  <a:moveTo>
                    <a:pt x="28" y="36"/>
                  </a:moveTo>
                  <a:cubicBezTo>
                    <a:pt x="28" y="36"/>
                    <a:pt x="8" y="5"/>
                    <a:pt x="69" y="9"/>
                  </a:cubicBezTo>
                  <a:cubicBezTo>
                    <a:pt x="69" y="9"/>
                    <a:pt x="0" y="0"/>
                    <a:pt x="28" y="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g101a4096445_2_5021"/>
            <p:cNvSpPr/>
            <p:nvPr/>
          </p:nvSpPr>
          <p:spPr>
            <a:xfrm rot="5400000">
              <a:off x="-1406192" y="3401231"/>
              <a:ext cx="83857" cy="248345"/>
            </a:xfrm>
            <a:custGeom>
              <a:rect b="b" l="l" r="r" t="t"/>
              <a:pathLst>
                <a:path extrusionOk="0" h="131" w="45">
                  <a:moveTo>
                    <a:pt x="26" y="0"/>
                  </a:moveTo>
                  <a:cubicBezTo>
                    <a:pt x="26" y="2"/>
                    <a:pt x="10" y="76"/>
                    <a:pt x="10" y="76"/>
                  </a:cubicBezTo>
                  <a:cubicBezTo>
                    <a:pt x="10" y="76"/>
                    <a:pt x="0" y="115"/>
                    <a:pt x="45" y="131"/>
                  </a:cubicBezTo>
                  <a:cubicBezTo>
                    <a:pt x="45" y="131"/>
                    <a:pt x="9" y="112"/>
                    <a:pt x="19" y="76"/>
                  </a:cubicBezTo>
                  <a:cubicBezTo>
                    <a:pt x="28" y="39"/>
                    <a:pt x="26" y="0"/>
                    <a:pt x="26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g101a4096445_2_5021"/>
            <p:cNvSpPr/>
            <p:nvPr/>
          </p:nvSpPr>
          <p:spPr>
            <a:xfrm rot="5400000">
              <a:off x="-1148171" y="3514115"/>
              <a:ext cx="122560" cy="190290"/>
            </a:xfrm>
            <a:custGeom>
              <a:rect b="b" l="l" r="r" t="t"/>
              <a:pathLst>
                <a:path extrusionOk="0" h="101" w="65">
                  <a:moveTo>
                    <a:pt x="64" y="8"/>
                  </a:moveTo>
                  <a:cubicBezTo>
                    <a:pt x="45" y="0"/>
                    <a:pt x="28" y="5"/>
                    <a:pt x="18" y="24"/>
                  </a:cubicBezTo>
                  <a:cubicBezTo>
                    <a:pt x="13" y="34"/>
                    <a:pt x="11" y="44"/>
                    <a:pt x="8" y="54"/>
                  </a:cubicBezTo>
                  <a:cubicBezTo>
                    <a:pt x="5" y="69"/>
                    <a:pt x="0" y="85"/>
                    <a:pt x="1" y="101"/>
                  </a:cubicBezTo>
                  <a:cubicBezTo>
                    <a:pt x="7" y="88"/>
                    <a:pt x="9" y="73"/>
                    <a:pt x="15" y="59"/>
                  </a:cubicBezTo>
                  <a:cubicBezTo>
                    <a:pt x="19" y="49"/>
                    <a:pt x="26" y="36"/>
                    <a:pt x="34" y="27"/>
                  </a:cubicBezTo>
                  <a:cubicBezTo>
                    <a:pt x="41" y="20"/>
                    <a:pt x="56" y="7"/>
                    <a:pt x="65" y="8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g101a4096445_2_5021"/>
            <p:cNvSpPr/>
            <p:nvPr/>
          </p:nvSpPr>
          <p:spPr>
            <a:xfrm rot="5400000">
              <a:off x="-2102849" y="3156111"/>
              <a:ext cx="428960" cy="651503"/>
            </a:xfrm>
            <a:custGeom>
              <a:rect b="b" l="l" r="r" t="t"/>
              <a:pathLst>
                <a:path extrusionOk="0" h="345" w="228">
                  <a:moveTo>
                    <a:pt x="196" y="265"/>
                  </a:moveTo>
                  <a:cubicBezTo>
                    <a:pt x="187" y="319"/>
                    <a:pt x="146" y="345"/>
                    <a:pt x="103" y="338"/>
                  </a:cubicBezTo>
                  <a:cubicBezTo>
                    <a:pt x="72" y="333"/>
                    <a:pt x="72" y="333"/>
                    <a:pt x="72" y="333"/>
                  </a:cubicBezTo>
                  <a:cubicBezTo>
                    <a:pt x="29" y="326"/>
                    <a:pt x="0" y="288"/>
                    <a:pt x="9" y="234"/>
                  </a:cubicBezTo>
                  <a:cubicBezTo>
                    <a:pt x="32" y="92"/>
                    <a:pt x="32" y="92"/>
                    <a:pt x="32" y="92"/>
                  </a:cubicBezTo>
                  <a:cubicBezTo>
                    <a:pt x="41" y="38"/>
                    <a:pt x="84" y="0"/>
                    <a:pt x="127" y="8"/>
                  </a:cubicBezTo>
                  <a:cubicBezTo>
                    <a:pt x="158" y="13"/>
                    <a:pt x="158" y="13"/>
                    <a:pt x="158" y="13"/>
                  </a:cubicBezTo>
                  <a:cubicBezTo>
                    <a:pt x="201" y="20"/>
                    <a:pt x="228" y="70"/>
                    <a:pt x="219" y="124"/>
                  </a:cubicBezTo>
                  <a:lnTo>
                    <a:pt x="196" y="265"/>
                  </a:lnTo>
                  <a:close/>
                </a:path>
              </a:pathLst>
            </a:custGeom>
            <a:solidFill>
              <a:srgbClr val="E3CCE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g101a4096445_2_5021"/>
            <p:cNvSpPr/>
            <p:nvPr/>
          </p:nvSpPr>
          <p:spPr>
            <a:xfrm rot="5400000">
              <a:off x="-2017379" y="3248031"/>
              <a:ext cx="325751" cy="570871"/>
            </a:xfrm>
            <a:custGeom>
              <a:rect b="b" l="l" r="r" t="t"/>
              <a:pathLst>
                <a:path extrusionOk="0" h="302" w="172">
                  <a:moveTo>
                    <a:pt x="125" y="302"/>
                  </a:moveTo>
                  <a:cubicBezTo>
                    <a:pt x="132" y="290"/>
                    <a:pt x="137" y="276"/>
                    <a:pt x="139" y="261"/>
                  </a:cubicBezTo>
                  <a:cubicBezTo>
                    <a:pt x="163" y="120"/>
                    <a:pt x="163" y="120"/>
                    <a:pt x="163" y="120"/>
                  </a:cubicBezTo>
                  <a:cubicBezTo>
                    <a:pt x="172" y="66"/>
                    <a:pt x="144" y="16"/>
                    <a:pt x="101" y="9"/>
                  </a:cubicBezTo>
                  <a:cubicBezTo>
                    <a:pt x="71" y="4"/>
                    <a:pt x="71" y="4"/>
                    <a:pt x="71" y="4"/>
                  </a:cubicBezTo>
                  <a:cubicBezTo>
                    <a:pt x="71" y="4"/>
                    <a:pt x="45" y="0"/>
                    <a:pt x="36" y="54"/>
                  </a:cubicBezTo>
                  <a:cubicBezTo>
                    <a:pt x="27" y="108"/>
                    <a:pt x="10" y="212"/>
                    <a:pt x="10" y="212"/>
                  </a:cubicBezTo>
                  <a:cubicBezTo>
                    <a:pt x="10" y="212"/>
                    <a:pt x="0" y="250"/>
                    <a:pt x="39" y="268"/>
                  </a:cubicBezTo>
                  <a:cubicBezTo>
                    <a:pt x="79" y="285"/>
                    <a:pt x="119" y="277"/>
                    <a:pt x="125" y="302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g101a4096445_2_5021"/>
            <p:cNvSpPr/>
            <p:nvPr/>
          </p:nvSpPr>
          <p:spPr>
            <a:xfrm rot="5400000">
              <a:off x="-2277013" y="3385105"/>
              <a:ext cx="248345" cy="109659"/>
            </a:xfrm>
            <a:custGeom>
              <a:rect b="b" l="l" r="r" t="t"/>
              <a:pathLst>
                <a:path extrusionOk="0" h="57" w="132">
                  <a:moveTo>
                    <a:pt x="130" y="39"/>
                  </a:moveTo>
                  <a:cubicBezTo>
                    <a:pt x="128" y="52"/>
                    <a:pt x="98" y="57"/>
                    <a:pt x="62" y="51"/>
                  </a:cubicBezTo>
                  <a:cubicBezTo>
                    <a:pt x="27" y="45"/>
                    <a:pt x="0" y="30"/>
                    <a:pt x="2" y="18"/>
                  </a:cubicBezTo>
                  <a:cubicBezTo>
                    <a:pt x="4" y="6"/>
                    <a:pt x="34" y="0"/>
                    <a:pt x="70" y="6"/>
                  </a:cubicBezTo>
                  <a:cubicBezTo>
                    <a:pt x="105" y="12"/>
                    <a:pt x="132" y="27"/>
                    <a:pt x="130" y="39"/>
                  </a:cubicBezTo>
                  <a:close/>
                </a:path>
              </a:pathLst>
            </a:custGeom>
            <a:solidFill>
              <a:srgbClr val="DABDD8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g101a4096445_2_5021"/>
            <p:cNvSpPr/>
            <p:nvPr/>
          </p:nvSpPr>
          <p:spPr>
            <a:xfrm rot="5400000">
              <a:off x="-2189931" y="3323825"/>
              <a:ext cx="196741" cy="70956"/>
            </a:xfrm>
            <a:custGeom>
              <a:rect b="b" l="l" r="r" t="t"/>
              <a:pathLst>
                <a:path extrusionOk="0" h="38" w="105">
                  <a:moveTo>
                    <a:pt x="29" y="38"/>
                  </a:moveTo>
                  <a:cubicBezTo>
                    <a:pt x="29" y="38"/>
                    <a:pt x="33" y="14"/>
                    <a:pt x="105" y="26"/>
                  </a:cubicBezTo>
                  <a:cubicBezTo>
                    <a:pt x="105" y="26"/>
                    <a:pt x="0" y="0"/>
                    <a:pt x="29" y="38"/>
                  </a:cubicBezTo>
                  <a:close/>
                </a:path>
              </a:pathLst>
            </a:custGeom>
            <a:solidFill>
              <a:srgbClr val="E9DAE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g101a4096445_2_5021"/>
            <p:cNvSpPr/>
            <p:nvPr/>
          </p:nvSpPr>
          <p:spPr>
            <a:xfrm rot="5400000">
              <a:off x="-2185093" y="3289960"/>
              <a:ext cx="132236" cy="67730"/>
            </a:xfrm>
            <a:custGeom>
              <a:rect b="b" l="l" r="r" t="t"/>
              <a:pathLst>
                <a:path extrusionOk="0" h="35" w="69">
                  <a:moveTo>
                    <a:pt x="30" y="35"/>
                  </a:moveTo>
                  <a:cubicBezTo>
                    <a:pt x="30" y="35"/>
                    <a:pt x="8" y="5"/>
                    <a:pt x="69" y="6"/>
                  </a:cubicBezTo>
                  <a:cubicBezTo>
                    <a:pt x="69" y="6"/>
                    <a:pt x="0" y="0"/>
                    <a:pt x="30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g101a4096445_2_5021"/>
            <p:cNvSpPr/>
            <p:nvPr/>
          </p:nvSpPr>
          <p:spPr>
            <a:xfrm rot="5400000">
              <a:off x="-1998028" y="3302861"/>
              <a:ext cx="83857" cy="245120"/>
            </a:xfrm>
            <a:custGeom>
              <a:rect b="b" l="l" r="r" t="t"/>
              <a:pathLst>
                <a:path extrusionOk="0" h="130" w="45">
                  <a:moveTo>
                    <a:pt x="20" y="0"/>
                  </a:moveTo>
                  <a:cubicBezTo>
                    <a:pt x="20" y="2"/>
                    <a:pt x="8" y="77"/>
                    <a:pt x="8" y="77"/>
                  </a:cubicBezTo>
                  <a:cubicBezTo>
                    <a:pt x="8" y="77"/>
                    <a:pt x="0" y="116"/>
                    <a:pt x="45" y="130"/>
                  </a:cubicBezTo>
                  <a:cubicBezTo>
                    <a:pt x="45" y="130"/>
                    <a:pt x="9" y="112"/>
                    <a:pt x="16" y="76"/>
                  </a:cubicBezTo>
                  <a:cubicBezTo>
                    <a:pt x="24" y="39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g101a4096445_2_5021"/>
            <p:cNvSpPr/>
            <p:nvPr/>
          </p:nvSpPr>
          <p:spPr>
            <a:xfrm rot="5400000">
              <a:off x="-2044794" y="3356078"/>
              <a:ext cx="70956" cy="125785"/>
            </a:xfrm>
            <a:custGeom>
              <a:rect b="b" l="l" r="r" t="t"/>
              <a:pathLst>
                <a:path extrusionOk="0" h="66" w="36">
                  <a:moveTo>
                    <a:pt x="11" y="0"/>
                  </a:moveTo>
                  <a:cubicBezTo>
                    <a:pt x="11" y="0"/>
                    <a:pt x="1" y="31"/>
                    <a:pt x="15" y="48"/>
                  </a:cubicBezTo>
                  <a:cubicBezTo>
                    <a:pt x="29" y="65"/>
                    <a:pt x="36" y="66"/>
                    <a:pt x="36" y="66"/>
                  </a:cubicBezTo>
                  <a:cubicBezTo>
                    <a:pt x="36" y="66"/>
                    <a:pt x="0" y="47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g101a4096445_2_5021"/>
            <p:cNvSpPr/>
            <p:nvPr/>
          </p:nvSpPr>
          <p:spPr>
            <a:xfrm rot="5400000">
              <a:off x="-1735169" y="3391556"/>
              <a:ext cx="119335" cy="193516"/>
            </a:xfrm>
            <a:custGeom>
              <a:rect b="b" l="l" r="r" t="t"/>
              <a:pathLst>
                <a:path extrusionOk="0" h="102" w="62">
                  <a:moveTo>
                    <a:pt x="61" y="6"/>
                  </a:moveTo>
                  <a:cubicBezTo>
                    <a:pt x="41" y="0"/>
                    <a:pt x="24" y="5"/>
                    <a:pt x="15" y="25"/>
                  </a:cubicBezTo>
                  <a:cubicBezTo>
                    <a:pt x="11" y="35"/>
                    <a:pt x="9" y="45"/>
                    <a:pt x="7" y="55"/>
                  </a:cubicBezTo>
                  <a:cubicBezTo>
                    <a:pt x="5" y="71"/>
                    <a:pt x="0" y="87"/>
                    <a:pt x="2" y="102"/>
                  </a:cubicBezTo>
                  <a:cubicBezTo>
                    <a:pt x="7" y="90"/>
                    <a:pt x="8" y="74"/>
                    <a:pt x="14" y="60"/>
                  </a:cubicBezTo>
                  <a:cubicBezTo>
                    <a:pt x="18" y="50"/>
                    <a:pt x="24" y="36"/>
                    <a:pt x="32" y="27"/>
                  </a:cubicBezTo>
                  <a:cubicBezTo>
                    <a:pt x="38" y="20"/>
                    <a:pt x="52" y="6"/>
                    <a:pt x="62" y="7"/>
                  </a:cubicBezTo>
                </a:path>
              </a:pathLst>
            </a:custGeom>
            <a:solidFill>
              <a:srgbClr val="EBE2E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0" name="Google Shape;2980;g101a4096445_2_5021"/>
            <p:cNvSpPr/>
            <p:nvPr/>
          </p:nvSpPr>
          <p:spPr>
            <a:xfrm rot="5400000">
              <a:off x="-1696466" y="3414132"/>
              <a:ext cx="83857" cy="132236"/>
            </a:xfrm>
            <a:custGeom>
              <a:rect b="b" l="l" r="r" t="t"/>
              <a:pathLst>
                <a:path extrusionOk="0" h="70" w="44">
                  <a:moveTo>
                    <a:pt x="44" y="0"/>
                  </a:moveTo>
                  <a:cubicBezTo>
                    <a:pt x="29" y="5"/>
                    <a:pt x="20" y="8"/>
                    <a:pt x="12" y="23"/>
                  </a:cubicBezTo>
                  <a:cubicBezTo>
                    <a:pt x="9" y="30"/>
                    <a:pt x="8" y="37"/>
                    <a:pt x="5" y="45"/>
                  </a:cubicBezTo>
                  <a:cubicBezTo>
                    <a:pt x="4" y="52"/>
                    <a:pt x="0" y="62"/>
                    <a:pt x="1" y="70"/>
                  </a:cubicBezTo>
                  <a:cubicBezTo>
                    <a:pt x="4" y="53"/>
                    <a:pt x="7" y="32"/>
                    <a:pt x="18" y="18"/>
                  </a:cubicBezTo>
                  <a:cubicBezTo>
                    <a:pt x="23" y="12"/>
                    <a:pt x="35" y="1"/>
                    <a:pt x="43" y="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1" name="Google Shape;2981;g101a4096445_2_5021"/>
            <p:cNvSpPr/>
            <p:nvPr/>
          </p:nvSpPr>
          <p:spPr>
            <a:xfrm rot="5400000">
              <a:off x="-2447952" y="3456061"/>
              <a:ext cx="38703" cy="35478"/>
            </a:xfrm>
            <a:custGeom>
              <a:rect b="b" l="l" r="r" t="t"/>
              <a:pathLst>
                <a:path extrusionOk="0" h="18" w="21">
                  <a:moveTo>
                    <a:pt x="20" y="11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3" y="17"/>
                    <a:pt x="0" y="12"/>
                    <a:pt x="0" y="7"/>
                  </a:cubicBezTo>
                  <a:cubicBezTo>
                    <a:pt x="1" y="3"/>
                    <a:pt x="6" y="0"/>
                    <a:pt x="11" y="1"/>
                  </a:cubicBezTo>
                  <a:cubicBezTo>
                    <a:pt x="17" y="1"/>
                    <a:pt x="21" y="6"/>
                    <a:pt x="20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2" name="Google Shape;2982;g101a4096445_2_5021"/>
            <p:cNvSpPr/>
            <p:nvPr/>
          </p:nvSpPr>
          <p:spPr>
            <a:xfrm rot="5400000">
              <a:off x="-2239922" y="3393168"/>
              <a:ext cx="154813" cy="70956"/>
            </a:xfrm>
            <a:custGeom>
              <a:rect b="b" l="l" r="r" t="t"/>
              <a:pathLst>
                <a:path extrusionOk="0" h="38" w="83">
                  <a:moveTo>
                    <a:pt x="82" y="25"/>
                  </a:moveTo>
                  <a:cubicBezTo>
                    <a:pt x="81" y="34"/>
                    <a:pt x="61" y="38"/>
                    <a:pt x="39" y="34"/>
                  </a:cubicBezTo>
                  <a:cubicBezTo>
                    <a:pt x="17" y="30"/>
                    <a:pt x="0" y="21"/>
                    <a:pt x="2" y="12"/>
                  </a:cubicBezTo>
                  <a:cubicBezTo>
                    <a:pt x="3" y="3"/>
                    <a:pt x="22" y="0"/>
                    <a:pt x="44" y="3"/>
                  </a:cubicBezTo>
                  <a:cubicBezTo>
                    <a:pt x="67" y="7"/>
                    <a:pt x="83" y="17"/>
                    <a:pt x="82" y="25"/>
                  </a:cubicBezTo>
                  <a:close/>
                </a:path>
              </a:pathLst>
            </a:custGeom>
            <a:solidFill>
              <a:srgbClr val="CDB1D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3" name="Google Shape;2983;g101a4096445_2_5021"/>
            <p:cNvSpPr/>
            <p:nvPr/>
          </p:nvSpPr>
          <p:spPr>
            <a:xfrm rot="5400000">
              <a:off x="-2260886" y="3385105"/>
              <a:ext cx="148362" cy="106434"/>
            </a:xfrm>
            <a:custGeom>
              <a:rect b="b" l="l" r="r" t="t"/>
              <a:pathLst>
                <a:path extrusionOk="0" h="56" w="78">
                  <a:moveTo>
                    <a:pt x="0" y="21"/>
                  </a:moveTo>
                  <a:cubicBezTo>
                    <a:pt x="0" y="21"/>
                    <a:pt x="5" y="0"/>
                    <a:pt x="41" y="6"/>
                  </a:cubicBezTo>
                  <a:cubicBezTo>
                    <a:pt x="76" y="12"/>
                    <a:pt x="78" y="33"/>
                    <a:pt x="78" y="33"/>
                  </a:cubicBezTo>
                  <a:cubicBezTo>
                    <a:pt x="78" y="33"/>
                    <a:pt x="34" y="56"/>
                    <a:pt x="0" y="21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4" name="Google Shape;2984;g101a4096445_2_5021"/>
            <p:cNvSpPr/>
            <p:nvPr/>
          </p:nvSpPr>
          <p:spPr>
            <a:xfrm rot="5400000">
              <a:off x="-2204444" y="3377042"/>
              <a:ext cx="112884" cy="35478"/>
            </a:xfrm>
            <a:custGeom>
              <a:rect b="b" l="l" r="r" t="t"/>
              <a:pathLst>
                <a:path extrusionOk="0" h="18" w="59">
                  <a:moveTo>
                    <a:pt x="12" y="18"/>
                  </a:moveTo>
                  <a:cubicBezTo>
                    <a:pt x="12" y="18"/>
                    <a:pt x="14" y="1"/>
                    <a:pt x="59" y="5"/>
                  </a:cubicBezTo>
                  <a:cubicBezTo>
                    <a:pt x="59" y="5"/>
                    <a:pt x="38" y="0"/>
                    <a:pt x="15" y="7"/>
                  </a:cubicBezTo>
                  <a:cubicBezTo>
                    <a:pt x="0" y="11"/>
                    <a:pt x="7" y="16"/>
                    <a:pt x="12" y="18"/>
                  </a:cubicBezTo>
                  <a:close/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5" name="Google Shape;2985;g101a4096445_2_5021"/>
            <p:cNvSpPr/>
            <p:nvPr/>
          </p:nvSpPr>
          <p:spPr>
            <a:xfrm rot="5400000">
              <a:off x="-2199607" y="3491539"/>
              <a:ext cx="41928" cy="45154"/>
            </a:xfrm>
            <a:custGeom>
              <a:rect b="b" l="l" r="r" t="t"/>
              <a:pathLst>
                <a:path extrusionOk="0" h="24" w="22">
                  <a:moveTo>
                    <a:pt x="0" y="0"/>
                  </a:moveTo>
                  <a:cubicBezTo>
                    <a:pt x="5" y="2"/>
                    <a:pt x="9" y="7"/>
                    <a:pt x="10" y="12"/>
                  </a:cubicBezTo>
                  <a:cubicBezTo>
                    <a:pt x="11" y="15"/>
                    <a:pt x="11" y="24"/>
                    <a:pt x="16" y="19"/>
                  </a:cubicBezTo>
                  <a:cubicBezTo>
                    <a:pt x="22" y="13"/>
                    <a:pt x="5" y="3"/>
                    <a:pt x="2" y="1"/>
                  </a:cubicBezTo>
                </a:path>
              </a:pathLst>
            </a:custGeom>
            <a:solidFill>
              <a:srgbClr val="BF96B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6" name="Google Shape;2986;g101a4096445_2_5021"/>
            <p:cNvSpPr/>
            <p:nvPr/>
          </p:nvSpPr>
          <p:spPr>
            <a:xfrm rot="5400000">
              <a:off x="-3947699" y="2623944"/>
              <a:ext cx="2557634" cy="999831"/>
            </a:xfrm>
            <a:custGeom>
              <a:rect b="b" l="l" r="r" t="t"/>
              <a:pathLst>
                <a:path extrusionOk="0" h="529" w="1355">
                  <a:moveTo>
                    <a:pt x="806" y="2"/>
                  </a:moveTo>
                  <a:cubicBezTo>
                    <a:pt x="806" y="2"/>
                    <a:pt x="771" y="113"/>
                    <a:pt x="616" y="122"/>
                  </a:cubicBezTo>
                  <a:cubicBezTo>
                    <a:pt x="507" y="128"/>
                    <a:pt x="449" y="174"/>
                    <a:pt x="429" y="182"/>
                  </a:cubicBezTo>
                  <a:cubicBezTo>
                    <a:pt x="389" y="197"/>
                    <a:pt x="328" y="155"/>
                    <a:pt x="242" y="187"/>
                  </a:cubicBezTo>
                  <a:cubicBezTo>
                    <a:pt x="156" y="218"/>
                    <a:pt x="105" y="273"/>
                    <a:pt x="3" y="282"/>
                  </a:cubicBezTo>
                  <a:cubicBezTo>
                    <a:pt x="3" y="282"/>
                    <a:pt x="0" y="287"/>
                    <a:pt x="4" y="290"/>
                  </a:cubicBezTo>
                  <a:cubicBezTo>
                    <a:pt x="4" y="290"/>
                    <a:pt x="84" y="286"/>
                    <a:pt x="181" y="226"/>
                  </a:cubicBezTo>
                  <a:cubicBezTo>
                    <a:pt x="229" y="197"/>
                    <a:pt x="278" y="178"/>
                    <a:pt x="358" y="193"/>
                  </a:cubicBezTo>
                  <a:cubicBezTo>
                    <a:pt x="382" y="198"/>
                    <a:pt x="411" y="199"/>
                    <a:pt x="411" y="199"/>
                  </a:cubicBezTo>
                  <a:cubicBezTo>
                    <a:pt x="411" y="199"/>
                    <a:pt x="268" y="257"/>
                    <a:pt x="206" y="518"/>
                  </a:cubicBezTo>
                  <a:cubicBezTo>
                    <a:pt x="206" y="518"/>
                    <a:pt x="212" y="523"/>
                    <a:pt x="215" y="519"/>
                  </a:cubicBezTo>
                  <a:cubicBezTo>
                    <a:pt x="215" y="519"/>
                    <a:pt x="238" y="315"/>
                    <a:pt x="420" y="209"/>
                  </a:cubicBezTo>
                  <a:cubicBezTo>
                    <a:pt x="465" y="183"/>
                    <a:pt x="495" y="159"/>
                    <a:pt x="564" y="150"/>
                  </a:cubicBezTo>
                  <a:cubicBezTo>
                    <a:pt x="564" y="150"/>
                    <a:pt x="507" y="180"/>
                    <a:pt x="573" y="269"/>
                  </a:cubicBezTo>
                  <a:cubicBezTo>
                    <a:pt x="639" y="357"/>
                    <a:pt x="666" y="417"/>
                    <a:pt x="649" y="508"/>
                  </a:cubicBezTo>
                  <a:cubicBezTo>
                    <a:pt x="649" y="508"/>
                    <a:pt x="649" y="513"/>
                    <a:pt x="656" y="506"/>
                  </a:cubicBezTo>
                  <a:cubicBezTo>
                    <a:pt x="656" y="506"/>
                    <a:pt x="689" y="409"/>
                    <a:pt x="620" y="313"/>
                  </a:cubicBezTo>
                  <a:cubicBezTo>
                    <a:pt x="560" y="229"/>
                    <a:pt x="525" y="178"/>
                    <a:pt x="591" y="145"/>
                  </a:cubicBezTo>
                  <a:cubicBezTo>
                    <a:pt x="591" y="145"/>
                    <a:pt x="772" y="150"/>
                    <a:pt x="837" y="31"/>
                  </a:cubicBezTo>
                  <a:cubicBezTo>
                    <a:pt x="837" y="31"/>
                    <a:pt x="832" y="143"/>
                    <a:pt x="878" y="198"/>
                  </a:cubicBezTo>
                  <a:cubicBezTo>
                    <a:pt x="878" y="198"/>
                    <a:pt x="889" y="241"/>
                    <a:pt x="890" y="268"/>
                  </a:cubicBezTo>
                  <a:cubicBezTo>
                    <a:pt x="891" y="315"/>
                    <a:pt x="845" y="398"/>
                    <a:pt x="871" y="514"/>
                  </a:cubicBezTo>
                  <a:cubicBezTo>
                    <a:pt x="871" y="514"/>
                    <a:pt x="875" y="517"/>
                    <a:pt x="878" y="514"/>
                  </a:cubicBezTo>
                  <a:cubicBezTo>
                    <a:pt x="878" y="514"/>
                    <a:pt x="856" y="429"/>
                    <a:pt x="893" y="311"/>
                  </a:cubicBezTo>
                  <a:cubicBezTo>
                    <a:pt x="904" y="272"/>
                    <a:pt x="893" y="219"/>
                    <a:pt x="888" y="210"/>
                  </a:cubicBezTo>
                  <a:cubicBezTo>
                    <a:pt x="888" y="210"/>
                    <a:pt x="914" y="248"/>
                    <a:pt x="1042" y="265"/>
                  </a:cubicBezTo>
                  <a:cubicBezTo>
                    <a:pt x="1180" y="283"/>
                    <a:pt x="1252" y="397"/>
                    <a:pt x="1254" y="526"/>
                  </a:cubicBezTo>
                  <a:cubicBezTo>
                    <a:pt x="1254" y="526"/>
                    <a:pt x="1257" y="529"/>
                    <a:pt x="1259" y="526"/>
                  </a:cubicBezTo>
                  <a:cubicBezTo>
                    <a:pt x="1259" y="526"/>
                    <a:pt x="1258" y="285"/>
                    <a:pt x="1055" y="258"/>
                  </a:cubicBezTo>
                  <a:cubicBezTo>
                    <a:pt x="1055" y="258"/>
                    <a:pt x="1135" y="260"/>
                    <a:pt x="1177" y="238"/>
                  </a:cubicBezTo>
                  <a:cubicBezTo>
                    <a:pt x="1231" y="209"/>
                    <a:pt x="1304" y="174"/>
                    <a:pt x="1352" y="177"/>
                  </a:cubicBezTo>
                  <a:cubicBezTo>
                    <a:pt x="1352" y="177"/>
                    <a:pt x="1355" y="172"/>
                    <a:pt x="1352" y="170"/>
                  </a:cubicBezTo>
                  <a:cubicBezTo>
                    <a:pt x="1352" y="170"/>
                    <a:pt x="1280" y="163"/>
                    <a:pt x="1194" y="212"/>
                  </a:cubicBezTo>
                  <a:cubicBezTo>
                    <a:pt x="1131" y="249"/>
                    <a:pt x="1088" y="233"/>
                    <a:pt x="1040" y="241"/>
                  </a:cubicBezTo>
                  <a:cubicBezTo>
                    <a:pt x="1005" y="247"/>
                    <a:pt x="875" y="228"/>
                    <a:pt x="876" y="102"/>
                  </a:cubicBezTo>
                  <a:cubicBezTo>
                    <a:pt x="876" y="35"/>
                    <a:pt x="883" y="14"/>
                    <a:pt x="883" y="14"/>
                  </a:cubicBezTo>
                  <a:cubicBezTo>
                    <a:pt x="883" y="14"/>
                    <a:pt x="816" y="0"/>
                    <a:pt x="806" y="2"/>
                  </a:cubicBezTo>
                  <a:close/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2987;g101a4096445_2_5021"/>
            <p:cNvSpPr/>
            <p:nvPr/>
          </p:nvSpPr>
          <p:spPr>
            <a:xfrm rot="5400000">
              <a:off x="-2841434" y="1633788"/>
              <a:ext cx="254796" cy="212867"/>
            </a:xfrm>
            <a:custGeom>
              <a:rect b="b" l="l" r="r" t="t"/>
              <a:pathLst>
                <a:path extrusionOk="0" h="113" w="135">
                  <a:moveTo>
                    <a:pt x="134" y="49"/>
                  </a:moveTo>
                  <a:cubicBezTo>
                    <a:pt x="118" y="49"/>
                    <a:pt x="105" y="47"/>
                    <a:pt x="98" y="45"/>
                  </a:cubicBezTo>
                  <a:cubicBezTo>
                    <a:pt x="84" y="32"/>
                    <a:pt x="19" y="0"/>
                    <a:pt x="19" y="0"/>
                  </a:cubicBezTo>
                  <a:cubicBezTo>
                    <a:pt x="9" y="0"/>
                    <a:pt x="1" y="8"/>
                    <a:pt x="1" y="18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105"/>
                    <a:pt x="8" y="113"/>
                    <a:pt x="18" y="113"/>
                  </a:cubicBezTo>
                  <a:cubicBezTo>
                    <a:pt x="18" y="113"/>
                    <a:pt x="84" y="77"/>
                    <a:pt x="98" y="62"/>
                  </a:cubicBezTo>
                  <a:cubicBezTo>
                    <a:pt x="105" y="61"/>
                    <a:pt x="127" y="58"/>
                    <a:pt x="135" y="58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2988;g101a4096445_2_5021"/>
            <p:cNvSpPr/>
            <p:nvPr/>
          </p:nvSpPr>
          <p:spPr>
            <a:xfrm rot="5400000">
              <a:off x="-2723787" y="1783763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g101a4096445_2_5021"/>
            <p:cNvSpPr/>
            <p:nvPr/>
          </p:nvSpPr>
          <p:spPr>
            <a:xfrm rot="5400000">
              <a:off x="-2727012" y="1777312"/>
              <a:ext cx="33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g101a4096445_2_5021"/>
            <p:cNvSpPr/>
            <p:nvPr/>
          </p:nvSpPr>
          <p:spPr>
            <a:xfrm rot="5400000">
              <a:off x="-2757577" y="1746672"/>
              <a:ext cx="54829" cy="19352"/>
            </a:xfrm>
            <a:custGeom>
              <a:rect b="b" l="l" r="r" t="t"/>
              <a:pathLst>
                <a:path extrusionOk="0" h="10" w="29">
                  <a:moveTo>
                    <a:pt x="29" y="0"/>
                  </a:moveTo>
                  <a:cubicBezTo>
                    <a:pt x="29" y="0"/>
                    <a:pt x="27" y="7"/>
                    <a:pt x="0" y="5"/>
                  </a:cubicBezTo>
                  <a:cubicBezTo>
                    <a:pt x="0" y="5"/>
                    <a:pt x="29" y="10"/>
                    <a:pt x="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2991;g101a4096445_2_5021"/>
            <p:cNvSpPr/>
            <p:nvPr/>
          </p:nvSpPr>
          <p:spPr>
            <a:xfrm rot="5400000">
              <a:off x="-2735000" y="1530580"/>
              <a:ext cx="41928" cy="199966"/>
            </a:xfrm>
            <a:custGeom>
              <a:rect b="b" l="l" r="r" t="t"/>
              <a:pathLst>
                <a:path extrusionOk="0" h="106" w="23">
                  <a:moveTo>
                    <a:pt x="14" y="106"/>
                  </a:moveTo>
                  <a:cubicBezTo>
                    <a:pt x="0" y="105"/>
                    <a:pt x="4" y="82"/>
                    <a:pt x="4" y="53"/>
                  </a:cubicBezTo>
                  <a:cubicBezTo>
                    <a:pt x="4" y="24"/>
                    <a:pt x="3" y="1"/>
                    <a:pt x="14" y="1"/>
                  </a:cubicBezTo>
                  <a:cubicBezTo>
                    <a:pt x="19" y="0"/>
                    <a:pt x="23" y="24"/>
                    <a:pt x="23" y="53"/>
                  </a:cubicBezTo>
                  <a:cubicBezTo>
                    <a:pt x="23" y="82"/>
                    <a:pt x="19" y="106"/>
                    <a:pt x="14" y="106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2992;g101a4096445_2_5021"/>
            <p:cNvSpPr/>
            <p:nvPr/>
          </p:nvSpPr>
          <p:spPr>
            <a:xfrm rot="5400000">
              <a:off x="-2712423" y="1585409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5" y="0"/>
                  </a:moveTo>
                  <a:cubicBezTo>
                    <a:pt x="27" y="15"/>
                    <a:pt x="11" y="81"/>
                    <a:pt x="11" y="81"/>
                  </a:cubicBezTo>
                  <a:cubicBezTo>
                    <a:pt x="15" y="4"/>
                    <a:pt x="0" y="1"/>
                    <a:pt x="0" y="1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2993;g101a4096445_2_5021"/>
            <p:cNvSpPr/>
            <p:nvPr/>
          </p:nvSpPr>
          <p:spPr>
            <a:xfrm rot="5400000">
              <a:off x="-2680171" y="1607986"/>
              <a:ext cx="29027" cy="103208"/>
            </a:xfrm>
            <a:custGeom>
              <a:rect b="b" l="l" r="r" t="t"/>
              <a:pathLst>
                <a:path extrusionOk="0" h="55" w="16">
                  <a:moveTo>
                    <a:pt x="0" y="0"/>
                  </a:moveTo>
                  <a:cubicBezTo>
                    <a:pt x="0" y="0"/>
                    <a:pt x="14" y="14"/>
                    <a:pt x="10" y="55"/>
                  </a:cubicBezTo>
                  <a:cubicBezTo>
                    <a:pt x="10" y="55"/>
                    <a:pt x="16" y="1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2994;g101a4096445_2_5021"/>
            <p:cNvSpPr/>
            <p:nvPr/>
          </p:nvSpPr>
          <p:spPr>
            <a:xfrm rot="5400000">
              <a:off x="-2651104" y="1624150"/>
              <a:ext cx="12900" cy="22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g101a4096445_2_5021"/>
            <p:cNvSpPr/>
            <p:nvPr/>
          </p:nvSpPr>
          <p:spPr>
            <a:xfrm rot="5400000">
              <a:off x="-2675481" y="1616050"/>
              <a:ext cx="6600" cy="195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g101a4096445_2_5021"/>
            <p:cNvSpPr/>
            <p:nvPr/>
          </p:nvSpPr>
          <p:spPr>
            <a:xfrm rot="5400000">
              <a:off x="-2793055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3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4" y="10"/>
                    <a:pt x="3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2997;g101a4096445_2_5021"/>
            <p:cNvSpPr/>
            <p:nvPr/>
          </p:nvSpPr>
          <p:spPr>
            <a:xfrm rot="5400000">
              <a:off x="-2764027" y="1614436"/>
              <a:ext cx="9676" cy="19352"/>
            </a:xfrm>
            <a:custGeom>
              <a:rect b="b" l="l" r="r" t="t"/>
              <a:pathLst>
                <a:path extrusionOk="0" h="10" w="5">
                  <a:moveTo>
                    <a:pt x="2" y="10"/>
                  </a:moveTo>
                  <a:cubicBezTo>
                    <a:pt x="1" y="10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4" y="0"/>
                    <a:pt x="5" y="2"/>
                    <a:pt x="4" y="5"/>
                  </a:cubicBezTo>
                  <a:cubicBezTo>
                    <a:pt x="4" y="8"/>
                    <a:pt x="4" y="10"/>
                    <a:pt x="2" y="1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2998;g101a4096445_2_5021"/>
            <p:cNvSpPr/>
            <p:nvPr/>
          </p:nvSpPr>
          <p:spPr>
            <a:xfrm rot="5400000">
              <a:off x="-2691532" y="1625725"/>
              <a:ext cx="162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g101a4096445_2_5021"/>
            <p:cNvSpPr/>
            <p:nvPr/>
          </p:nvSpPr>
          <p:spPr>
            <a:xfrm rot="5400000">
              <a:off x="-2723712" y="1612824"/>
              <a:ext cx="9676" cy="29027"/>
            </a:xfrm>
            <a:custGeom>
              <a:rect b="b" l="l" r="r" t="t"/>
              <a:pathLst>
                <a:path extrusionOk="0" h="15" w="6">
                  <a:moveTo>
                    <a:pt x="3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3"/>
                    <a:pt x="1" y="0"/>
                    <a:pt x="3" y="0"/>
                  </a:cubicBezTo>
                  <a:cubicBezTo>
                    <a:pt x="5" y="0"/>
                    <a:pt x="6" y="4"/>
                    <a:pt x="6" y="8"/>
                  </a:cubicBezTo>
                  <a:cubicBezTo>
                    <a:pt x="6" y="12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3000;g101a4096445_2_5021"/>
            <p:cNvSpPr/>
            <p:nvPr/>
          </p:nvSpPr>
          <p:spPr>
            <a:xfrm rot="5400000">
              <a:off x="-2731811" y="1630526"/>
              <a:ext cx="12900" cy="291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g101a4096445_2_5021"/>
            <p:cNvSpPr/>
            <p:nvPr/>
          </p:nvSpPr>
          <p:spPr>
            <a:xfrm rot="5400000">
              <a:off x="-2765640" y="1625725"/>
              <a:ext cx="12901" cy="25802"/>
            </a:xfrm>
            <a:custGeom>
              <a:rect b="b" l="l" r="r" t="t"/>
              <a:pathLst>
                <a:path extrusionOk="0" h="15" w="7">
                  <a:moveTo>
                    <a:pt x="3" y="15"/>
                  </a:moveTo>
                  <a:cubicBezTo>
                    <a:pt x="2" y="15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ubicBezTo>
                    <a:pt x="5" y="0"/>
                    <a:pt x="7" y="3"/>
                    <a:pt x="7" y="7"/>
                  </a:cubicBezTo>
                  <a:cubicBezTo>
                    <a:pt x="7" y="11"/>
                    <a:pt x="5" y="15"/>
                    <a:pt x="3" y="1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3002;g101a4096445_2_5021"/>
            <p:cNvSpPr/>
            <p:nvPr/>
          </p:nvSpPr>
          <p:spPr>
            <a:xfrm rot="5400000">
              <a:off x="-3367151" y="2062748"/>
              <a:ext cx="209642" cy="270922"/>
            </a:xfrm>
            <a:custGeom>
              <a:rect b="b" l="l" r="r" t="t"/>
              <a:pathLst>
                <a:path extrusionOk="0" h="143" w="112">
                  <a:moveTo>
                    <a:pt x="76" y="0"/>
                  </a:moveTo>
                  <a:cubicBezTo>
                    <a:pt x="72" y="16"/>
                    <a:pt x="67" y="28"/>
                    <a:pt x="64" y="35"/>
                  </a:cubicBezTo>
                  <a:cubicBezTo>
                    <a:pt x="47" y="45"/>
                    <a:pt x="2" y="102"/>
                    <a:pt x="2" y="102"/>
                  </a:cubicBezTo>
                  <a:cubicBezTo>
                    <a:pt x="0" y="111"/>
                    <a:pt x="6" y="121"/>
                    <a:pt x="15" y="123"/>
                  </a:cubicBezTo>
                  <a:cubicBezTo>
                    <a:pt x="90" y="141"/>
                    <a:pt x="90" y="141"/>
                    <a:pt x="90" y="141"/>
                  </a:cubicBezTo>
                  <a:cubicBezTo>
                    <a:pt x="100" y="143"/>
                    <a:pt x="109" y="137"/>
                    <a:pt x="112" y="128"/>
                  </a:cubicBezTo>
                  <a:cubicBezTo>
                    <a:pt x="112" y="128"/>
                    <a:pt x="92" y="55"/>
                    <a:pt x="81" y="38"/>
                  </a:cubicBezTo>
                  <a:cubicBezTo>
                    <a:pt x="81" y="31"/>
                    <a:pt x="83" y="9"/>
                    <a:pt x="84" y="2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3003;g101a4096445_2_5021"/>
            <p:cNvSpPr/>
            <p:nvPr/>
          </p:nvSpPr>
          <p:spPr>
            <a:xfrm rot="5400000">
              <a:off x="-3213951" y="2235299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2"/>
                  </a:moveTo>
                  <a:cubicBezTo>
                    <a:pt x="3" y="3"/>
                    <a:pt x="2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3004;g101a4096445_2_5021"/>
            <p:cNvSpPr/>
            <p:nvPr/>
          </p:nvSpPr>
          <p:spPr>
            <a:xfrm rot="5400000">
              <a:off x="-3218789" y="2240137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2"/>
                  </a:moveTo>
                  <a:cubicBezTo>
                    <a:pt x="2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ubicBezTo>
                    <a:pt x="2" y="0"/>
                    <a:pt x="2" y="1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3005;g101a4096445_2_5021"/>
            <p:cNvSpPr/>
            <p:nvPr/>
          </p:nvSpPr>
          <p:spPr>
            <a:xfrm rot="5400000">
              <a:off x="-3247817" y="2217560"/>
              <a:ext cx="19352" cy="54829"/>
            </a:xfrm>
            <a:custGeom>
              <a:rect b="b" l="l" r="r" t="t"/>
              <a:pathLst>
                <a:path extrusionOk="0" h="30" w="11">
                  <a:moveTo>
                    <a:pt x="2" y="0"/>
                  </a:moveTo>
                  <a:cubicBezTo>
                    <a:pt x="2" y="0"/>
                    <a:pt x="9" y="4"/>
                    <a:pt x="0" y="30"/>
                  </a:cubicBezTo>
                  <a:cubicBezTo>
                    <a:pt x="0" y="30"/>
                    <a:pt x="11" y="3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3006;g101a4096445_2_5021"/>
            <p:cNvSpPr/>
            <p:nvPr/>
          </p:nvSpPr>
          <p:spPr>
            <a:xfrm rot="5400000">
              <a:off x="-3462296" y="2157893"/>
              <a:ext cx="199966" cy="77406"/>
            </a:xfrm>
            <a:custGeom>
              <a:rect b="b" l="l" r="r" t="t"/>
              <a:pathLst>
                <a:path extrusionOk="0" h="42" w="106">
                  <a:moveTo>
                    <a:pt x="105" y="29"/>
                  </a:moveTo>
                  <a:cubicBezTo>
                    <a:pt x="101" y="42"/>
                    <a:pt x="80" y="33"/>
                    <a:pt x="51" y="27"/>
                  </a:cubicBezTo>
                  <a:cubicBezTo>
                    <a:pt x="23" y="20"/>
                    <a:pt x="0" y="16"/>
                    <a:pt x="2" y="5"/>
                  </a:cubicBezTo>
                  <a:cubicBezTo>
                    <a:pt x="3" y="0"/>
                    <a:pt x="27" y="1"/>
                    <a:pt x="56" y="8"/>
                  </a:cubicBezTo>
                  <a:cubicBezTo>
                    <a:pt x="84" y="14"/>
                    <a:pt x="106" y="24"/>
                    <a:pt x="105" y="29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3007;g101a4096445_2_5021"/>
            <p:cNvSpPr/>
            <p:nvPr/>
          </p:nvSpPr>
          <p:spPr>
            <a:xfrm rot="5400000">
              <a:off x="-3392953" y="2146605"/>
              <a:ext cx="151587" cy="58055"/>
            </a:xfrm>
            <a:custGeom>
              <a:rect b="b" l="l" r="r" t="t"/>
              <a:pathLst>
                <a:path extrusionOk="0" h="30" w="80">
                  <a:moveTo>
                    <a:pt x="0" y="18"/>
                  </a:moveTo>
                  <a:cubicBezTo>
                    <a:pt x="19" y="0"/>
                    <a:pt x="80" y="30"/>
                    <a:pt x="80" y="30"/>
                  </a:cubicBezTo>
                  <a:cubicBezTo>
                    <a:pt x="6" y="9"/>
                    <a:pt x="0" y="22"/>
                    <a:pt x="0" y="22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3008;g101a4096445_2_5021"/>
            <p:cNvSpPr/>
            <p:nvPr/>
          </p:nvSpPr>
          <p:spPr>
            <a:xfrm rot="5400000">
              <a:off x="-3368764" y="2138541"/>
              <a:ext cx="106434" cy="29027"/>
            </a:xfrm>
            <a:custGeom>
              <a:rect b="b" l="l" r="r" t="t"/>
              <a:pathLst>
                <a:path extrusionOk="0" h="16" w="56">
                  <a:moveTo>
                    <a:pt x="0" y="13"/>
                  </a:moveTo>
                  <a:cubicBezTo>
                    <a:pt x="0" y="13"/>
                    <a:pt x="18" y="3"/>
                    <a:pt x="56" y="16"/>
                  </a:cubicBezTo>
                  <a:cubicBezTo>
                    <a:pt x="56" y="16"/>
                    <a:pt x="15" y="0"/>
                    <a:pt x="0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3009;g101a4096445_2_5021"/>
            <p:cNvSpPr/>
            <p:nvPr/>
          </p:nvSpPr>
          <p:spPr>
            <a:xfrm rot="5400000">
              <a:off x="-3299421" y="2104676"/>
              <a:ext cx="122560" cy="138686"/>
            </a:xfrm>
            <a:custGeom>
              <a:rect b="b" l="l" r="r" t="t"/>
              <a:pathLst>
                <a:path extrusionOk="0" h="75" w="65">
                  <a:moveTo>
                    <a:pt x="59" y="4"/>
                  </a:moveTo>
                  <a:cubicBezTo>
                    <a:pt x="56" y="15"/>
                    <a:pt x="50" y="22"/>
                    <a:pt x="41" y="29"/>
                  </a:cubicBezTo>
                  <a:cubicBezTo>
                    <a:pt x="32" y="36"/>
                    <a:pt x="25" y="44"/>
                    <a:pt x="18" y="52"/>
                  </a:cubicBezTo>
                  <a:cubicBezTo>
                    <a:pt x="14" y="56"/>
                    <a:pt x="11" y="60"/>
                    <a:pt x="7" y="65"/>
                  </a:cubicBezTo>
                  <a:cubicBezTo>
                    <a:pt x="6" y="66"/>
                    <a:pt x="0" y="71"/>
                    <a:pt x="1" y="73"/>
                  </a:cubicBezTo>
                  <a:cubicBezTo>
                    <a:pt x="2" y="75"/>
                    <a:pt x="7" y="73"/>
                    <a:pt x="9" y="73"/>
                  </a:cubicBezTo>
                  <a:cubicBezTo>
                    <a:pt x="13" y="72"/>
                    <a:pt x="16" y="71"/>
                    <a:pt x="20" y="72"/>
                  </a:cubicBezTo>
                  <a:cubicBezTo>
                    <a:pt x="28" y="73"/>
                    <a:pt x="34" y="73"/>
                    <a:pt x="38" y="66"/>
                  </a:cubicBezTo>
                  <a:cubicBezTo>
                    <a:pt x="40" y="63"/>
                    <a:pt x="40" y="60"/>
                    <a:pt x="42" y="57"/>
                  </a:cubicBezTo>
                  <a:cubicBezTo>
                    <a:pt x="43" y="54"/>
                    <a:pt x="44" y="52"/>
                    <a:pt x="46" y="49"/>
                  </a:cubicBezTo>
                  <a:cubicBezTo>
                    <a:pt x="48" y="44"/>
                    <a:pt x="50" y="39"/>
                    <a:pt x="53" y="34"/>
                  </a:cubicBezTo>
                  <a:cubicBezTo>
                    <a:pt x="57" y="28"/>
                    <a:pt x="59" y="21"/>
                    <a:pt x="62" y="14"/>
                  </a:cubicBezTo>
                  <a:cubicBezTo>
                    <a:pt x="63" y="12"/>
                    <a:pt x="65" y="6"/>
                    <a:pt x="65" y="3"/>
                  </a:cubicBezTo>
                  <a:cubicBezTo>
                    <a:pt x="64" y="0"/>
                    <a:pt x="58" y="2"/>
                    <a:pt x="59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3010;g101a4096445_2_5021"/>
            <p:cNvSpPr/>
            <p:nvPr/>
          </p:nvSpPr>
          <p:spPr>
            <a:xfrm rot="5400000">
              <a:off x="-3349412" y="2122415"/>
              <a:ext cx="22577" cy="16126"/>
            </a:xfrm>
            <a:custGeom>
              <a:rect b="b" l="l" r="r" t="t"/>
              <a:pathLst>
                <a:path extrusionOk="0" h="7" w="12">
                  <a:moveTo>
                    <a:pt x="12" y="5"/>
                  </a:moveTo>
                  <a:cubicBezTo>
                    <a:pt x="12" y="6"/>
                    <a:pt x="9" y="7"/>
                    <a:pt x="6" y="6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1" y="0"/>
                    <a:pt x="4" y="0"/>
                    <a:pt x="7" y="0"/>
                  </a:cubicBezTo>
                  <a:cubicBezTo>
                    <a:pt x="10" y="1"/>
                    <a:pt x="12" y="3"/>
                    <a:pt x="12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3011;g101a4096445_2_5021"/>
            <p:cNvSpPr/>
            <p:nvPr/>
          </p:nvSpPr>
          <p:spPr>
            <a:xfrm rot="5400000">
              <a:off x="-3363926" y="2149830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4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3012;g101a4096445_2_5021"/>
            <p:cNvSpPr/>
            <p:nvPr/>
          </p:nvSpPr>
          <p:spPr>
            <a:xfrm rot="5400000">
              <a:off x="-3391341" y="2264327"/>
              <a:ext cx="19352" cy="6451"/>
            </a:xfrm>
            <a:custGeom>
              <a:rect b="b" l="l" r="r" t="t"/>
              <a:pathLst>
                <a:path extrusionOk="0" h="5" w="11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0" y="1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8" y="1"/>
                    <a:pt x="11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3013;g101a4096445_2_5021"/>
            <p:cNvSpPr/>
            <p:nvPr/>
          </p:nvSpPr>
          <p:spPr>
            <a:xfrm rot="5400000">
              <a:off x="-3386503" y="2236912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4"/>
                  </a:moveTo>
                  <a:cubicBezTo>
                    <a:pt x="10" y="5"/>
                    <a:pt x="7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8" y="1"/>
                    <a:pt x="10" y="3"/>
                    <a:pt x="10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3014;g101a4096445_2_5021"/>
            <p:cNvSpPr/>
            <p:nvPr/>
          </p:nvSpPr>
          <p:spPr>
            <a:xfrm rot="5400000">
              <a:off x="-3359088" y="2161118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7"/>
                    <a:pt x="0" y="4"/>
                    <a:pt x="0" y="2"/>
                  </a:cubicBezTo>
                  <a:cubicBezTo>
                    <a:pt x="1" y="0"/>
                    <a:pt x="4" y="0"/>
                    <a:pt x="8" y="0"/>
                  </a:cubicBezTo>
                  <a:cubicBezTo>
                    <a:pt x="12" y="1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3015;g101a4096445_2_5021"/>
            <p:cNvSpPr/>
            <p:nvPr/>
          </p:nvSpPr>
          <p:spPr>
            <a:xfrm rot="5400000">
              <a:off x="-3380052" y="2194983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1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3016;g101a4096445_2_5021"/>
            <p:cNvSpPr/>
            <p:nvPr/>
          </p:nvSpPr>
          <p:spPr>
            <a:xfrm rot="5400000">
              <a:off x="-3363926" y="2201434"/>
              <a:ext cx="29027" cy="19352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3017;g101a4096445_2_5021"/>
            <p:cNvSpPr/>
            <p:nvPr/>
          </p:nvSpPr>
          <p:spPr>
            <a:xfrm rot="5400000">
              <a:off x="-3376827" y="2236912"/>
              <a:ext cx="29027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6"/>
                    <a:pt x="0" y="4"/>
                    <a:pt x="0" y="2"/>
                  </a:cubicBezTo>
                  <a:cubicBezTo>
                    <a:pt x="1" y="0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3018;g101a4096445_2_5021"/>
            <p:cNvSpPr/>
            <p:nvPr/>
          </p:nvSpPr>
          <p:spPr>
            <a:xfrm rot="5400000">
              <a:off x="-3292970" y="2124028"/>
              <a:ext cx="93533" cy="96758"/>
            </a:xfrm>
            <a:custGeom>
              <a:rect b="b" l="l" r="r" t="t"/>
              <a:pathLst>
                <a:path extrusionOk="0" h="52" w="49">
                  <a:moveTo>
                    <a:pt x="49" y="0"/>
                  </a:moveTo>
                  <a:cubicBezTo>
                    <a:pt x="49" y="0"/>
                    <a:pt x="12" y="29"/>
                    <a:pt x="0" y="52"/>
                  </a:cubicBezTo>
                  <a:cubicBezTo>
                    <a:pt x="0" y="52"/>
                    <a:pt x="24" y="25"/>
                    <a:pt x="49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9" name="Google Shape;3019;g101a4096445_2_5021"/>
            <p:cNvSpPr/>
            <p:nvPr/>
          </p:nvSpPr>
          <p:spPr>
            <a:xfrm rot="5400000">
              <a:off x="-3341349" y="2914217"/>
              <a:ext cx="212867" cy="267697"/>
            </a:xfrm>
            <a:custGeom>
              <a:rect b="b" l="l" r="r" t="t"/>
              <a:pathLst>
                <a:path extrusionOk="0" h="141" w="113">
                  <a:moveTo>
                    <a:pt x="70" y="0"/>
                  </a:moveTo>
                  <a:cubicBezTo>
                    <a:pt x="68" y="16"/>
                    <a:pt x="63" y="28"/>
                    <a:pt x="60" y="35"/>
                  </a:cubicBezTo>
                  <a:cubicBezTo>
                    <a:pt x="44" y="47"/>
                    <a:pt x="2" y="106"/>
                    <a:pt x="2" y="106"/>
                  </a:cubicBezTo>
                  <a:cubicBezTo>
                    <a:pt x="0" y="115"/>
                    <a:pt x="7" y="125"/>
                    <a:pt x="16" y="126"/>
                  </a:cubicBezTo>
                  <a:cubicBezTo>
                    <a:pt x="92" y="140"/>
                    <a:pt x="92" y="140"/>
                    <a:pt x="92" y="140"/>
                  </a:cubicBezTo>
                  <a:cubicBezTo>
                    <a:pt x="102" y="141"/>
                    <a:pt x="111" y="135"/>
                    <a:pt x="113" y="125"/>
                  </a:cubicBezTo>
                  <a:cubicBezTo>
                    <a:pt x="113" y="125"/>
                    <a:pt x="89" y="54"/>
                    <a:pt x="77" y="38"/>
                  </a:cubicBezTo>
                  <a:cubicBezTo>
                    <a:pt x="77" y="30"/>
                    <a:pt x="75" y="21"/>
                    <a:pt x="78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0" name="Google Shape;3020;g101a4096445_2_5021"/>
            <p:cNvSpPr/>
            <p:nvPr/>
          </p:nvSpPr>
          <p:spPr>
            <a:xfrm rot="5400000">
              <a:off x="-3186537" y="3078705"/>
              <a:ext cx="6451" cy="3225"/>
            </a:xfrm>
            <a:custGeom>
              <a:rect b="b" l="l" r="r" t="t"/>
              <a:pathLst>
                <a:path extrusionOk="0" h="3" w="4">
                  <a:moveTo>
                    <a:pt x="4" y="2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1" name="Google Shape;3021;g101a4096445_2_5021"/>
            <p:cNvSpPr/>
            <p:nvPr/>
          </p:nvSpPr>
          <p:spPr>
            <a:xfrm rot="5400000">
              <a:off x="-3192987" y="3081930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1" y="3"/>
                    <a:pt x="1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2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2" name="Google Shape;3022;g101a4096445_2_5021"/>
            <p:cNvSpPr/>
            <p:nvPr/>
          </p:nvSpPr>
          <p:spPr>
            <a:xfrm rot="5400000">
              <a:off x="-3218789" y="3059354"/>
              <a:ext cx="16126" cy="58055"/>
            </a:xfrm>
            <a:custGeom>
              <a:rect b="b" l="l" r="r" t="t"/>
              <a:pathLst>
                <a:path extrusionOk="0" h="30" w="9">
                  <a:moveTo>
                    <a:pt x="0" y="0"/>
                  </a:moveTo>
                  <a:cubicBezTo>
                    <a:pt x="0" y="0"/>
                    <a:pt x="6" y="3"/>
                    <a:pt x="0" y="30"/>
                  </a:cubicBezTo>
                  <a:cubicBezTo>
                    <a:pt x="0" y="30"/>
                    <a:pt x="9" y="2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3" name="Google Shape;3023;g101a4096445_2_5021"/>
            <p:cNvSpPr/>
            <p:nvPr/>
          </p:nvSpPr>
          <p:spPr>
            <a:xfrm rot="5400000">
              <a:off x="-3436494" y="3012587"/>
              <a:ext cx="199966" cy="70956"/>
            </a:xfrm>
            <a:custGeom>
              <a:rect b="b" l="l" r="r" t="t"/>
              <a:pathLst>
                <a:path extrusionOk="0" h="37" w="107">
                  <a:moveTo>
                    <a:pt x="105" y="24"/>
                  </a:moveTo>
                  <a:cubicBezTo>
                    <a:pt x="102" y="37"/>
                    <a:pt x="80" y="29"/>
                    <a:pt x="52" y="24"/>
                  </a:cubicBezTo>
                  <a:cubicBezTo>
                    <a:pt x="23" y="20"/>
                    <a:pt x="0" y="17"/>
                    <a:pt x="2" y="6"/>
                  </a:cubicBezTo>
                  <a:cubicBezTo>
                    <a:pt x="2" y="1"/>
                    <a:pt x="27" y="0"/>
                    <a:pt x="55" y="5"/>
                  </a:cubicBezTo>
                  <a:cubicBezTo>
                    <a:pt x="84" y="10"/>
                    <a:pt x="107" y="19"/>
                    <a:pt x="105" y="24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4" name="Google Shape;3024;g101a4096445_2_5021"/>
            <p:cNvSpPr/>
            <p:nvPr/>
          </p:nvSpPr>
          <p:spPr>
            <a:xfrm rot="5400000">
              <a:off x="-3367151" y="2998074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19"/>
                  </a:moveTo>
                  <a:cubicBezTo>
                    <a:pt x="18" y="0"/>
                    <a:pt x="81" y="27"/>
                    <a:pt x="81" y="27"/>
                  </a:cubicBezTo>
                  <a:cubicBezTo>
                    <a:pt x="5" y="10"/>
                    <a:pt x="0" y="24"/>
                    <a:pt x="0" y="24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5" name="Google Shape;3025;g101a4096445_2_5021"/>
            <p:cNvSpPr/>
            <p:nvPr/>
          </p:nvSpPr>
          <p:spPr>
            <a:xfrm rot="5400000">
              <a:off x="-3344574" y="2991623"/>
              <a:ext cx="106434" cy="25802"/>
            </a:xfrm>
            <a:custGeom>
              <a:rect b="b" l="l" r="r" t="t"/>
              <a:pathLst>
                <a:path extrusionOk="0" h="14" w="56">
                  <a:moveTo>
                    <a:pt x="0" y="14"/>
                  </a:moveTo>
                  <a:cubicBezTo>
                    <a:pt x="0" y="14"/>
                    <a:pt x="16" y="3"/>
                    <a:pt x="56" y="14"/>
                  </a:cubicBezTo>
                  <a:cubicBezTo>
                    <a:pt x="56" y="14"/>
                    <a:pt x="13" y="0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6" name="Google Shape;3026;g101a4096445_2_5021"/>
            <p:cNvSpPr/>
            <p:nvPr/>
          </p:nvSpPr>
          <p:spPr>
            <a:xfrm rot="5400000">
              <a:off x="-3272006" y="2944857"/>
              <a:ext cx="116109" cy="148362"/>
            </a:xfrm>
            <a:custGeom>
              <a:rect b="b" l="l" r="r" t="t"/>
              <a:pathLst>
                <a:path extrusionOk="0" h="78" w="62">
                  <a:moveTo>
                    <a:pt x="56" y="4"/>
                  </a:moveTo>
                  <a:cubicBezTo>
                    <a:pt x="54" y="15"/>
                    <a:pt x="48" y="22"/>
                    <a:pt x="39" y="30"/>
                  </a:cubicBezTo>
                  <a:cubicBezTo>
                    <a:pt x="31" y="37"/>
                    <a:pt x="24" y="46"/>
                    <a:pt x="18" y="54"/>
                  </a:cubicBezTo>
                  <a:cubicBezTo>
                    <a:pt x="14" y="59"/>
                    <a:pt x="11" y="63"/>
                    <a:pt x="8" y="67"/>
                  </a:cubicBezTo>
                  <a:cubicBezTo>
                    <a:pt x="6" y="69"/>
                    <a:pt x="0" y="74"/>
                    <a:pt x="1" y="76"/>
                  </a:cubicBezTo>
                  <a:cubicBezTo>
                    <a:pt x="3" y="78"/>
                    <a:pt x="8" y="76"/>
                    <a:pt x="9" y="76"/>
                  </a:cubicBezTo>
                  <a:cubicBezTo>
                    <a:pt x="13" y="74"/>
                    <a:pt x="17" y="73"/>
                    <a:pt x="21" y="74"/>
                  </a:cubicBezTo>
                  <a:cubicBezTo>
                    <a:pt x="28" y="74"/>
                    <a:pt x="35" y="74"/>
                    <a:pt x="39" y="67"/>
                  </a:cubicBezTo>
                  <a:cubicBezTo>
                    <a:pt x="40" y="64"/>
                    <a:pt x="40" y="61"/>
                    <a:pt x="41" y="58"/>
                  </a:cubicBezTo>
                  <a:cubicBezTo>
                    <a:pt x="43" y="55"/>
                    <a:pt x="44" y="52"/>
                    <a:pt x="45" y="49"/>
                  </a:cubicBezTo>
                  <a:cubicBezTo>
                    <a:pt x="47" y="44"/>
                    <a:pt x="49" y="39"/>
                    <a:pt x="51" y="35"/>
                  </a:cubicBezTo>
                  <a:cubicBezTo>
                    <a:pt x="55" y="28"/>
                    <a:pt x="57" y="21"/>
                    <a:pt x="59" y="14"/>
                  </a:cubicBezTo>
                  <a:cubicBezTo>
                    <a:pt x="60" y="11"/>
                    <a:pt x="62" y="5"/>
                    <a:pt x="61" y="3"/>
                  </a:cubicBezTo>
                  <a:cubicBezTo>
                    <a:pt x="60" y="0"/>
                    <a:pt x="55" y="2"/>
                    <a:pt x="56" y="4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7" name="Google Shape;3027;g101a4096445_2_5021"/>
            <p:cNvSpPr/>
            <p:nvPr/>
          </p:nvSpPr>
          <p:spPr>
            <a:xfrm rot="5400000">
              <a:off x="-3328448" y="2972272"/>
              <a:ext cx="22577" cy="12901"/>
            </a:xfrm>
            <a:custGeom>
              <a:rect b="b" l="l" r="r" t="t"/>
              <a:pathLst>
                <a:path extrusionOk="0" h="7" w="12">
                  <a:moveTo>
                    <a:pt x="12" y="4"/>
                  </a:moveTo>
                  <a:cubicBezTo>
                    <a:pt x="11" y="6"/>
                    <a:pt x="9" y="7"/>
                    <a:pt x="5" y="6"/>
                  </a:cubicBezTo>
                  <a:cubicBezTo>
                    <a:pt x="2" y="5"/>
                    <a:pt x="0" y="4"/>
                    <a:pt x="0" y="2"/>
                  </a:cubicBezTo>
                  <a:cubicBezTo>
                    <a:pt x="0" y="0"/>
                    <a:pt x="3" y="0"/>
                    <a:pt x="6" y="0"/>
                  </a:cubicBezTo>
                  <a:cubicBezTo>
                    <a:pt x="10" y="1"/>
                    <a:pt x="12" y="2"/>
                    <a:pt x="12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8" name="Google Shape;3028;g101a4096445_2_5021"/>
            <p:cNvSpPr/>
            <p:nvPr/>
          </p:nvSpPr>
          <p:spPr>
            <a:xfrm rot="5400000">
              <a:off x="-3342962" y="2999686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5"/>
                    <a:pt x="8" y="5"/>
                    <a:pt x="5" y="5"/>
                  </a:cubicBezTo>
                  <a:cubicBezTo>
                    <a:pt x="2" y="4"/>
                    <a:pt x="0" y="3"/>
                    <a:pt x="1" y="2"/>
                  </a:cubicBezTo>
                  <a:cubicBezTo>
                    <a:pt x="1" y="0"/>
                    <a:pt x="3" y="0"/>
                    <a:pt x="6" y="0"/>
                  </a:cubicBezTo>
                  <a:cubicBezTo>
                    <a:pt x="9" y="1"/>
                    <a:pt x="11" y="2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9" name="Google Shape;3029;g101a4096445_2_5021"/>
            <p:cNvSpPr/>
            <p:nvPr/>
          </p:nvSpPr>
          <p:spPr>
            <a:xfrm rot="5400000">
              <a:off x="-3363926" y="3110958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4"/>
                  </a:moveTo>
                  <a:cubicBezTo>
                    <a:pt x="11" y="5"/>
                    <a:pt x="8" y="6"/>
                    <a:pt x="6" y="5"/>
                  </a:cubicBezTo>
                  <a:cubicBezTo>
                    <a:pt x="3" y="5"/>
                    <a:pt x="0" y="4"/>
                    <a:pt x="1" y="2"/>
                  </a:cubicBezTo>
                  <a:cubicBezTo>
                    <a:pt x="1" y="1"/>
                    <a:pt x="3" y="0"/>
                    <a:pt x="6" y="1"/>
                  </a:cubicBezTo>
                  <a:cubicBezTo>
                    <a:pt x="9" y="1"/>
                    <a:pt x="11" y="3"/>
                    <a:pt x="11" y="4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0" name="Google Shape;3030;g101a4096445_2_5021"/>
            <p:cNvSpPr/>
            <p:nvPr/>
          </p:nvSpPr>
          <p:spPr>
            <a:xfrm rot="5400000">
              <a:off x="-3360701" y="3088381"/>
              <a:ext cx="19352" cy="9676"/>
            </a:xfrm>
            <a:custGeom>
              <a:rect b="b" l="l" r="r" t="t"/>
              <a:pathLst>
                <a:path extrusionOk="0" h="5" w="10">
                  <a:moveTo>
                    <a:pt x="10" y="3"/>
                  </a:moveTo>
                  <a:cubicBezTo>
                    <a:pt x="9" y="4"/>
                    <a:pt x="7" y="5"/>
                    <a:pt x="5" y="4"/>
                  </a:cubicBezTo>
                  <a:cubicBezTo>
                    <a:pt x="2" y="4"/>
                    <a:pt x="0" y="2"/>
                    <a:pt x="0" y="1"/>
                  </a:cubicBezTo>
                  <a:cubicBezTo>
                    <a:pt x="0" y="0"/>
                    <a:pt x="3" y="0"/>
                    <a:pt x="5" y="0"/>
                  </a:cubicBezTo>
                  <a:cubicBezTo>
                    <a:pt x="8" y="1"/>
                    <a:pt x="10" y="2"/>
                    <a:pt x="10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1" name="Google Shape;3031;g101a4096445_2_5021"/>
            <p:cNvSpPr/>
            <p:nvPr/>
          </p:nvSpPr>
          <p:spPr>
            <a:xfrm rot="5400000">
              <a:off x="-3333286" y="3012587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5" y="6"/>
                  </a:moveTo>
                  <a:cubicBezTo>
                    <a:pt x="14" y="8"/>
                    <a:pt x="11" y="9"/>
                    <a:pt x="7" y="8"/>
                  </a:cubicBezTo>
                  <a:cubicBezTo>
                    <a:pt x="3" y="8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5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2" name="Google Shape;3032;g101a4096445_2_5021"/>
            <p:cNvSpPr/>
            <p:nvPr/>
          </p:nvSpPr>
          <p:spPr>
            <a:xfrm rot="5400000">
              <a:off x="-3352638" y="3044840"/>
              <a:ext cx="29027" cy="16126"/>
            </a:xfrm>
            <a:custGeom>
              <a:rect b="b" l="l" r="r" t="t"/>
              <a:pathLst>
                <a:path extrusionOk="0" h="8" w="15">
                  <a:moveTo>
                    <a:pt x="14" y="5"/>
                  </a:moveTo>
                  <a:cubicBezTo>
                    <a:pt x="14" y="7"/>
                    <a:pt x="11" y="8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8" y="1"/>
                  </a:cubicBezTo>
                  <a:cubicBezTo>
                    <a:pt x="12" y="2"/>
                    <a:pt x="15" y="4"/>
                    <a:pt x="14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3" name="Google Shape;3033;g101a4096445_2_5021"/>
            <p:cNvSpPr/>
            <p:nvPr/>
          </p:nvSpPr>
          <p:spPr>
            <a:xfrm rot="5400000">
              <a:off x="-3336511" y="3051290"/>
              <a:ext cx="29027" cy="16126"/>
            </a:xfrm>
            <a:custGeom>
              <a:rect b="b" l="l" r="r" t="t"/>
              <a:pathLst>
                <a:path extrusionOk="0" h="9" w="16">
                  <a:moveTo>
                    <a:pt x="16" y="6"/>
                  </a:moveTo>
                  <a:cubicBezTo>
                    <a:pt x="16" y="8"/>
                    <a:pt x="12" y="9"/>
                    <a:pt x="7" y="8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4" y="0"/>
                    <a:pt x="9" y="1"/>
                  </a:cubicBezTo>
                  <a:cubicBezTo>
                    <a:pt x="13" y="2"/>
                    <a:pt x="16" y="4"/>
                    <a:pt x="16" y="6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4" name="Google Shape;3034;g101a4096445_2_5021"/>
            <p:cNvSpPr/>
            <p:nvPr/>
          </p:nvSpPr>
          <p:spPr>
            <a:xfrm rot="5400000">
              <a:off x="-3346187" y="3086768"/>
              <a:ext cx="25802" cy="12901"/>
            </a:xfrm>
            <a:custGeom>
              <a:rect b="b" l="l" r="r" t="t"/>
              <a:pathLst>
                <a:path extrusionOk="0" h="8" w="15">
                  <a:moveTo>
                    <a:pt x="15" y="5"/>
                  </a:moveTo>
                  <a:cubicBezTo>
                    <a:pt x="15" y="7"/>
                    <a:pt x="11" y="8"/>
                    <a:pt x="7" y="7"/>
                  </a:cubicBezTo>
                  <a:cubicBezTo>
                    <a:pt x="3" y="6"/>
                    <a:pt x="0" y="4"/>
                    <a:pt x="0" y="3"/>
                  </a:cubicBezTo>
                  <a:cubicBezTo>
                    <a:pt x="1" y="1"/>
                    <a:pt x="4" y="0"/>
                    <a:pt x="8" y="1"/>
                  </a:cubicBezTo>
                  <a:cubicBezTo>
                    <a:pt x="12" y="2"/>
                    <a:pt x="15" y="4"/>
                    <a:pt x="15" y="5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5" name="Google Shape;3035;g101a4096445_2_5021"/>
            <p:cNvSpPr/>
            <p:nvPr/>
          </p:nvSpPr>
          <p:spPr>
            <a:xfrm rot="5400000">
              <a:off x="-3267168" y="2965821"/>
              <a:ext cx="87082" cy="103208"/>
            </a:xfrm>
            <a:custGeom>
              <a:rect b="b" l="l" r="r" t="t"/>
              <a:pathLst>
                <a:path extrusionOk="0" h="54" w="45">
                  <a:moveTo>
                    <a:pt x="45" y="0"/>
                  </a:moveTo>
                  <a:cubicBezTo>
                    <a:pt x="45" y="0"/>
                    <a:pt x="10" y="31"/>
                    <a:pt x="0" y="54"/>
                  </a:cubicBezTo>
                  <a:cubicBezTo>
                    <a:pt x="0" y="54"/>
                    <a:pt x="22" y="25"/>
                    <a:pt x="4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6" name="Google Shape;3036;g101a4096445_2_5021"/>
            <p:cNvSpPr/>
            <p:nvPr/>
          </p:nvSpPr>
          <p:spPr>
            <a:xfrm rot="5400000">
              <a:off x="-3363926" y="3443160"/>
              <a:ext cx="203191" cy="270922"/>
            </a:xfrm>
            <a:custGeom>
              <a:rect b="b" l="l" r="r" t="t"/>
              <a:pathLst>
                <a:path extrusionOk="0" h="143" w="109">
                  <a:moveTo>
                    <a:pt x="6" y="1"/>
                  </a:moveTo>
                  <a:cubicBezTo>
                    <a:pt x="10" y="20"/>
                    <a:pt x="14" y="32"/>
                    <a:pt x="15" y="39"/>
                  </a:cubicBezTo>
                  <a:cubicBezTo>
                    <a:pt x="7" y="57"/>
                    <a:pt x="0" y="129"/>
                    <a:pt x="0" y="129"/>
                  </a:cubicBezTo>
                  <a:cubicBezTo>
                    <a:pt x="3" y="139"/>
                    <a:pt x="13" y="143"/>
                    <a:pt x="22" y="140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104" y="110"/>
                    <a:pt x="109" y="100"/>
                    <a:pt x="106" y="91"/>
                  </a:cubicBezTo>
                  <a:cubicBezTo>
                    <a:pt x="106" y="91"/>
                    <a:pt x="49" y="41"/>
                    <a:pt x="31" y="33"/>
                  </a:cubicBezTo>
                  <a:cubicBezTo>
                    <a:pt x="29" y="31"/>
                    <a:pt x="24" y="31"/>
                    <a:pt x="13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7" name="Google Shape;3037;g101a4096445_2_5021"/>
            <p:cNvSpPr/>
            <p:nvPr/>
          </p:nvSpPr>
          <p:spPr>
            <a:xfrm rot="5400000">
              <a:off x="-3205888" y="3533467"/>
              <a:ext cx="6451" cy="3225"/>
            </a:xfrm>
            <a:custGeom>
              <a:rect b="b" l="l" r="r" t="t"/>
              <a:pathLst>
                <a:path extrusionOk="0" h="3" w="4">
                  <a:moveTo>
                    <a:pt x="3" y="1"/>
                  </a:moveTo>
                  <a:cubicBezTo>
                    <a:pt x="4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8" name="Google Shape;3038;g101a4096445_2_5021"/>
            <p:cNvSpPr/>
            <p:nvPr/>
          </p:nvSpPr>
          <p:spPr>
            <a:xfrm rot="5400000">
              <a:off x="-3210726" y="3538305"/>
              <a:ext cx="6451" cy="6451"/>
            </a:xfrm>
            <a:custGeom>
              <a:rect b="b" l="l" r="r" t="t"/>
              <a:pathLst>
                <a:path extrusionOk="0" h="3" w="3">
                  <a:moveTo>
                    <a:pt x="3" y="1"/>
                  </a:moveTo>
                  <a:cubicBezTo>
                    <a:pt x="3" y="2"/>
                    <a:pt x="3" y="3"/>
                    <a:pt x="2" y="3"/>
                  </a:cubicBezTo>
                  <a:cubicBezTo>
                    <a:pt x="1" y="3"/>
                    <a:pt x="1" y="3"/>
                    <a:pt x="0" y="2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2" y="0"/>
                    <a:pt x="2" y="1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9" name="Google Shape;3039;g101a4096445_2_5021"/>
            <p:cNvSpPr/>
            <p:nvPr/>
          </p:nvSpPr>
          <p:spPr>
            <a:xfrm rot="5400000">
              <a:off x="-3234916" y="3520566"/>
              <a:ext cx="25802" cy="54829"/>
            </a:xfrm>
            <a:custGeom>
              <a:rect b="b" l="l" r="r" t="t"/>
              <a:pathLst>
                <a:path extrusionOk="0" h="29" w="15">
                  <a:moveTo>
                    <a:pt x="0" y="3"/>
                  </a:moveTo>
                  <a:cubicBezTo>
                    <a:pt x="0" y="3"/>
                    <a:pt x="7" y="3"/>
                    <a:pt x="15" y="29"/>
                  </a:cubicBezTo>
                  <a:cubicBezTo>
                    <a:pt x="15" y="29"/>
                    <a:pt x="9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0" name="Google Shape;3040;g101a4096445_2_5021"/>
            <p:cNvSpPr/>
            <p:nvPr/>
          </p:nvSpPr>
          <p:spPr>
            <a:xfrm rot="5400000">
              <a:off x="-3451008" y="3530242"/>
              <a:ext cx="199966" cy="99983"/>
            </a:xfrm>
            <a:custGeom>
              <a:rect b="b" l="l" r="r" t="t"/>
              <a:pathLst>
                <a:path extrusionOk="0" h="52" w="105">
                  <a:moveTo>
                    <a:pt x="101" y="5"/>
                  </a:moveTo>
                  <a:cubicBezTo>
                    <a:pt x="105" y="19"/>
                    <a:pt x="82" y="23"/>
                    <a:pt x="55" y="33"/>
                  </a:cubicBezTo>
                  <a:cubicBezTo>
                    <a:pt x="28" y="43"/>
                    <a:pt x="6" y="52"/>
                    <a:pt x="2" y="42"/>
                  </a:cubicBezTo>
                  <a:cubicBezTo>
                    <a:pt x="0" y="37"/>
                    <a:pt x="21" y="24"/>
                    <a:pt x="48" y="14"/>
                  </a:cubicBezTo>
                  <a:cubicBezTo>
                    <a:pt x="75" y="4"/>
                    <a:pt x="99" y="0"/>
                    <a:pt x="101" y="5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1" name="Google Shape;3041;g101a4096445_2_5021"/>
            <p:cNvSpPr/>
            <p:nvPr/>
          </p:nvSpPr>
          <p:spPr>
            <a:xfrm rot="5400000">
              <a:off x="-3412305" y="3510890"/>
              <a:ext cx="138686" cy="70956"/>
            </a:xfrm>
            <a:custGeom>
              <a:rect b="b" l="l" r="r" t="t"/>
              <a:pathLst>
                <a:path extrusionOk="0" h="37" w="73">
                  <a:moveTo>
                    <a:pt x="0" y="34"/>
                  </a:moveTo>
                  <a:cubicBezTo>
                    <a:pt x="6" y="8"/>
                    <a:pt x="73" y="0"/>
                    <a:pt x="73" y="0"/>
                  </a:cubicBezTo>
                  <a:cubicBezTo>
                    <a:pt x="0" y="23"/>
                    <a:pt x="2" y="37"/>
                    <a:pt x="2" y="3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2" name="Google Shape;3042;g101a4096445_2_5021"/>
            <p:cNvSpPr/>
            <p:nvPr/>
          </p:nvSpPr>
          <p:spPr>
            <a:xfrm rot="5400000">
              <a:off x="-3391341" y="3499602"/>
              <a:ext cx="90307" cy="51604"/>
            </a:xfrm>
            <a:custGeom>
              <a:rect b="b" l="l" r="r" t="t"/>
              <a:pathLst>
                <a:path extrusionOk="0" h="28" w="48">
                  <a:moveTo>
                    <a:pt x="0" y="28"/>
                  </a:moveTo>
                  <a:cubicBezTo>
                    <a:pt x="0" y="28"/>
                    <a:pt x="9" y="10"/>
                    <a:pt x="48" y="0"/>
                  </a:cubicBezTo>
                  <a:cubicBezTo>
                    <a:pt x="48" y="0"/>
                    <a:pt x="5" y="9"/>
                    <a:pt x="0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3" name="Google Shape;3043;g101a4096445_2_5021"/>
            <p:cNvSpPr/>
            <p:nvPr/>
          </p:nvSpPr>
          <p:spPr>
            <a:xfrm rot="5400000">
              <a:off x="-3288132" y="3415745"/>
              <a:ext cx="54829" cy="183840"/>
            </a:xfrm>
            <a:custGeom>
              <a:rect b="b" l="l" r="r" t="t"/>
              <a:pathLst>
                <a:path extrusionOk="0" h="97" w="29">
                  <a:moveTo>
                    <a:pt x="12" y="6"/>
                  </a:moveTo>
                  <a:cubicBezTo>
                    <a:pt x="16" y="16"/>
                    <a:pt x="15" y="26"/>
                    <a:pt x="11" y="36"/>
                  </a:cubicBezTo>
                  <a:cubicBezTo>
                    <a:pt x="8" y="47"/>
                    <a:pt x="6" y="57"/>
                    <a:pt x="5" y="68"/>
                  </a:cubicBezTo>
                  <a:cubicBezTo>
                    <a:pt x="4" y="74"/>
                    <a:pt x="3" y="79"/>
                    <a:pt x="2" y="85"/>
                  </a:cubicBezTo>
                  <a:cubicBezTo>
                    <a:pt x="2" y="87"/>
                    <a:pt x="0" y="95"/>
                    <a:pt x="2" y="96"/>
                  </a:cubicBezTo>
                  <a:cubicBezTo>
                    <a:pt x="4" y="97"/>
                    <a:pt x="7" y="92"/>
                    <a:pt x="8" y="91"/>
                  </a:cubicBezTo>
                  <a:cubicBezTo>
                    <a:pt x="11" y="88"/>
                    <a:pt x="13" y="85"/>
                    <a:pt x="17" y="84"/>
                  </a:cubicBezTo>
                  <a:cubicBezTo>
                    <a:pt x="24" y="81"/>
                    <a:pt x="29" y="77"/>
                    <a:pt x="29" y="69"/>
                  </a:cubicBezTo>
                  <a:cubicBezTo>
                    <a:pt x="29" y="66"/>
                    <a:pt x="27" y="63"/>
                    <a:pt x="27" y="60"/>
                  </a:cubicBezTo>
                  <a:cubicBezTo>
                    <a:pt x="27" y="57"/>
                    <a:pt x="26" y="54"/>
                    <a:pt x="26" y="51"/>
                  </a:cubicBezTo>
                  <a:cubicBezTo>
                    <a:pt x="25" y="45"/>
                    <a:pt x="24" y="40"/>
                    <a:pt x="24" y="35"/>
                  </a:cubicBezTo>
                  <a:cubicBezTo>
                    <a:pt x="24" y="27"/>
                    <a:pt x="22" y="20"/>
                    <a:pt x="20" y="13"/>
                  </a:cubicBezTo>
                  <a:cubicBezTo>
                    <a:pt x="20" y="10"/>
                    <a:pt x="19" y="4"/>
                    <a:pt x="17" y="2"/>
                  </a:cubicBezTo>
                  <a:cubicBezTo>
                    <a:pt x="15" y="0"/>
                    <a:pt x="10" y="4"/>
                    <a:pt x="12" y="6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4" name="Google Shape;3044;g101a4096445_2_5021"/>
            <p:cNvSpPr/>
            <p:nvPr/>
          </p:nvSpPr>
          <p:spPr>
            <a:xfrm rot="5400000">
              <a:off x="-3381665" y="3502827"/>
              <a:ext cx="22577" cy="16126"/>
            </a:xfrm>
            <a:custGeom>
              <a:rect b="b" l="l" r="r" t="t"/>
              <a:pathLst>
                <a:path extrusionOk="0" h="8" w="12">
                  <a:moveTo>
                    <a:pt x="12" y="2"/>
                  </a:moveTo>
                  <a:cubicBezTo>
                    <a:pt x="12" y="3"/>
                    <a:pt x="10" y="6"/>
                    <a:pt x="7" y="7"/>
                  </a:cubicBezTo>
                  <a:cubicBezTo>
                    <a:pt x="4" y="8"/>
                    <a:pt x="1" y="7"/>
                    <a:pt x="1" y="6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1" y="0"/>
                    <a:pt x="12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5" name="Google Shape;3045;g101a4096445_2_5021"/>
            <p:cNvSpPr/>
            <p:nvPr/>
          </p:nvSpPr>
          <p:spPr>
            <a:xfrm rot="5400000">
              <a:off x="-3380052" y="3536692"/>
              <a:ext cx="22577" cy="12901"/>
            </a:xfrm>
            <a:custGeom>
              <a:rect b="b" l="l" r="r" t="t"/>
              <a:pathLst>
                <a:path extrusionOk="0" h="6" w="11">
                  <a:moveTo>
                    <a:pt x="11" y="1"/>
                  </a:moveTo>
                  <a:cubicBezTo>
                    <a:pt x="11" y="3"/>
                    <a:pt x="9" y="4"/>
                    <a:pt x="6" y="5"/>
                  </a:cubicBezTo>
                  <a:cubicBezTo>
                    <a:pt x="4" y="6"/>
                    <a:pt x="1" y="6"/>
                    <a:pt x="1" y="5"/>
                  </a:cubicBezTo>
                  <a:cubicBezTo>
                    <a:pt x="0" y="4"/>
                    <a:pt x="2" y="2"/>
                    <a:pt x="5" y="1"/>
                  </a:cubicBezTo>
                  <a:cubicBezTo>
                    <a:pt x="8" y="0"/>
                    <a:pt x="10" y="0"/>
                    <a:pt x="11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6" name="Google Shape;3046;g101a4096445_2_5021"/>
            <p:cNvSpPr/>
            <p:nvPr/>
          </p:nvSpPr>
          <p:spPr>
            <a:xfrm rot="5400000">
              <a:off x="-3339737" y="3644739"/>
              <a:ext cx="19352" cy="12901"/>
            </a:xfrm>
            <a:custGeom>
              <a:rect b="b" l="l" r="r" t="t"/>
              <a:pathLst>
                <a:path extrusionOk="0" h="7" w="10">
                  <a:moveTo>
                    <a:pt x="10" y="2"/>
                  </a:moveTo>
                  <a:cubicBezTo>
                    <a:pt x="10" y="3"/>
                    <a:pt x="9" y="5"/>
                    <a:pt x="6" y="6"/>
                  </a:cubicBezTo>
                  <a:cubicBezTo>
                    <a:pt x="3" y="7"/>
                    <a:pt x="1" y="6"/>
                    <a:pt x="0" y="5"/>
                  </a:cubicBezTo>
                  <a:cubicBezTo>
                    <a:pt x="0" y="4"/>
                    <a:pt x="2" y="2"/>
                    <a:pt x="4" y="1"/>
                  </a:cubicBezTo>
                  <a:cubicBezTo>
                    <a:pt x="7" y="0"/>
                    <a:pt x="10" y="0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7" name="Google Shape;3047;g101a4096445_2_5021"/>
            <p:cNvSpPr/>
            <p:nvPr/>
          </p:nvSpPr>
          <p:spPr>
            <a:xfrm rot="5400000">
              <a:off x="-3351025" y="3620549"/>
              <a:ext cx="19352" cy="9676"/>
            </a:xfrm>
            <a:custGeom>
              <a:rect b="b" l="l" r="r" t="t"/>
              <a:pathLst>
                <a:path extrusionOk="0" h="6" w="10">
                  <a:moveTo>
                    <a:pt x="9" y="1"/>
                  </a:moveTo>
                  <a:cubicBezTo>
                    <a:pt x="10" y="2"/>
                    <a:pt x="8" y="4"/>
                    <a:pt x="6" y="5"/>
                  </a:cubicBezTo>
                  <a:cubicBezTo>
                    <a:pt x="3" y="6"/>
                    <a:pt x="1" y="5"/>
                    <a:pt x="0" y="4"/>
                  </a:cubicBezTo>
                  <a:cubicBezTo>
                    <a:pt x="0" y="3"/>
                    <a:pt x="2" y="2"/>
                    <a:pt x="4" y="1"/>
                  </a:cubicBezTo>
                  <a:cubicBezTo>
                    <a:pt x="7" y="0"/>
                    <a:pt x="9" y="0"/>
                    <a:pt x="9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8" name="Google Shape;3048;g101a4096445_2_5021"/>
            <p:cNvSpPr/>
            <p:nvPr/>
          </p:nvSpPr>
          <p:spPr>
            <a:xfrm rot="5400000">
              <a:off x="-3363926" y="3539918"/>
              <a:ext cx="25802" cy="16126"/>
            </a:xfrm>
            <a:custGeom>
              <a:rect b="b" l="l" r="r" t="t"/>
              <a:pathLst>
                <a:path extrusionOk="0" h="9" w="15">
                  <a:moveTo>
                    <a:pt x="15" y="2"/>
                  </a:moveTo>
                  <a:cubicBezTo>
                    <a:pt x="15" y="4"/>
                    <a:pt x="13" y="7"/>
                    <a:pt x="9" y="8"/>
                  </a:cubicBezTo>
                  <a:cubicBezTo>
                    <a:pt x="5" y="9"/>
                    <a:pt x="1" y="9"/>
                    <a:pt x="1" y="7"/>
                  </a:cubicBezTo>
                  <a:cubicBezTo>
                    <a:pt x="0" y="5"/>
                    <a:pt x="3" y="2"/>
                    <a:pt x="6" y="1"/>
                  </a:cubicBezTo>
                  <a:cubicBezTo>
                    <a:pt x="10" y="0"/>
                    <a:pt x="14" y="0"/>
                    <a:pt x="15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9" name="Google Shape;3049;g101a4096445_2_5021"/>
            <p:cNvSpPr/>
            <p:nvPr/>
          </p:nvSpPr>
          <p:spPr>
            <a:xfrm rot="5400000">
              <a:off x="-3365539" y="3580233"/>
              <a:ext cx="29027" cy="16126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4"/>
                    <a:pt x="12" y="6"/>
                    <a:pt x="8" y="8"/>
                  </a:cubicBezTo>
                  <a:cubicBezTo>
                    <a:pt x="5" y="9"/>
                    <a:pt x="1" y="9"/>
                    <a:pt x="0" y="7"/>
                  </a:cubicBezTo>
                  <a:cubicBezTo>
                    <a:pt x="0" y="6"/>
                    <a:pt x="2" y="3"/>
                    <a:pt x="6" y="2"/>
                  </a:cubicBezTo>
                  <a:cubicBezTo>
                    <a:pt x="10" y="0"/>
                    <a:pt x="14" y="1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0" name="Google Shape;3050;g101a4096445_2_5021"/>
            <p:cNvSpPr/>
            <p:nvPr/>
          </p:nvSpPr>
          <p:spPr>
            <a:xfrm rot="5400000">
              <a:off x="-3349412" y="3577008"/>
              <a:ext cx="32253" cy="19352"/>
            </a:xfrm>
            <a:custGeom>
              <a:rect b="b" l="l" r="r" t="t"/>
              <a:pathLst>
                <a:path extrusionOk="0" h="10" w="17">
                  <a:moveTo>
                    <a:pt x="16" y="2"/>
                  </a:moveTo>
                  <a:cubicBezTo>
                    <a:pt x="17" y="4"/>
                    <a:pt x="14" y="7"/>
                    <a:pt x="10" y="9"/>
                  </a:cubicBezTo>
                  <a:cubicBezTo>
                    <a:pt x="5" y="10"/>
                    <a:pt x="1" y="10"/>
                    <a:pt x="1" y="8"/>
                  </a:cubicBezTo>
                  <a:cubicBezTo>
                    <a:pt x="0" y="6"/>
                    <a:pt x="3" y="4"/>
                    <a:pt x="7" y="2"/>
                  </a:cubicBezTo>
                  <a:cubicBezTo>
                    <a:pt x="11" y="0"/>
                    <a:pt x="15" y="1"/>
                    <a:pt x="16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1" name="Google Shape;3051;g101a4096445_2_5021"/>
            <p:cNvSpPr/>
            <p:nvPr/>
          </p:nvSpPr>
          <p:spPr>
            <a:xfrm rot="5400000">
              <a:off x="-3341349" y="3610873"/>
              <a:ext cx="29027" cy="19352"/>
            </a:xfrm>
            <a:custGeom>
              <a:rect b="b" l="l" r="r" t="t"/>
              <a:pathLst>
                <a:path extrusionOk="0" h="9" w="15">
                  <a:moveTo>
                    <a:pt x="14" y="2"/>
                  </a:moveTo>
                  <a:cubicBezTo>
                    <a:pt x="15" y="3"/>
                    <a:pt x="12" y="6"/>
                    <a:pt x="9" y="7"/>
                  </a:cubicBezTo>
                  <a:cubicBezTo>
                    <a:pt x="5" y="9"/>
                    <a:pt x="1" y="8"/>
                    <a:pt x="1" y="7"/>
                  </a:cubicBezTo>
                  <a:cubicBezTo>
                    <a:pt x="0" y="5"/>
                    <a:pt x="3" y="3"/>
                    <a:pt x="6" y="1"/>
                  </a:cubicBezTo>
                  <a:cubicBezTo>
                    <a:pt x="10" y="0"/>
                    <a:pt x="14" y="0"/>
                    <a:pt x="14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2" name="Google Shape;3052;g101a4096445_2_5021"/>
            <p:cNvSpPr/>
            <p:nvPr/>
          </p:nvSpPr>
          <p:spPr>
            <a:xfrm rot="5400000">
              <a:off x="-3284907" y="3431871"/>
              <a:ext cx="29027" cy="132236"/>
            </a:xfrm>
            <a:custGeom>
              <a:rect b="b" l="l" r="r" t="t"/>
              <a:pathLst>
                <a:path extrusionOk="0" h="70" w="15">
                  <a:moveTo>
                    <a:pt x="15" y="0"/>
                  </a:moveTo>
                  <a:cubicBezTo>
                    <a:pt x="15" y="0"/>
                    <a:pt x="0" y="44"/>
                    <a:pt x="2" y="70"/>
                  </a:cubicBezTo>
                  <a:cubicBezTo>
                    <a:pt x="2" y="70"/>
                    <a:pt x="7" y="34"/>
                    <a:pt x="15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3" name="Google Shape;3053;g101a4096445_2_5021"/>
            <p:cNvSpPr/>
            <p:nvPr/>
          </p:nvSpPr>
          <p:spPr>
            <a:xfrm rot="5400000">
              <a:off x="-3381665" y="4093050"/>
              <a:ext cx="212867" cy="264471"/>
            </a:xfrm>
            <a:custGeom>
              <a:rect b="b" l="l" r="r" t="t"/>
              <a:pathLst>
                <a:path extrusionOk="0" h="140" w="113">
                  <a:moveTo>
                    <a:pt x="49" y="4"/>
                  </a:moveTo>
                  <a:cubicBezTo>
                    <a:pt x="50" y="25"/>
                    <a:pt x="46" y="35"/>
                    <a:pt x="44" y="42"/>
                  </a:cubicBezTo>
                  <a:cubicBezTo>
                    <a:pt x="31" y="57"/>
                    <a:pt x="0" y="123"/>
                    <a:pt x="0" y="123"/>
                  </a:cubicBezTo>
                  <a:cubicBezTo>
                    <a:pt x="0" y="133"/>
                    <a:pt x="8" y="140"/>
                    <a:pt x="18" y="140"/>
                  </a:cubicBezTo>
                  <a:cubicBezTo>
                    <a:pt x="95" y="139"/>
                    <a:pt x="95" y="139"/>
                    <a:pt x="95" y="139"/>
                  </a:cubicBezTo>
                  <a:cubicBezTo>
                    <a:pt x="105" y="139"/>
                    <a:pt x="113" y="131"/>
                    <a:pt x="113" y="121"/>
                  </a:cubicBezTo>
                  <a:cubicBezTo>
                    <a:pt x="113" y="121"/>
                    <a:pt x="76" y="56"/>
                    <a:pt x="61" y="42"/>
                  </a:cubicBezTo>
                  <a:cubicBezTo>
                    <a:pt x="57" y="29"/>
                    <a:pt x="55" y="21"/>
                    <a:pt x="54" y="0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4" name="Google Shape;3054;g101a4096445_2_5021"/>
            <p:cNvSpPr/>
            <p:nvPr/>
          </p:nvSpPr>
          <p:spPr>
            <a:xfrm rot="5400000">
              <a:off x="-3238253" y="4230161"/>
              <a:ext cx="6600" cy="33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g101a4096445_2_5021"/>
            <p:cNvSpPr/>
            <p:nvPr/>
          </p:nvSpPr>
          <p:spPr>
            <a:xfrm rot="5400000">
              <a:off x="-3241366" y="4233349"/>
              <a:ext cx="3225" cy="6451"/>
            </a:xfrm>
            <a:custGeom>
              <a:rect b="b" l="l" r="r" t="t"/>
              <a:pathLst>
                <a:path extrusionOk="0" h="3" w="2">
                  <a:moveTo>
                    <a:pt x="2" y="1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2" y="1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6" name="Google Shape;3056;g101a4096445_2_5021"/>
            <p:cNvSpPr/>
            <p:nvPr/>
          </p:nvSpPr>
          <p:spPr>
            <a:xfrm rot="5400000">
              <a:off x="-3268781" y="4212385"/>
              <a:ext cx="16126" cy="54829"/>
            </a:xfrm>
            <a:custGeom>
              <a:rect b="b" l="l" r="r" t="t"/>
              <a:pathLst>
                <a:path extrusionOk="0" h="29" w="9">
                  <a:moveTo>
                    <a:pt x="0" y="0"/>
                  </a:moveTo>
                  <a:cubicBezTo>
                    <a:pt x="0" y="0"/>
                    <a:pt x="7" y="2"/>
                    <a:pt x="5" y="29"/>
                  </a:cubicBezTo>
                  <a:cubicBezTo>
                    <a:pt x="5" y="29"/>
                    <a:pt x="9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7" name="Google Shape;3057;g101a4096445_2_5021"/>
            <p:cNvSpPr/>
            <p:nvPr/>
          </p:nvSpPr>
          <p:spPr>
            <a:xfrm rot="5400000">
              <a:off x="-3484873" y="4202709"/>
              <a:ext cx="199966" cy="45154"/>
            </a:xfrm>
            <a:custGeom>
              <a:rect b="b" l="l" r="r" t="t"/>
              <a:pathLst>
                <a:path extrusionOk="0" h="24" w="106">
                  <a:moveTo>
                    <a:pt x="106" y="10"/>
                  </a:moveTo>
                  <a:cubicBezTo>
                    <a:pt x="105" y="24"/>
                    <a:pt x="83" y="20"/>
                    <a:pt x="54" y="20"/>
                  </a:cubicBezTo>
                  <a:cubicBezTo>
                    <a:pt x="24" y="21"/>
                    <a:pt x="2" y="23"/>
                    <a:pt x="1" y="11"/>
                  </a:cubicBezTo>
                  <a:cubicBezTo>
                    <a:pt x="0" y="6"/>
                    <a:pt x="24" y="1"/>
                    <a:pt x="53" y="1"/>
                  </a:cubicBezTo>
                  <a:cubicBezTo>
                    <a:pt x="82" y="0"/>
                    <a:pt x="106" y="4"/>
                    <a:pt x="106" y="10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8" name="Google Shape;3058;g101a4096445_2_5021"/>
            <p:cNvSpPr/>
            <p:nvPr/>
          </p:nvSpPr>
          <p:spPr>
            <a:xfrm rot="5400000">
              <a:off x="-3434882" y="4172069"/>
              <a:ext cx="151587" cy="51604"/>
            </a:xfrm>
            <a:custGeom>
              <a:rect b="b" l="l" r="r" t="t"/>
              <a:pathLst>
                <a:path extrusionOk="0" h="27" w="81">
                  <a:moveTo>
                    <a:pt x="0" y="22"/>
                  </a:moveTo>
                  <a:cubicBezTo>
                    <a:pt x="14" y="0"/>
                    <a:pt x="81" y="15"/>
                    <a:pt x="81" y="15"/>
                  </a:cubicBezTo>
                  <a:cubicBezTo>
                    <a:pt x="4" y="13"/>
                    <a:pt x="1" y="27"/>
                    <a:pt x="1" y="27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9" name="Google Shape;3059;g101a4096445_2_5021"/>
            <p:cNvSpPr/>
            <p:nvPr/>
          </p:nvSpPr>
          <p:spPr>
            <a:xfrm rot="5400000">
              <a:off x="-3413918" y="4160780"/>
              <a:ext cx="103208" cy="32253"/>
            </a:xfrm>
            <a:custGeom>
              <a:rect b="b" l="l" r="r" t="t"/>
              <a:pathLst>
                <a:path extrusionOk="0" h="16" w="55">
                  <a:moveTo>
                    <a:pt x="0" y="16"/>
                  </a:moveTo>
                  <a:cubicBezTo>
                    <a:pt x="0" y="16"/>
                    <a:pt x="14" y="2"/>
                    <a:pt x="55" y="6"/>
                  </a:cubicBezTo>
                  <a:cubicBezTo>
                    <a:pt x="55" y="6"/>
                    <a:pt x="11" y="0"/>
                    <a:pt x="0" y="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0" name="Google Shape;3060;g101a4096445_2_5021"/>
            <p:cNvSpPr/>
            <p:nvPr/>
          </p:nvSpPr>
          <p:spPr>
            <a:xfrm rot="5400000">
              <a:off x="-3321998" y="4094663"/>
              <a:ext cx="90307" cy="164488"/>
            </a:xfrm>
            <a:custGeom>
              <a:rect b="b" l="l" r="r" t="t"/>
              <a:pathLst>
                <a:path extrusionOk="0" h="88" w="48">
                  <a:moveTo>
                    <a:pt x="41" y="5"/>
                  </a:moveTo>
                  <a:cubicBezTo>
                    <a:pt x="42" y="16"/>
                    <a:pt x="37" y="24"/>
                    <a:pt x="30" y="33"/>
                  </a:cubicBezTo>
                  <a:cubicBezTo>
                    <a:pt x="23" y="42"/>
                    <a:pt x="19" y="51"/>
                    <a:pt x="13" y="61"/>
                  </a:cubicBezTo>
                  <a:cubicBezTo>
                    <a:pt x="11" y="66"/>
                    <a:pt x="9" y="71"/>
                    <a:pt x="6" y="76"/>
                  </a:cubicBezTo>
                  <a:cubicBezTo>
                    <a:pt x="5" y="78"/>
                    <a:pt x="0" y="84"/>
                    <a:pt x="2" y="86"/>
                  </a:cubicBezTo>
                  <a:cubicBezTo>
                    <a:pt x="3" y="88"/>
                    <a:pt x="8" y="84"/>
                    <a:pt x="9" y="84"/>
                  </a:cubicBezTo>
                  <a:cubicBezTo>
                    <a:pt x="13" y="82"/>
                    <a:pt x="16" y="80"/>
                    <a:pt x="20" y="80"/>
                  </a:cubicBezTo>
                  <a:cubicBezTo>
                    <a:pt x="28" y="79"/>
                    <a:pt x="34" y="78"/>
                    <a:pt x="36" y="69"/>
                  </a:cubicBezTo>
                  <a:cubicBezTo>
                    <a:pt x="37" y="67"/>
                    <a:pt x="37" y="64"/>
                    <a:pt x="37" y="61"/>
                  </a:cubicBezTo>
                  <a:cubicBezTo>
                    <a:pt x="38" y="58"/>
                    <a:pt x="39" y="54"/>
                    <a:pt x="39" y="51"/>
                  </a:cubicBezTo>
                  <a:cubicBezTo>
                    <a:pt x="40" y="46"/>
                    <a:pt x="42" y="41"/>
                    <a:pt x="43" y="36"/>
                  </a:cubicBezTo>
                  <a:cubicBezTo>
                    <a:pt x="45" y="29"/>
                    <a:pt x="46" y="21"/>
                    <a:pt x="47" y="14"/>
                  </a:cubicBezTo>
                  <a:cubicBezTo>
                    <a:pt x="47" y="11"/>
                    <a:pt x="48" y="5"/>
                    <a:pt x="47" y="2"/>
                  </a:cubicBezTo>
                  <a:cubicBezTo>
                    <a:pt x="46" y="0"/>
                    <a:pt x="40" y="3"/>
                    <a:pt x="41" y="5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1" name="Google Shape;3061;g101a4096445_2_5021"/>
            <p:cNvSpPr/>
            <p:nvPr/>
          </p:nvSpPr>
          <p:spPr>
            <a:xfrm rot="5400000">
              <a:off x="-3396140" y="4149454"/>
              <a:ext cx="22500" cy="12900"/>
            </a:xfrm>
            <a:prstGeom prst="ellipse">
              <a:avLst/>
            </a:pr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g101a4096445_2_5021"/>
            <p:cNvSpPr/>
            <p:nvPr/>
          </p:nvSpPr>
          <p:spPr>
            <a:xfrm rot="5400000">
              <a:off x="-3407467" y="4180132"/>
              <a:ext cx="22577" cy="9676"/>
            </a:xfrm>
            <a:custGeom>
              <a:rect b="b" l="l" r="r" t="t"/>
              <a:pathLst>
                <a:path extrusionOk="0" h="5" w="11">
                  <a:moveTo>
                    <a:pt x="11" y="2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2" y="5"/>
                    <a:pt x="0" y="4"/>
                    <a:pt x="0" y="3"/>
                  </a:cubicBezTo>
                  <a:cubicBezTo>
                    <a:pt x="0" y="1"/>
                    <a:pt x="2" y="0"/>
                    <a:pt x="5" y="0"/>
                  </a:cubicBezTo>
                  <a:cubicBezTo>
                    <a:pt x="8" y="0"/>
                    <a:pt x="11" y="1"/>
                    <a:pt x="11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3" name="Google Shape;3063;g101a4096445_2_5021"/>
            <p:cNvSpPr/>
            <p:nvPr/>
          </p:nvSpPr>
          <p:spPr>
            <a:xfrm rot="5400000">
              <a:off x="-3402629" y="4294629"/>
              <a:ext cx="19352" cy="9676"/>
            </a:xfrm>
            <a:custGeom>
              <a:rect b="b" l="l" r="r" t="t"/>
              <a:pathLst>
                <a:path extrusionOk="0" h="5" w="11">
                  <a:moveTo>
                    <a:pt x="11" y="3"/>
                  </a:moveTo>
                  <a:cubicBezTo>
                    <a:pt x="11" y="4"/>
                    <a:pt x="8" y="5"/>
                    <a:pt x="5" y="5"/>
                  </a:cubicBezTo>
                  <a:cubicBezTo>
                    <a:pt x="3" y="5"/>
                    <a:pt x="0" y="4"/>
                    <a:pt x="0" y="3"/>
                  </a:cubicBezTo>
                  <a:cubicBezTo>
                    <a:pt x="0" y="2"/>
                    <a:pt x="2" y="1"/>
                    <a:pt x="5" y="0"/>
                  </a:cubicBezTo>
                  <a:cubicBezTo>
                    <a:pt x="8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4" name="Google Shape;3064;g101a4096445_2_5021"/>
            <p:cNvSpPr/>
            <p:nvPr/>
          </p:nvSpPr>
          <p:spPr>
            <a:xfrm rot="5400000">
              <a:off x="-3404242" y="4270439"/>
              <a:ext cx="19352" cy="6451"/>
            </a:xfrm>
            <a:custGeom>
              <a:rect b="b" l="l" r="r" t="t"/>
              <a:pathLst>
                <a:path extrusionOk="0" h="4" w="10">
                  <a:moveTo>
                    <a:pt x="10" y="2"/>
                  </a:moveTo>
                  <a:cubicBezTo>
                    <a:pt x="10" y="3"/>
                    <a:pt x="8" y="4"/>
                    <a:pt x="5" y="4"/>
                  </a:cubicBezTo>
                  <a:cubicBezTo>
                    <a:pt x="3" y="4"/>
                    <a:pt x="0" y="4"/>
                    <a:pt x="0" y="2"/>
                  </a:cubicBezTo>
                  <a:cubicBezTo>
                    <a:pt x="0" y="1"/>
                    <a:pt x="3" y="0"/>
                    <a:pt x="5" y="0"/>
                  </a:cubicBezTo>
                  <a:cubicBezTo>
                    <a:pt x="8" y="0"/>
                    <a:pt x="10" y="1"/>
                    <a:pt x="10" y="2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5" name="Google Shape;3065;g101a4096445_2_5021"/>
            <p:cNvSpPr/>
            <p:nvPr/>
          </p:nvSpPr>
          <p:spPr>
            <a:xfrm rot="5400000">
              <a:off x="-3391341" y="4189808"/>
              <a:ext cx="25802" cy="12901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7"/>
                    <a:pt x="7" y="7"/>
                  </a:cubicBezTo>
                  <a:cubicBezTo>
                    <a:pt x="3" y="7"/>
                    <a:pt x="0" y="5"/>
                    <a:pt x="0" y="3"/>
                  </a:cubicBezTo>
                  <a:cubicBezTo>
                    <a:pt x="0" y="1"/>
                    <a:pt x="3" y="0"/>
                    <a:pt x="7" y="0"/>
                  </a:cubicBezTo>
                  <a:cubicBezTo>
                    <a:pt x="11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6" name="Google Shape;3066;g101a4096445_2_5021"/>
            <p:cNvSpPr/>
            <p:nvPr/>
          </p:nvSpPr>
          <p:spPr>
            <a:xfrm rot="5400000">
              <a:off x="-3405854" y="4223673"/>
              <a:ext cx="25802" cy="16126"/>
            </a:xfrm>
            <a:custGeom>
              <a:rect b="b" l="l" r="r" t="t"/>
              <a:pathLst>
                <a:path extrusionOk="0" h="7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7"/>
                    <a:pt x="1" y="5"/>
                    <a:pt x="1" y="3"/>
                  </a:cubicBezTo>
                  <a:cubicBezTo>
                    <a:pt x="0" y="2"/>
                    <a:pt x="4" y="0"/>
                    <a:pt x="8" y="0"/>
                  </a:cubicBezTo>
                  <a:cubicBezTo>
                    <a:pt x="12" y="0"/>
                    <a:pt x="15" y="2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7" name="Google Shape;3067;g101a4096445_2_5021"/>
            <p:cNvSpPr/>
            <p:nvPr/>
          </p:nvSpPr>
          <p:spPr>
            <a:xfrm rot="5400000">
              <a:off x="-3389728" y="4230124"/>
              <a:ext cx="29027" cy="12901"/>
            </a:xfrm>
            <a:custGeom>
              <a:rect b="b" l="l" r="r" t="t"/>
              <a:pathLst>
                <a:path extrusionOk="0" h="7" w="16">
                  <a:moveTo>
                    <a:pt x="16" y="3"/>
                  </a:moveTo>
                  <a:cubicBezTo>
                    <a:pt x="16" y="5"/>
                    <a:pt x="13" y="6"/>
                    <a:pt x="8" y="7"/>
                  </a:cubicBezTo>
                  <a:cubicBezTo>
                    <a:pt x="4" y="7"/>
                    <a:pt x="0" y="5"/>
                    <a:pt x="0" y="3"/>
                  </a:cubicBezTo>
                  <a:cubicBezTo>
                    <a:pt x="0" y="1"/>
                    <a:pt x="3" y="0"/>
                    <a:pt x="8" y="0"/>
                  </a:cubicBezTo>
                  <a:cubicBezTo>
                    <a:pt x="13" y="0"/>
                    <a:pt x="16" y="1"/>
                    <a:pt x="16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8" name="Google Shape;3068;g101a4096445_2_5021"/>
            <p:cNvSpPr/>
            <p:nvPr/>
          </p:nvSpPr>
          <p:spPr>
            <a:xfrm rot="5400000">
              <a:off x="-3392953" y="4265601"/>
              <a:ext cx="29027" cy="12901"/>
            </a:xfrm>
            <a:custGeom>
              <a:rect b="b" l="l" r="r" t="t"/>
              <a:pathLst>
                <a:path extrusionOk="0" h="6" w="15">
                  <a:moveTo>
                    <a:pt x="15" y="3"/>
                  </a:moveTo>
                  <a:cubicBezTo>
                    <a:pt x="15" y="5"/>
                    <a:pt x="12" y="6"/>
                    <a:pt x="8" y="6"/>
                  </a:cubicBezTo>
                  <a:cubicBezTo>
                    <a:pt x="4" y="6"/>
                    <a:pt x="0" y="5"/>
                    <a:pt x="0" y="3"/>
                  </a:cubicBezTo>
                  <a:cubicBezTo>
                    <a:pt x="0" y="2"/>
                    <a:pt x="3" y="0"/>
                    <a:pt x="8" y="0"/>
                  </a:cubicBezTo>
                  <a:cubicBezTo>
                    <a:pt x="12" y="0"/>
                    <a:pt x="15" y="1"/>
                    <a:pt x="15" y="3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9" name="Google Shape;3069;g101a4096445_2_5021"/>
            <p:cNvSpPr/>
            <p:nvPr/>
          </p:nvSpPr>
          <p:spPr>
            <a:xfrm rot="5400000">
              <a:off x="-3317160" y="4118852"/>
              <a:ext cx="64505" cy="116109"/>
            </a:xfrm>
            <a:custGeom>
              <a:rect b="b" l="l" r="r" t="t"/>
              <a:pathLst>
                <a:path extrusionOk="0" h="61" w="34">
                  <a:moveTo>
                    <a:pt x="34" y="0"/>
                  </a:moveTo>
                  <a:cubicBezTo>
                    <a:pt x="34" y="0"/>
                    <a:pt x="6" y="36"/>
                    <a:pt x="0" y="61"/>
                  </a:cubicBezTo>
                  <a:cubicBezTo>
                    <a:pt x="0" y="61"/>
                    <a:pt x="16" y="29"/>
                    <a:pt x="34" y="0"/>
                  </a:cubicBezTo>
                  <a:close/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0" name="Google Shape;3070;g101a4096445_2_5021"/>
            <p:cNvSpPr/>
            <p:nvPr/>
          </p:nvSpPr>
          <p:spPr>
            <a:xfrm rot="5400000">
              <a:off x="-2630179" y="4405900"/>
              <a:ext cx="264471" cy="212867"/>
            </a:xfrm>
            <a:custGeom>
              <a:rect b="b" l="l" r="r" t="t"/>
              <a:pathLst>
                <a:path extrusionOk="0" h="113" w="140">
                  <a:moveTo>
                    <a:pt x="2" y="59"/>
                  </a:moveTo>
                  <a:cubicBezTo>
                    <a:pt x="23" y="59"/>
                    <a:pt x="34" y="63"/>
                    <a:pt x="41" y="65"/>
                  </a:cubicBezTo>
                  <a:cubicBezTo>
                    <a:pt x="55" y="79"/>
                    <a:pt x="119" y="112"/>
                    <a:pt x="119" y="112"/>
                  </a:cubicBezTo>
                  <a:cubicBezTo>
                    <a:pt x="129" y="113"/>
                    <a:pt x="138" y="105"/>
                    <a:pt x="138" y="95"/>
                  </a:cubicBezTo>
                  <a:cubicBezTo>
                    <a:pt x="140" y="18"/>
                    <a:pt x="140" y="18"/>
                    <a:pt x="140" y="18"/>
                  </a:cubicBezTo>
                  <a:cubicBezTo>
                    <a:pt x="140" y="8"/>
                    <a:pt x="132" y="0"/>
                    <a:pt x="123" y="0"/>
                  </a:cubicBezTo>
                  <a:cubicBezTo>
                    <a:pt x="123" y="0"/>
                    <a:pt x="56" y="34"/>
                    <a:pt x="41" y="48"/>
                  </a:cubicBezTo>
                  <a:cubicBezTo>
                    <a:pt x="29" y="52"/>
                    <a:pt x="13" y="51"/>
                    <a:pt x="0" y="53"/>
                  </a:cubicBezTo>
                </a:path>
              </a:pathLst>
            </a:custGeom>
            <a:solidFill>
              <a:srgbClr val="FCE35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1" name="Google Shape;3071;g101a4096445_2_5021"/>
            <p:cNvSpPr/>
            <p:nvPr/>
          </p:nvSpPr>
          <p:spPr>
            <a:xfrm rot="5400000">
              <a:off x="-2522133" y="4523622"/>
              <a:ext cx="48379" cy="199966"/>
            </a:xfrm>
            <a:custGeom>
              <a:rect b="b" l="l" r="r" t="t"/>
              <a:pathLst>
                <a:path extrusionOk="0" h="106" w="26">
                  <a:moveTo>
                    <a:pt x="12" y="1"/>
                  </a:moveTo>
                  <a:cubicBezTo>
                    <a:pt x="26" y="2"/>
                    <a:pt x="21" y="24"/>
                    <a:pt x="20" y="53"/>
                  </a:cubicBezTo>
                  <a:cubicBezTo>
                    <a:pt x="20" y="82"/>
                    <a:pt x="20" y="105"/>
                    <a:pt x="9" y="106"/>
                  </a:cubicBezTo>
                  <a:cubicBezTo>
                    <a:pt x="4" y="106"/>
                    <a:pt x="0" y="82"/>
                    <a:pt x="1" y="53"/>
                  </a:cubicBezTo>
                  <a:cubicBezTo>
                    <a:pt x="1" y="24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8CF5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2" name="Google Shape;3072;g101a4096445_2_5021"/>
            <p:cNvSpPr/>
            <p:nvPr/>
          </p:nvSpPr>
          <p:spPr>
            <a:xfrm rot="5400000">
              <a:off x="-2551160" y="4513947"/>
              <a:ext cx="51604" cy="151587"/>
            </a:xfrm>
            <a:custGeom>
              <a:rect b="b" l="l" r="r" t="t"/>
              <a:pathLst>
                <a:path extrusionOk="0" h="81" w="27">
                  <a:moveTo>
                    <a:pt x="22" y="81"/>
                  </a:moveTo>
                  <a:cubicBezTo>
                    <a:pt x="0" y="66"/>
                    <a:pt x="18" y="0"/>
                    <a:pt x="18" y="0"/>
                  </a:cubicBezTo>
                  <a:cubicBezTo>
                    <a:pt x="13" y="77"/>
                    <a:pt x="27" y="80"/>
                    <a:pt x="27" y="80"/>
                  </a:cubicBezTo>
                </a:path>
              </a:pathLst>
            </a:custGeom>
            <a:solidFill>
              <a:srgbClr val="FBED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3" name="Google Shape;3073;g101a4096445_2_5021"/>
            <p:cNvSpPr/>
            <p:nvPr/>
          </p:nvSpPr>
          <p:spPr>
            <a:xfrm rot="5400000">
              <a:off x="-2562448" y="4541361"/>
              <a:ext cx="29027" cy="106434"/>
            </a:xfrm>
            <a:custGeom>
              <a:rect b="b" l="l" r="r" t="t"/>
              <a:pathLst>
                <a:path extrusionOk="0" h="56" w="16">
                  <a:moveTo>
                    <a:pt x="16" y="56"/>
                  </a:moveTo>
                  <a:cubicBezTo>
                    <a:pt x="16" y="56"/>
                    <a:pt x="3" y="41"/>
                    <a:pt x="8" y="0"/>
                  </a:cubicBezTo>
                  <a:cubicBezTo>
                    <a:pt x="8" y="0"/>
                    <a:pt x="0" y="44"/>
                    <a:pt x="16" y="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4" name="Google Shape;3074;g101a4096445_2_5021"/>
            <p:cNvSpPr/>
            <p:nvPr/>
          </p:nvSpPr>
          <p:spPr>
            <a:xfrm rot="5400000">
              <a:off x="-2573737" y="4604254"/>
              <a:ext cx="12901" cy="22577"/>
            </a:xfrm>
            <a:custGeom>
              <a:rect b="b" l="l" r="r" t="t"/>
              <a:pathLst>
                <a:path extrusionOk="0" h="12" w="6">
                  <a:moveTo>
                    <a:pt x="3" y="1"/>
                  </a:moveTo>
                  <a:cubicBezTo>
                    <a:pt x="5" y="1"/>
                    <a:pt x="6" y="3"/>
                    <a:pt x="6" y="7"/>
                  </a:cubicBezTo>
                  <a:cubicBezTo>
                    <a:pt x="6" y="10"/>
                    <a:pt x="5" y="12"/>
                    <a:pt x="3" y="12"/>
                  </a:cubicBezTo>
                  <a:cubicBezTo>
                    <a:pt x="1" y="12"/>
                    <a:pt x="0" y="10"/>
                    <a:pt x="0" y="6"/>
                  </a:cubicBezTo>
                  <a:cubicBezTo>
                    <a:pt x="0" y="3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5" name="Google Shape;3075;g101a4096445_2_5021"/>
            <p:cNvSpPr/>
            <p:nvPr/>
          </p:nvSpPr>
          <p:spPr>
            <a:xfrm rot="5400000">
              <a:off x="-2544710" y="4617155"/>
              <a:ext cx="6451" cy="22577"/>
            </a:xfrm>
            <a:custGeom>
              <a:rect b="b" l="l" r="r" t="t"/>
              <a:pathLst>
                <a:path extrusionOk="0" h="11" w="5">
                  <a:moveTo>
                    <a:pt x="3" y="0"/>
                  </a:moveTo>
                  <a:cubicBezTo>
                    <a:pt x="4" y="0"/>
                    <a:pt x="5" y="3"/>
                    <a:pt x="5" y="5"/>
                  </a:cubicBezTo>
                  <a:cubicBezTo>
                    <a:pt x="5" y="8"/>
                    <a:pt x="4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6" name="Google Shape;3076;g101a4096445_2_5021"/>
            <p:cNvSpPr/>
            <p:nvPr/>
          </p:nvSpPr>
          <p:spPr>
            <a:xfrm rot="5400000">
              <a:off x="-2430213" y="4621993"/>
              <a:ext cx="9676" cy="22577"/>
            </a:xfrm>
            <a:custGeom>
              <a:rect b="b" l="l" r="r" t="t"/>
              <a:pathLst>
                <a:path extrusionOk="0" h="11" w="5">
                  <a:moveTo>
                    <a:pt x="2" y="0"/>
                  </a:moveTo>
                  <a:cubicBezTo>
                    <a:pt x="4" y="0"/>
                    <a:pt x="5" y="2"/>
                    <a:pt x="5" y="5"/>
                  </a:cubicBezTo>
                  <a:cubicBezTo>
                    <a:pt x="5" y="8"/>
                    <a:pt x="3" y="11"/>
                    <a:pt x="2" y="11"/>
                  </a:cubicBezTo>
                  <a:cubicBezTo>
                    <a:pt x="1" y="11"/>
                    <a:pt x="0" y="8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7" name="Google Shape;3077;g101a4096445_2_5021"/>
            <p:cNvSpPr/>
            <p:nvPr/>
          </p:nvSpPr>
          <p:spPr>
            <a:xfrm rot="5400000">
              <a:off x="-2454402" y="4623605"/>
              <a:ext cx="6451" cy="16126"/>
            </a:xfrm>
            <a:custGeom>
              <a:rect b="b" l="l" r="r" t="t"/>
              <a:pathLst>
                <a:path extrusionOk="0" h="9" w="4">
                  <a:moveTo>
                    <a:pt x="2" y="0"/>
                  </a:moveTo>
                  <a:cubicBezTo>
                    <a:pt x="4" y="0"/>
                    <a:pt x="4" y="2"/>
                    <a:pt x="4" y="5"/>
                  </a:cubicBezTo>
                  <a:cubicBezTo>
                    <a:pt x="4" y="7"/>
                    <a:pt x="3" y="9"/>
                    <a:pt x="2" y="9"/>
                  </a:cubicBezTo>
                  <a:cubicBezTo>
                    <a:pt x="1" y="9"/>
                    <a:pt x="0" y="7"/>
                    <a:pt x="0" y="5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8" name="Google Shape;3078;g101a4096445_2_5021"/>
            <p:cNvSpPr/>
            <p:nvPr/>
          </p:nvSpPr>
          <p:spPr>
            <a:xfrm rot="5400000">
              <a:off x="-2536646" y="4599416"/>
              <a:ext cx="16126" cy="29027"/>
            </a:xfrm>
            <a:custGeom>
              <a:rect b="b" l="l" r="r" t="t"/>
              <a:pathLst>
                <a:path extrusionOk="0" h="14" w="8">
                  <a:moveTo>
                    <a:pt x="4" y="0"/>
                  </a:moveTo>
                  <a:cubicBezTo>
                    <a:pt x="6" y="0"/>
                    <a:pt x="8" y="3"/>
                    <a:pt x="7" y="7"/>
                  </a:cubicBezTo>
                  <a:cubicBezTo>
                    <a:pt x="7" y="11"/>
                    <a:pt x="6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9" name="Google Shape;3079;g101a4096445_2_5021"/>
            <p:cNvSpPr/>
            <p:nvPr/>
          </p:nvSpPr>
          <p:spPr>
            <a:xfrm rot="5400000">
              <a:off x="-2499556" y="4613930"/>
              <a:ext cx="12901" cy="29027"/>
            </a:xfrm>
            <a:custGeom>
              <a:rect b="b" l="l" r="r" t="t"/>
              <a:pathLst>
                <a:path extrusionOk="0" h="15" w="7">
                  <a:moveTo>
                    <a:pt x="4" y="1"/>
                  </a:moveTo>
                  <a:cubicBezTo>
                    <a:pt x="5" y="1"/>
                    <a:pt x="7" y="4"/>
                    <a:pt x="7" y="8"/>
                  </a:cubicBezTo>
                  <a:cubicBezTo>
                    <a:pt x="7" y="12"/>
                    <a:pt x="5" y="15"/>
                    <a:pt x="3" y="15"/>
                  </a:cubicBezTo>
                  <a:cubicBezTo>
                    <a:pt x="2" y="15"/>
                    <a:pt x="0" y="12"/>
                    <a:pt x="0" y="8"/>
                  </a:cubicBezTo>
                  <a:cubicBezTo>
                    <a:pt x="0" y="4"/>
                    <a:pt x="2" y="0"/>
                    <a:pt x="4" y="1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0" name="Google Shape;3080;g101a4096445_2_5021"/>
            <p:cNvSpPr/>
            <p:nvPr/>
          </p:nvSpPr>
          <p:spPr>
            <a:xfrm rot="5400000">
              <a:off x="-2494718" y="4596191"/>
              <a:ext cx="12901" cy="32253"/>
            </a:xfrm>
            <a:custGeom>
              <a:rect b="b" l="l" r="r" t="t"/>
              <a:pathLst>
                <a:path extrusionOk="0" h="17" w="7">
                  <a:moveTo>
                    <a:pt x="4" y="0"/>
                  </a:moveTo>
                  <a:cubicBezTo>
                    <a:pt x="5" y="0"/>
                    <a:pt x="7" y="4"/>
                    <a:pt x="7" y="8"/>
                  </a:cubicBezTo>
                  <a:cubicBezTo>
                    <a:pt x="7" y="13"/>
                    <a:pt x="5" y="17"/>
                    <a:pt x="3" y="17"/>
                  </a:cubicBezTo>
                  <a:cubicBezTo>
                    <a:pt x="1" y="16"/>
                    <a:pt x="0" y="13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1" name="Google Shape;3081;g101a4096445_2_5021"/>
            <p:cNvSpPr/>
            <p:nvPr/>
          </p:nvSpPr>
          <p:spPr>
            <a:xfrm rot="5400000">
              <a:off x="-2459240" y="4602641"/>
              <a:ext cx="12901" cy="25802"/>
            </a:xfrm>
            <a:custGeom>
              <a:rect b="b" l="l" r="r" t="t"/>
              <a:pathLst>
                <a:path extrusionOk="0" h="14" w="6">
                  <a:moveTo>
                    <a:pt x="3" y="0"/>
                  </a:moveTo>
                  <a:cubicBezTo>
                    <a:pt x="5" y="0"/>
                    <a:pt x="6" y="3"/>
                    <a:pt x="6" y="7"/>
                  </a:cubicBezTo>
                  <a:cubicBezTo>
                    <a:pt x="6" y="11"/>
                    <a:pt x="5" y="14"/>
                    <a:pt x="3" y="14"/>
                  </a:cubicBezTo>
                  <a:cubicBezTo>
                    <a:pt x="1" y="14"/>
                    <a:pt x="0" y="11"/>
                    <a:pt x="0" y="7"/>
                  </a:cubicBezTo>
                  <a:cubicBezTo>
                    <a:pt x="0" y="3"/>
                    <a:pt x="2" y="0"/>
                    <a:pt x="3" y="0"/>
                  </a:cubicBezTo>
                  <a:close/>
                </a:path>
              </a:pathLst>
            </a:custGeom>
            <a:solidFill>
              <a:srgbClr val="F5C20B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2" name="Google Shape;3082;g101a4096445_2_5021"/>
            <p:cNvSpPr/>
            <p:nvPr/>
          </p:nvSpPr>
          <p:spPr>
            <a:xfrm rot="5400000">
              <a:off x="-2714036" y="1648302"/>
              <a:ext cx="83857" cy="103208"/>
            </a:xfrm>
            <a:custGeom>
              <a:rect b="b" l="l" r="r" t="t"/>
              <a:pathLst>
                <a:path extrusionOk="0" h="55" w="44">
                  <a:moveTo>
                    <a:pt x="0" y="0"/>
                  </a:moveTo>
                  <a:cubicBezTo>
                    <a:pt x="6" y="9"/>
                    <a:pt x="7" y="19"/>
                    <a:pt x="7" y="30"/>
                  </a:cubicBezTo>
                  <a:cubicBezTo>
                    <a:pt x="7" y="38"/>
                    <a:pt x="6" y="47"/>
                    <a:pt x="6" y="55"/>
                  </a:cubicBezTo>
                  <a:cubicBezTo>
                    <a:pt x="9" y="45"/>
                    <a:pt x="18" y="38"/>
                    <a:pt x="26" y="32"/>
                  </a:cubicBezTo>
                  <a:cubicBezTo>
                    <a:pt x="29" y="29"/>
                    <a:pt x="33" y="28"/>
                    <a:pt x="37" y="26"/>
                  </a:cubicBezTo>
                  <a:cubicBezTo>
                    <a:pt x="39" y="26"/>
                    <a:pt x="43" y="25"/>
                    <a:pt x="44" y="24"/>
                  </a:cubicBezTo>
                  <a:cubicBezTo>
                    <a:pt x="41" y="20"/>
                    <a:pt x="36" y="18"/>
                    <a:pt x="32" y="16"/>
                  </a:cubicBezTo>
                  <a:cubicBezTo>
                    <a:pt x="28" y="14"/>
                    <a:pt x="23" y="11"/>
                    <a:pt x="18" y="10"/>
                  </a:cubicBezTo>
                  <a:cubicBezTo>
                    <a:pt x="12" y="7"/>
                    <a:pt x="5" y="4"/>
                    <a:pt x="0" y="0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3" name="Google Shape;3083;g101a4096445_2_5021"/>
            <p:cNvSpPr/>
            <p:nvPr/>
          </p:nvSpPr>
          <p:spPr>
            <a:xfrm rot="5400000">
              <a:off x="-2691459" y="1654752"/>
              <a:ext cx="51604" cy="77406"/>
            </a:xfrm>
            <a:custGeom>
              <a:rect b="b" l="l" r="r" t="t"/>
              <a:pathLst>
                <a:path extrusionOk="0" h="40" w="27">
                  <a:moveTo>
                    <a:pt x="3" y="40"/>
                  </a:moveTo>
                  <a:cubicBezTo>
                    <a:pt x="4" y="34"/>
                    <a:pt x="3" y="26"/>
                    <a:pt x="3" y="19"/>
                  </a:cubicBezTo>
                  <a:cubicBezTo>
                    <a:pt x="2" y="12"/>
                    <a:pt x="3" y="6"/>
                    <a:pt x="0" y="0"/>
                  </a:cubicBezTo>
                  <a:cubicBezTo>
                    <a:pt x="2" y="1"/>
                    <a:pt x="4" y="3"/>
                    <a:pt x="7" y="4"/>
                  </a:cubicBezTo>
                  <a:cubicBezTo>
                    <a:pt x="9" y="5"/>
                    <a:pt x="12" y="6"/>
                    <a:pt x="15" y="7"/>
                  </a:cubicBezTo>
                  <a:cubicBezTo>
                    <a:pt x="20" y="8"/>
                    <a:pt x="24" y="10"/>
                    <a:pt x="27" y="12"/>
                  </a:cubicBezTo>
                  <a:cubicBezTo>
                    <a:pt x="26" y="11"/>
                    <a:pt x="23" y="11"/>
                    <a:pt x="21" y="10"/>
                  </a:cubicBezTo>
                  <a:cubicBezTo>
                    <a:pt x="19" y="9"/>
                    <a:pt x="17" y="8"/>
                    <a:pt x="15" y="8"/>
                  </a:cubicBezTo>
                  <a:cubicBezTo>
                    <a:pt x="11" y="7"/>
                    <a:pt x="7" y="6"/>
                    <a:pt x="4" y="4"/>
                  </a:cubicBezTo>
                  <a:cubicBezTo>
                    <a:pt x="3" y="10"/>
                    <a:pt x="3" y="17"/>
                    <a:pt x="3" y="23"/>
                  </a:cubicBezTo>
                  <a:cubicBezTo>
                    <a:pt x="3" y="26"/>
                    <a:pt x="3" y="29"/>
                    <a:pt x="3" y="31"/>
                  </a:cubicBezTo>
                  <a:cubicBezTo>
                    <a:pt x="3" y="33"/>
                    <a:pt x="4" y="36"/>
                    <a:pt x="4" y="38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4" name="Google Shape;3084;g101a4096445_2_5021"/>
            <p:cNvSpPr/>
            <p:nvPr/>
          </p:nvSpPr>
          <p:spPr>
            <a:xfrm rot="5400000">
              <a:off x="-2804343" y="1645076"/>
              <a:ext cx="48379" cy="61280"/>
            </a:xfrm>
            <a:custGeom>
              <a:rect b="b" l="l" r="r" t="t"/>
              <a:pathLst>
                <a:path extrusionOk="0" h="32" w="24">
                  <a:moveTo>
                    <a:pt x="6" y="0"/>
                  </a:moveTo>
                  <a:cubicBezTo>
                    <a:pt x="5" y="6"/>
                    <a:pt x="5" y="12"/>
                    <a:pt x="3" y="19"/>
                  </a:cubicBezTo>
                  <a:cubicBezTo>
                    <a:pt x="2" y="23"/>
                    <a:pt x="1" y="27"/>
                    <a:pt x="0" y="32"/>
                  </a:cubicBezTo>
                  <a:cubicBezTo>
                    <a:pt x="4" y="29"/>
                    <a:pt x="8" y="26"/>
                    <a:pt x="13" y="24"/>
                  </a:cubicBezTo>
                  <a:cubicBezTo>
                    <a:pt x="16" y="22"/>
                    <a:pt x="21" y="21"/>
                    <a:pt x="24" y="18"/>
                  </a:cubicBezTo>
                  <a:cubicBezTo>
                    <a:pt x="21" y="18"/>
                    <a:pt x="18" y="19"/>
                    <a:pt x="15" y="19"/>
                  </a:cubicBezTo>
                  <a:cubicBezTo>
                    <a:pt x="12" y="19"/>
                    <a:pt x="9" y="16"/>
                    <a:pt x="8" y="13"/>
                  </a:cubicBezTo>
                  <a:cubicBezTo>
                    <a:pt x="8" y="11"/>
                    <a:pt x="8" y="8"/>
                    <a:pt x="8" y="5"/>
                  </a:cubicBezTo>
                  <a:cubicBezTo>
                    <a:pt x="8" y="4"/>
                    <a:pt x="7" y="3"/>
                    <a:pt x="7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5" name="Google Shape;3085;g101a4096445_2_5021"/>
            <p:cNvSpPr/>
            <p:nvPr/>
          </p:nvSpPr>
          <p:spPr>
            <a:xfrm rot="5400000">
              <a:off x="-2551160" y="4449441"/>
              <a:ext cx="80632" cy="109659"/>
            </a:xfrm>
            <a:custGeom>
              <a:rect b="b" l="l" r="r" t="t"/>
              <a:pathLst>
                <a:path extrusionOk="0" h="58" w="42">
                  <a:moveTo>
                    <a:pt x="20" y="0"/>
                  </a:moveTo>
                  <a:cubicBezTo>
                    <a:pt x="15" y="2"/>
                    <a:pt x="7" y="7"/>
                    <a:pt x="4" y="12"/>
                  </a:cubicBezTo>
                  <a:cubicBezTo>
                    <a:pt x="0" y="17"/>
                    <a:pt x="2" y="22"/>
                    <a:pt x="4" y="28"/>
                  </a:cubicBezTo>
                  <a:cubicBezTo>
                    <a:pt x="6" y="35"/>
                    <a:pt x="14" y="39"/>
                    <a:pt x="19" y="44"/>
                  </a:cubicBezTo>
                  <a:cubicBezTo>
                    <a:pt x="23" y="47"/>
                    <a:pt x="27" y="50"/>
                    <a:pt x="31" y="53"/>
                  </a:cubicBezTo>
                  <a:cubicBezTo>
                    <a:pt x="34" y="55"/>
                    <a:pt x="39" y="56"/>
                    <a:pt x="42" y="58"/>
                  </a:cubicBezTo>
                  <a:cubicBezTo>
                    <a:pt x="37" y="55"/>
                    <a:pt x="33" y="50"/>
                    <a:pt x="30" y="45"/>
                  </a:cubicBezTo>
                  <a:cubicBezTo>
                    <a:pt x="26" y="40"/>
                    <a:pt x="19" y="35"/>
                    <a:pt x="18" y="29"/>
                  </a:cubicBezTo>
                  <a:cubicBezTo>
                    <a:pt x="15" y="21"/>
                    <a:pt x="17" y="8"/>
                    <a:pt x="21" y="1"/>
                  </a:cubicBezTo>
                </a:path>
              </a:pathLst>
            </a:custGeom>
            <a:solidFill>
              <a:srgbClr val="F6D75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6" name="Google Shape;3086;g101a4096445_2_5021"/>
            <p:cNvSpPr/>
            <p:nvPr/>
          </p:nvSpPr>
          <p:spPr>
            <a:xfrm rot="5400000">
              <a:off x="-2507619" y="4454279"/>
              <a:ext cx="19352" cy="58055"/>
            </a:xfrm>
            <a:custGeom>
              <a:rect b="b" l="l" r="r" t="t"/>
              <a:pathLst>
                <a:path extrusionOk="0" h="30" w="9">
                  <a:moveTo>
                    <a:pt x="7" y="0"/>
                  </a:moveTo>
                  <a:cubicBezTo>
                    <a:pt x="2" y="2"/>
                    <a:pt x="0" y="11"/>
                    <a:pt x="0" y="15"/>
                  </a:cubicBezTo>
                  <a:cubicBezTo>
                    <a:pt x="0" y="22"/>
                    <a:pt x="4" y="26"/>
                    <a:pt x="9" y="30"/>
                  </a:cubicBezTo>
                  <a:cubicBezTo>
                    <a:pt x="3" y="23"/>
                    <a:pt x="0" y="9"/>
                    <a:pt x="6" y="1"/>
                  </a:cubicBezTo>
                </a:path>
              </a:pathLst>
            </a:custGeom>
            <a:solidFill>
              <a:srgbClr val="F3CB59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87" name="Google Shape;3087;g101a4096445_2_502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88" name="Google Shape;3088;g101a4096445_2_5021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9" name="Google Shape;3089;g101a4096445_2_5021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0" name="Google Shape;3090;g101a4096445_2_5021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1" name="Google Shape;3091;g101a4096445_2_5021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2" name="Google Shape;3092;g101a4096445_2_502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093" name="Google Shape;3093;g101a4096445_2_5021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094" name="Google Shape;3094;g101a4096445_2_5021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3095" name="Google Shape;3095;g101a4096445_2_5021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6" name="Google Shape;3096;g101a4096445_2_5021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97" name="Google Shape;3097;g101a4096445_2_50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. Muscle adaptation to exercise">
  <p:cSld name="TITLE_9">
    <p:spTree>
      <p:nvGrpSpPr>
        <p:cNvPr id="3098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g101a4096445_2_528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3100" name="Google Shape;3100;g101a4096445_2_5287"/>
          <p:cNvGrpSpPr/>
          <p:nvPr/>
        </p:nvGrpSpPr>
        <p:grpSpPr>
          <a:xfrm>
            <a:off x="0" y="2407518"/>
            <a:ext cx="4450568" cy="4450568"/>
            <a:chOff x="0" y="1981200"/>
            <a:chExt cx="4876800" cy="4876800"/>
          </a:xfrm>
        </p:grpSpPr>
        <p:grpSp>
          <p:nvGrpSpPr>
            <p:cNvPr id="3101" name="Google Shape;3101;g101a4096445_2_5287"/>
            <p:cNvGrpSpPr/>
            <p:nvPr/>
          </p:nvGrpSpPr>
          <p:grpSpPr>
            <a:xfrm>
              <a:off x="0" y="3152775"/>
              <a:ext cx="4876800" cy="3705225"/>
              <a:chOff x="0" y="3152775"/>
              <a:chExt cx="4876800" cy="3705225"/>
            </a:xfrm>
          </p:grpSpPr>
          <p:sp>
            <p:nvSpPr>
              <p:cNvPr id="3102" name="Google Shape;3102;g101a4096445_2_5287"/>
              <p:cNvSpPr/>
              <p:nvPr/>
            </p:nvSpPr>
            <p:spPr>
              <a:xfrm>
                <a:off x="0" y="5915025"/>
                <a:ext cx="1600200" cy="942975"/>
              </a:xfrm>
              <a:custGeom>
                <a:rect b="b" l="l" r="r" t="t"/>
                <a:pathLst>
                  <a:path extrusionOk="0" h="942975" w="1600200">
                    <a:moveTo>
                      <a:pt x="1600200" y="19050"/>
                    </a:moveTo>
                    <a:cubicBezTo>
                      <a:pt x="1600200" y="447675"/>
                      <a:pt x="1285875" y="685800"/>
                      <a:pt x="1285875" y="942975"/>
                    </a:cubicBezTo>
                    <a:lnTo>
                      <a:pt x="0" y="9429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9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3" name="Google Shape;3103;g101a4096445_2_5287"/>
              <p:cNvSpPr/>
              <p:nvPr/>
            </p:nvSpPr>
            <p:spPr>
              <a:xfrm>
                <a:off x="0" y="3152775"/>
                <a:ext cx="4876800" cy="3705225"/>
              </a:xfrm>
              <a:custGeom>
                <a:rect b="b" l="l" r="r" t="t"/>
                <a:pathLst>
                  <a:path extrusionOk="0" h="3705225" w="4876800">
                    <a:moveTo>
                      <a:pt x="0" y="695325"/>
                    </a:moveTo>
                    <a:lnTo>
                      <a:pt x="371475" y="1190625"/>
                    </a:lnTo>
                    <a:cubicBezTo>
                      <a:pt x="371475" y="1190625"/>
                      <a:pt x="704850" y="914400"/>
                      <a:pt x="1152525" y="914400"/>
                    </a:cubicBezTo>
                    <a:cubicBezTo>
                      <a:pt x="1485900" y="914400"/>
                      <a:pt x="1924050" y="1381125"/>
                      <a:pt x="1924050" y="1381125"/>
                    </a:cubicBezTo>
                    <a:cubicBezTo>
                      <a:pt x="1924050" y="1381125"/>
                      <a:pt x="2552700" y="1343025"/>
                      <a:pt x="2781300" y="1343025"/>
                    </a:cubicBezTo>
                    <a:cubicBezTo>
                      <a:pt x="3181350" y="1343025"/>
                      <a:pt x="3676650" y="1990725"/>
                      <a:pt x="3676650" y="1990725"/>
                    </a:cubicBezTo>
                    <a:cubicBezTo>
                      <a:pt x="3676650" y="1990725"/>
                      <a:pt x="3476625" y="1838325"/>
                      <a:pt x="3476625" y="1428750"/>
                    </a:cubicBezTo>
                    <a:cubicBezTo>
                      <a:pt x="3476625" y="1143000"/>
                      <a:pt x="3619500" y="942975"/>
                      <a:pt x="3619500" y="66675"/>
                    </a:cubicBezTo>
                    <a:lnTo>
                      <a:pt x="3990975" y="0"/>
                    </a:lnTo>
                    <a:cubicBezTo>
                      <a:pt x="3990975" y="0"/>
                      <a:pt x="4876800" y="1762125"/>
                      <a:pt x="4876800" y="2600325"/>
                    </a:cubicBezTo>
                    <a:cubicBezTo>
                      <a:pt x="4876800" y="2690184"/>
                      <a:pt x="4686300" y="2924175"/>
                      <a:pt x="4581525" y="2924175"/>
                    </a:cubicBezTo>
                    <a:cubicBezTo>
                      <a:pt x="4476750" y="2924175"/>
                      <a:pt x="3162300" y="3190875"/>
                      <a:pt x="2600325" y="3190875"/>
                    </a:cubicBezTo>
                    <a:cubicBezTo>
                      <a:pt x="2276475" y="3190875"/>
                      <a:pt x="1590675" y="2781300"/>
                      <a:pt x="1247775" y="2781300"/>
                    </a:cubicBezTo>
                    <a:cubicBezTo>
                      <a:pt x="904875" y="2781300"/>
                      <a:pt x="838200" y="3705225"/>
                      <a:pt x="304800" y="3705225"/>
                    </a:cubicBezTo>
                    <a:lnTo>
                      <a:pt x="0" y="3705225"/>
                    </a:lnTo>
                    <a:close/>
                  </a:path>
                </a:pathLst>
              </a:custGeom>
              <a:solidFill>
                <a:srgbClr val="F0C7A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04" name="Google Shape;3104;g101a4096445_2_5287"/>
              <p:cNvGrpSpPr/>
              <p:nvPr/>
            </p:nvGrpSpPr>
            <p:grpSpPr>
              <a:xfrm>
                <a:off x="0" y="4196543"/>
                <a:ext cx="4603881" cy="1547032"/>
                <a:chOff x="0" y="4196543"/>
                <a:chExt cx="4603881" cy="1547032"/>
              </a:xfrm>
            </p:grpSpPr>
            <p:sp>
              <p:nvSpPr>
                <p:cNvPr id="3105" name="Google Shape;3105;g101a4096445_2_5287"/>
                <p:cNvSpPr/>
                <p:nvPr/>
              </p:nvSpPr>
              <p:spPr>
                <a:xfrm>
                  <a:off x="0" y="4196543"/>
                  <a:ext cx="371475" cy="479098"/>
                </a:xfrm>
                <a:custGeom>
                  <a:rect b="b" l="l" r="r" t="t"/>
                  <a:pathLst>
                    <a:path extrusionOk="0" h="479098" w="371475">
                      <a:moveTo>
                        <a:pt x="261337" y="0"/>
                      </a:moveTo>
                      <a:lnTo>
                        <a:pt x="0" y="322926"/>
                      </a:lnTo>
                      <a:lnTo>
                        <a:pt x="0" y="479098"/>
                      </a:lnTo>
                      <a:lnTo>
                        <a:pt x="371475" y="146856"/>
                      </a:ln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6" name="Google Shape;3106;g101a4096445_2_5287"/>
                <p:cNvSpPr/>
                <p:nvPr/>
              </p:nvSpPr>
              <p:spPr>
                <a:xfrm>
                  <a:off x="1266825" y="4430706"/>
                  <a:ext cx="657225" cy="322268"/>
                </a:xfrm>
                <a:custGeom>
                  <a:rect b="b" l="l" r="r" t="t"/>
                  <a:pathLst>
                    <a:path extrusionOk="0" h="322268" w="657225">
                      <a:moveTo>
                        <a:pt x="550964" y="0"/>
                      </a:moveTo>
                      <a:cubicBezTo>
                        <a:pt x="287322" y="51502"/>
                        <a:pt x="0" y="265119"/>
                        <a:pt x="0" y="265119"/>
                      </a:cubicBezTo>
                      <a:lnTo>
                        <a:pt x="57150" y="322269"/>
                      </a:lnTo>
                      <a:cubicBezTo>
                        <a:pt x="152400" y="227019"/>
                        <a:pt x="657225" y="103194"/>
                        <a:pt x="657225" y="103194"/>
                      </a:cubicBezTo>
                      <a:cubicBezTo>
                        <a:pt x="657225" y="103194"/>
                        <a:pt x="616687" y="60036"/>
                        <a:pt x="550964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7" name="Google Shape;3107;g101a4096445_2_5287"/>
                <p:cNvSpPr/>
                <p:nvPr/>
              </p:nvSpPr>
              <p:spPr>
                <a:xfrm>
                  <a:off x="1666875" y="5210175"/>
                  <a:ext cx="1771650" cy="533400"/>
                </a:xfrm>
                <a:custGeom>
                  <a:rect b="b" l="l" r="r" t="t"/>
                  <a:pathLst>
                    <a:path extrusionOk="0" h="533400" w="1771650">
                      <a:moveTo>
                        <a:pt x="47625" y="0"/>
                      </a:moveTo>
                      <a:cubicBezTo>
                        <a:pt x="47625" y="0"/>
                        <a:pt x="733425" y="409575"/>
                        <a:pt x="933450" y="409575"/>
                      </a:cubicBezTo>
                      <a:cubicBezTo>
                        <a:pt x="1133475" y="409575"/>
                        <a:pt x="1724025" y="247650"/>
                        <a:pt x="1724025" y="247650"/>
                      </a:cubicBezTo>
                      <a:lnTo>
                        <a:pt x="1771650" y="295275"/>
                      </a:lnTo>
                      <a:cubicBezTo>
                        <a:pt x="1771650" y="295275"/>
                        <a:pt x="1247775" y="533400"/>
                        <a:pt x="904875" y="533400"/>
                      </a:cubicBezTo>
                      <a:cubicBezTo>
                        <a:pt x="561975" y="533400"/>
                        <a:pt x="0" y="66675"/>
                        <a:pt x="0" y="66675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8" name="Google Shape;3108;g101a4096445_2_5287"/>
                <p:cNvSpPr/>
                <p:nvPr/>
              </p:nvSpPr>
              <p:spPr>
                <a:xfrm>
                  <a:off x="3676650" y="5143500"/>
                  <a:ext cx="381000" cy="266765"/>
                </a:xfrm>
                <a:custGeom>
                  <a:rect b="b" l="l" r="r" t="t"/>
                  <a:pathLst>
                    <a:path extrusionOk="0" h="266765" w="381000">
                      <a:moveTo>
                        <a:pt x="0" y="19050"/>
                      </a:moveTo>
                      <a:cubicBezTo>
                        <a:pt x="0" y="19050"/>
                        <a:pt x="71438" y="128588"/>
                        <a:pt x="142875" y="200025"/>
                      </a:cubicBezTo>
                      <a:cubicBezTo>
                        <a:pt x="214313" y="271463"/>
                        <a:pt x="371475" y="266700"/>
                        <a:pt x="371475" y="266700"/>
                      </a:cubicBezTo>
                      <a:lnTo>
                        <a:pt x="381000" y="228600"/>
                      </a:lnTo>
                      <a:cubicBezTo>
                        <a:pt x="381000" y="228600"/>
                        <a:pt x="219075" y="200025"/>
                        <a:pt x="171450" y="152400"/>
                      </a:cubicBezTo>
                      <a:cubicBezTo>
                        <a:pt x="123825" y="104775"/>
                        <a:pt x="19050" y="0"/>
                        <a:pt x="19050" y="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9" name="Google Shape;3109;g101a4096445_2_5287"/>
                <p:cNvSpPr/>
                <p:nvPr/>
              </p:nvSpPr>
              <p:spPr>
                <a:xfrm>
                  <a:off x="4276725" y="4752975"/>
                  <a:ext cx="327156" cy="609600"/>
                </a:xfrm>
                <a:custGeom>
                  <a:rect b="b" l="l" r="r" t="t"/>
                  <a:pathLst>
                    <a:path extrusionOk="0" h="609600" w="327156">
                      <a:moveTo>
                        <a:pt x="0" y="571500"/>
                      </a:moveTo>
                      <a:cubicBezTo>
                        <a:pt x="0" y="571500"/>
                        <a:pt x="128588" y="547688"/>
                        <a:pt x="219075" y="457200"/>
                      </a:cubicBezTo>
                      <a:cubicBezTo>
                        <a:pt x="309563" y="366713"/>
                        <a:pt x="209550" y="0"/>
                        <a:pt x="209550" y="0"/>
                      </a:cubicBezTo>
                      <a:lnTo>
                        <a:pt x="266700" y="0"/>
                      </a:lnTo>
                      <a:cubicBezTo>
                        <a:pt x="266700" y="0"/>
                        <a:pt x="381000" y="419100"/>
                        <a:pt x="295275" y="504825"/>
                      </a:cubicBezTo>
                      <a:cubicBezTo>
                        <a:pt x="209550" y="590550"/>
                        <a:pt x="0" y="609600"/>
                        <a:pt x="0" y="609600"/>
                      </a:cubicBezTo>
                      <a:close/>
                    </a:path>
                  </a:pathLst>
                </a:custGeom>
                <a:solidFill>
                  <a:srgbClr val="E19D8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110" name="Google Shape;3110;g101a4096445_2_5287"/>
            <p:cNvGrpSpPr/>
            <p:nvPr/>
          </p:nvGrpSpPr>
          <p:grpSpPr>
            <a:xfrm>
              <a:off x="2857500" y="1981200"/>
              <a:ext cx="2019300" cy="2019300"/>
              <a:chOff x="2857500" y="1981200"/>
              <a:chExt cx="2019300" cy="2019300"/>
            </a:xfrm>
          </p:grpSpPr>
          <p:sp>
            <p:nvSpPr>
              <p:cNvPr id="3111" name="Google Shape;3111;g101a4096445_2_5287"/>
              <p:cNvSpPr/>
              <p:nvPr/>
            </p:nvSpPr>
            <p:spPr>
              <a:xfrm>
                <a:off x="2857500" y="1981200"/>
                <a:ext cx="2019300" cy="2019300"/>
              </a:xfrm>
              <a:custGeom>
                <a:rect b="b" l="l" r="r" t="t"/>
                <a:pathLst>
                  <a:path extrusionOk="0" h="2019300" w="2019300">
                    <a:moveTo>
                      <a:pt x="2019300" y="1047750"/>
                    </a:moveTo>
                    <a:cubicBezTo>
                      <a:pt x="2019300" y="1605363"/>
                      <a:pt x="1485900" y="2019300"/>
                      <a:pt x="1009650" y="2019300"/>
                    </a:cubicBezTo>
                    <a:cubicBezTo>
                      <a:pt x="452038" y="2019300"/>
                      <a:pt x="0" y="1567263"/>
                      <a:pt x="0" y="1009650"/>
                    </a:cubicBezTo>
                    <a:cubicBezTo>
                      <a:pt x="0" y="452037"/>
                      <a:pt x="619125" y="0"/>
                      <a:pt x="1009650" y="0"/>
                    </a:cubicBezTo>
                    <a:cubicBezTo>
                      <a:pt x="1567263" y="0"/>
                      <a:pt x="2019300" y="490137"/>
                      <a:pt x="2019300" y="1047750"/>
                    </a:cubicBezTo>
                    <a:close/>
                  </a:path>
                </a:pathLst>
              </a:custGeom>
              <a:solidFill>
                <a:srgbClr val="7A7A9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2" name="Google Shape;3112;g101a4096445_2_5287"/>
              <p:cNvSpPr/>
              <p:nvPr/>
            </p:nvSpPr>
            <p:spPr>
              <a:xfrm>
                <a:off x="3086100" y="2209800"/>
                <a:ext cx="1581150" cy="1562100"/>
              </a:xfrm>
              <a:custGeom>
                <a:rect b="b" l="l" r="r" t="t"/>
                <a:pathLst>
                  <a:path extrusionOk="0" h="1562100" w="1581150">
                    <a:moveTo>
                      <a:pt x="1581150" y="781050"/>
                    </a:moveTo>
                    <a:cubicBezTo>
                      <a:pt x="1581150" y="1212409"/>
                      <a:pt x="1285875" y="1562100"/>
                      <a:pt x="781050" y="1562100"/>
                    </a:cubicBezTo>
                    <a:cubicBezTo>
                      <a:pt x="349691" y="1562100"/>
                      <a:pt x="0" y="1212409"/>
                      <a:pt x="0" y="781050"/>
                    </a:cubicBezTo>
                    <a:cubicBezTo>
                      <a:pt x="0" y="349691"/>
                      <a:pt x="304800" y="0"/>
                      <a:pt x="781050" y="0"/>
                    </a:cubicBezTo>
                    <a:cubicBezTo>
                      <a:pt x="1212409" y="0"/>
                      <a:pt x="1581150" y="349691"/>
                      <a:pt x="1581150" y="781050"/>
                    </a:cubicBezTo>
                    <a:close/>
                  </a:path>
                </a:pathLst>
              </a:custGeom>
              <a:solidFill>
                <a:srgbClr val="5645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113" name="Google Shape;3113;g101a4096445_2_5287"/>
              <p:cNvGrpSpPr/>
              <p:nvPr/>
            </p:nvGrpSpPr>
            <p:grpSpPr>
              <a:xfrm>
                <a:off x="3495675" y="2600325"/>
                <a:ext cx="752475" cy="762000"/>
                <a:chOff x="3495675" y="2600325"/>
                <a:chExt cx="752475" cy="762000"/>
              </a:xfrm>
            </p:grpSpPr>
            <p:grpSp>
              <p:nvGrpSpPr>
                <p:cNvPr id="3114" name="Google Shape;3114;g101a4096445_2_5287"/>
                <p:cNvGrpSpPr/>
                <p:nvPr/>
              </p:nvGrpSpPr>
              <p:grpSpPr>
                <a:xfrm>
                  <a:off x="3495675" y="2600325"/>
                  <a:ext cx="752475" cy="762000"/>
                  <a:chOff x="3495675" y="2600325"/>
                  <a:chExt cx="752475" cy="762000"/>
                </a:xfrm>
              </p:grpSpPr>
              <p:sp>
                <p:nvSpPr>
                  <p:cNvPr id="3115" name="Google Shape;3115;g101a4096445_2_5287"/>
                  <p:cNvSpPr/>
                  <p:nvPr/>
                </p:nvSpPr>
                <p:spPr>
                  <a:xfrm>
                    <a:off x="3581400" y="2714625"/>
                    <a:ext cx="571500" cy="571500"/>
                  </a:xfrm>
                  <a:custGeom>
                    <a:rect b="b" l="l" r="r" t="t"/>
                    <a:pathLst>
                      <a:path extrusionOk="0" h="571500" w="571500">
                        <a:moveTo>
                          <a:pt x="571500" y="304800"/>
                        </a:moveTo>
                        <a:cubicBezTo>
                          <a:pt x="571500" y="462620"/>
                          <a:pt x="400050" y="571500"/>
                          <a:pt x="285750" y="571500"/>
                        </a:cubicBezTo>
                        <a:cubicBezTo>
                          <a:pt x="127930" y="571500"/>
                          <a:pt x="0" y="443570"/>
                          <a:pt x="0" y="285750"/>
                        </a:cubicBezTo>
                        <a:cubicBezTo>
                          <a:pt x="0" y="127930"/>
                          <a:pt x="180975" y="0"/>
                          <a:pt x="285750" y="0"/>
                        </a:cubicBezTo>
                        <a:cubicBezTo>
                          <a:pt x="443570" y="0"/>
                          <a:pt x="571500" y="146980"/>
                          <a:pt x="571500" y="304800"/>
                        </a:cubicBez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16" name="Google Shape;3116;g101a4096445_2_5287"/>
                  <p:cNvSpPr/>
                  <p:nvPr/>
                </p:nvSpPr>
                <p:spPr>
                  <a:xfrm>
                    <a:off x="3495675" y="2600325"/>
                    <a:ext cx="752475" cy="762000"/>
                  </a:xfrm>
                  <a:custGeom>
                    <a:rect b="b" l="l" r="r" t="t"/>
                    <a:pathLst>
                      <a:path extrusionOk="0" h="762000" w="752475">
                        <a:moveTo>
                          <a:pt x="266700" y="190500"/>
                        </a:moveTo>
                        <a:lnTo>
                          <a:pt x="323850" y="0"/>
                        </a:lnTo>
                        <a:lnTo>
                          <a:pt x="504825" y="9525"/>
                        </a:lnTo>
                        <a:lnTo>
                          <a:pt x="523875" y="190500"/>
                        </a:lnTo>
                        <a:lnTo>
                          <a:pt x="704850" y="190500"/>
                        </a:lnTo>
                        <a:lnTo>
                          <a:pt x="752475" y="323850"/>
                        </a:lnTo>
                        <a:lnTo>
                          <a:pt x="590550" y="419100"/>
                        </a:lnTo>
                        <a:lnTo>
                          <a:pt x="733425" y="552450"/>
                        </a:lnTo>
                        <a:lnTo>
                          <a:pt x="638175" y="685800"/>
                        </a:lnTo>
                        <a:lnTo>
                          <a:pt x="495300" y="628650"/>
                        </a:lnTo>
                        <a:lnTo>
                          <a:pt x="438150" y="762000"/>
                        </a:lnTo>
                        <a:lnTo>
                          <a:pt x="276225" y="752475"/>
                        </a:lnTo>
                        <a:lnTo>
                          <a:pt x="238125" y="600075"/>
                        </a:lnTo>
                        <a:lnTo>
                          <a:pt x="76200" y="638175"/>
                        </a:lnTo>
                        <a:lnTo>
                          <a:pt x="0" y="504825"/>
                        </a:lnTo>
                        <a:lnTo>
                          <a:pt x="142875" y="371475"/>
                        </a:lnTo>
                        <a:lnTo>
                          <a:pt x="0" y="257175"/>
                        </a:lnTo>
                        <a:lnTo>
                          <a:pt x="85725" y="133350"/>
                        </a:lnTo>
                        <a:close/>
                      </a:path>
                    </a:pathLst>
                  </a:custGeom>
                  <a:solidFill>
                    <a:srgbClr val="B1D5F1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3117" name="Google Shape;3117;g101a4096445_2_5287"/>
                <p:cNvSpPr/>
                <p:nvPr/>
              </p:nvSpPr>
              <p:spPr>
                <a:xfrm>
                  <a:off x="3695700" y="2828925"/>
                  <a:ext cx="342900" cy="342900"/>
                </a:xfrm>
                <a:custGeom>
                  <a:rect b="b" l="l" r="r" t="t"/>
                  <a:pathLst>
                    <a:path extrusionOk="0" h="342900" w="342900">
                      <a:moveTo>
                        <a:pt x="342900" y="171450"/>
                      </a:moveTo>
                      <a:cubicBezTo>
                        <a:pt x="342900" y="266139"/>
                        <a:pt x="266139" y="342900"/>
                        <a:pt x="171450" y="342900"/>
                      </a:cubicBezTo>
                      <a:cubicBezTo>
                        <a:pt x="76761" y="342900"/>
                        <a:pt x="0" y="266139"/>
                        <a:pt x="0" y="171450"/>
                      </a:cubicBezTo>
                      <a:cubicBezTo>
                        <a:pt x="0" y="76761"/>
                        <a:pt x="76761" y="0"/>
                        <a:pt x="171450" y="0"/>
                      </a:cubicBezTo>
                      <a:cubicBezTo>
                        <a:pt x="266139" y="0"/>
                        <a:pt x="342900" y="76761"/>
                        <a:pt x="342900" y="171450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8" name="Google Shape;3118;g101a4096445_2_5287"/>
                <p:cNvSpPr/>
                <p:nvPr/>
              </p:nvSpPr>
              <p:spPr>
                <a:xfrm>
                  <a:off x="3771900" y="2905125"/>
                  <a:ext cx="190500" cy="190500"/>
                </a:xfrm>
                <a:custGeom>
                  <a:rect b="b" l="l" r="r" t="t"/>
                  <a:pathLst>
                    <a:path extrusionOk="0" h="190500" w="190500">
                      <a:moveTo>
                        <a:pt x="190500" y="104775"/>
                      </a:moveTo>
                      <a:cubicBezTo>
                        <a:pt x="190500" y="157382"/>
                        <a:pt x="133350" y="190500"/>
                        <a:pt x="95250" y="190500"/>
                      </a:cubicBezTo>
                      <a:cubicBezTo>
                        <a:pt x="42643" y="190500"/>
                        <a:pt x="0" y="133350"/>
                        <a:pt x="0" y="95250"/>
                      </a:cubicBezTo>
                      <a:cubicBezTo>
                        <a:pt x="0" y="42643"/>
                        <a:pt x="66675" y="0"/>
                        <a:pt x="95250" y="0"/>
                      </a:cubicBezTo>
                      <a:cubicBezTo>
                        <a:pt x="147857" y="0"/>
                        <a:pt x="190500" y="52168"/>
                        <a:pt x="190500" y="104775"/>
                      </a:cubicBezTo>
                      <a:close/>
                    </a:path>
                  </a:pathLst>
                </a:custGeom>
                <a:solidFill>
                  <a:srgbClr val="B1D5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19" name="Google Shape;3119;g101a4096445_2_5287"/>
              <p:cNvGrpSpPr/>
              <p:nvPr/>
            </p:nvGrpSpPr>
            <p:grpSpPr>
              <a:xfrm>
                <a:off x="3181350" y="2305050"/>
                <a:ext cx="1409700" cy="1371600"/>
                <a:chOff x="3181350" y="2305050"/>
                <a:chExt cx="1409700" cy="1371600"/>
              </a:xfrm>
            </p:grpSpPr>
            <p:sp>
              <p:nvSpPr>
                <p:cNvPr id="3120" name="Google Shape;3120;g101a4096445_2_5287"/>
                <p:cNvSpPr/>
                <p:nvPr/>
              </p:nvSpPr>
              <p:spPr>
                <a:xfrm>
                  <a:off x="3257550" y="3086100"/>
                  <a:ext cx="1238250" cy="590550"/>
                </a:xfrm>
                <a:custGeom>
                  <a:rect b="b" l="l" r="r" t="t"/>
                  <a:pathLst>
                    <a:path extrusionOk="0" h="590550" w="1238250">
                      <a:moveTo>
                        <a:pt x="47625" y="0"/>
                      </a:moveTo>
                      <a:cubicBezTo>
                        <a:pt x="47625" y="0"/>
                        <a:pt x="190500" y="485775"/>
                        <a:pt x="590550" y="485775"/>
                      </a:cubicBezTo>
                      <a:cubicBezTo>
                        <a:pt x="981075" y="485775"/>
                        <a:pt x="1200150" y="57150"/>
                        <a:pt x="1200150" y="57150"/>
                      </a:cubicBezTo>
                      <a:lnTo>
                        <a:pt x="1238250" y="85725"/>
                      </a:lnTo>
                      <a:cubicBezTo>
                        <a:pt x="1238250" y="85725"/>
                        <a:pt x="1095375" y="590550"/>
                        <a:pt x="600075" y="590550"/>
                      </a:cubicBezTo>
                      <a:cubicBezTo>
                        <a:pt x="104775" y="590550"/>
                        <a:pt x="0" y="28575"/>
                        <a:pt x="0" y="285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1" name="Google Shape;3121;g101a4096445_2_5287"/>
                <p:cNvSpPr/>
                <p:nvPr/>
              </p:nvSpPr>
              <p:spPr>
                <a:xfrm>
                  <a:off x="3181350" y="2762250"/>
                  <a:ext cx="209550" cy="228600"/>
                </a:xfrm>
                <a:custGeom>
                  <a:rect b="b" l="l" r="r" t="t"/>
                  <a:pathLst>
                    <a:path extrusionOk="0" h="228600" w="209550">
                      <a:moveTo>
                        <a:pt x="123825" y="0"/>
                      </a:moveTo>
                      <a:lnTo>
                        <a:pt x="0" y="104775"/>
                      </a:lnTo>
                      <a:lnTo>
                        <a:pt x="95250" y="228600"/>
                      </a:lnTo>
                      <a:lnTo>
                        <a:pt x="209550" y="152400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2" name="Google Shape;3122;g101a4096445_2_5287"/>
                <p:cNvSpPr/>
                <p:nvPr/>
              </p:nvSpPr>
              <p:spPr>
                <a:xfrm>
                  <a:off x="4391025" y="2819400"/>
                  <a:ext cx="200025" cy="228600"/>
                </a:xfrm>
                <a:custGeom>
                  <a:rect b="b" l="l" r="r" t="t"/>
                  <a:pathLst>
                    <a:path extrusionOk="0" h="228600" w="200025">
                      <a:moveTo>
                        <a:pt x="104775" y="228600"/>
                      </a:moveTo>
                      <a:lnTo>
                        <a:pt x="0" y="104775"/>
                      </a:lnTo>
                      <a:lnTo>
                        <a:pt x="114300" y="0"/>
                      </a:lnTo>
                      <a:lnTo>
                        <a:pt x="200025" y="142875"/>
                      </a:ln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3" name="Google Shape;3123;g101a4096445_2_5287"/>
                <p:cNvSpPr/>
                <p:nvPr/>
              </p:nvSpPr>
              <p:spPr>
                <a:xfrm>
                  <a:off x="3305175" y="2305050"/>
                  <a:ext cx="1162050" cy="419100"/>
                </a:xfrm>
                <a:custGeom>
                  <a:rect b="b" l="l" r="r" t="t"/>
                  <a:pathLst>
                    <a:path extrusionOk="0" h="419100" w="1162050">
                      <a:moveTo>
                        <a:pt x="38100" y="371475"/>
                      </a:moveTo>
                      <a:cubicBezTo>
                        <a:pt x="38100" y="371475"/>
                        <a:pt x="276225" y="114300"/>
                        <a:pt x="590550" y="114300"/>
                      </a:cubicBezTo>
                      <a:cubicBezTo>
                        <a:pt x="923925" y="114300"/>
                        <a:pt x="1133475" y="419100"/>
                        <a:pt x="1133475" y="419100"/>
                      </a:cubicBezTo>
                      <a:lnTo>
                        <a:pt x="1162050" y="390525"/>
                      </a:lnTo>
                      <a:cubicBezTo>
                        <a:pt x="1162050" y="390525"/>
                        <a:pt x="942975" y="0"/>
                        <a:pt x="600075" y="0"/>
                      </a:cubicBezTo>
                      <a:cubicBezTo>
                        <a:pt x="257175" y="0"/>
                        <a:pt x="0" y="333375"/>
                        <a:pt x="0" y="333375"/>
                      </a:cubicBezTo>
                      <a:close/>
                    </a:path>
                  </a:pathLst>
                </a:custGeom>
                <a:solidFill>
                  <a:srgbClr val="7A7A93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124" name="Google Shape;3124;g101a4096445_2_5287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5" name="Google Shape;3125;g101a4096445_2_5287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FFE59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6" name="Google Shape;3126;g101a4096445_2_5287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FF8E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7" name="Google Shape;3127;g101a4096445_2_5287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FF8E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8" name="Google Shape;3128;g101a4096445_2_5287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29" name="Google Shape;3129;g101a4096445_2_528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130" name="Google Shape;3130;g101a4096445_2_52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1" name="Google Shape;3131;g101a4096445_2_5287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3132" name="Google Shape;3132;g101a4096445_2_528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FFE59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3" name="Google Shape;3133;g101a4096445_2_5287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FF8E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- Factors affecting athletes">
  <p:cSld name="TITLE_8">
    <p:spTree>
      <p:nvGrpSpPr>
        <p:cNvPr id="3134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g101a4096445_2_53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36" name="Google Shape;3136;g101a4096445_2_5323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7" name="Google Shape;3137;g101a4096445_2_5323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8" name="Google Shape;3138;g101a4096445_2_5323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9" name="Google Shape;3139;g101a4096445_2_5323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g101a4096445_2_532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41" name="Google Shape;3141;g101a4096445_2_532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142" name="Google Shape;3142;g101a4096445_2_5323"/>
          <p:cNvGrpSpPr/>
          <p:nvPr/>
        </p:nvGrpSpPr>
        <p:grpSpPr>
          <a:xfrm>
            <a:off x="11279852" y="-731358"/>
            <a:ext cx="1357380" cy="2067424"/>
            <a:chOff x="11279852" y="-731358"/>
            <a:chExt cx="1357380" cy="2067424"/>
          </a:xfrm>
        </p:grpSpPr>
        <p:sp>
          <p:nvSpPr>
            <p:cNvPr id="3143" name="Google Shape;3143;g101a4096445_2_5323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4" name="Google Shape;3144;g101a4096445_2_5323"/>
            <p:cNvSpPr/>
            <p:nvPr/>
          </p:nvSpPr>
          <p:spPr>
            <a:xfrm flipH="1" rot="5262012">
              <a:off x="11022020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45" name="Google Shape;3145;g101a4096445_2_53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22"/>
          <p:cNvGrpSpPr/>
          <p:nvPr/>
        </p:nvGrpSpPr>
        <p:grpSpPr>
          <a:xfrm rot="-2700000">
            <a:off x="10700136" y="-789601"/>
            <a:ext cx="1785634" cy="2719699"/>
            <a:chOff x="11279852" y="-731358"/>
            <a:chExt cx="1357379" cy="2067424"/>
          </a:xfrm>
        </p:grpSpPr>
        <p:sp>
          <p:nvSpPr>
            <p:cNvPr id="62" name="Google Shape;62;p22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2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" name="Google Shape;64;p22"/>
          <p:cNvSpPr/>
          <p:nvPr/>
        </p:nvSpPr>
        <p:spPr>
          <a:xfrm flipH="1">
            <a:off x="6072492" y="5810250"/>
            <a:ext cx="6128383" cy="1047897"/>
          </a:xfrm>
          <a:custGeom>
            <a:rect b="b" l="l" r="r" t="t"/>
            <a:pathLst>
              <a:path extrusionOk="0" h="26245" w="131461">
                <a:moveTo>
                  <a:pt x="29894" y="1"/>
                </a:moveTo>
                <a:cubicBezTo>
                  <a:pt x="23990" y="1"/>
                  <a:pt x="16667" y="1680"/>
                  <a:pt x="6705" y="6197"/>
                </a:cubicBezTo>
                <a:cubicBezTo>
                  <a:pt x="4604" y="7164"/>
                  <a:pt x="2369" y="8232"/>
                  <a:pt x="0" y="9432"/>
                </a:cubicBezTo>
                <a:lnTo>
                  <a:pt x="0" y="26244"/>
                </a:lnTo>
                <a:lnTo>
                  <a:pt x="131461" y="26244"/>
                </a:lnTo>
                <a:cubicBezTo>
                  <a:pt x="131402" y="26244"/>
                  <a:pt x="119754" y="10593"/>
                  <a:pt x="101802" y="10593"/>
                </a:cubicBezTo>
                <a:cubicBezTo>
                  <a:pt x="99368" y="10593"/>
                  <a:pt x="96819" y="10881"/>
                  <a:pt x="94168" y="11534"/>
                </a:cubicBezTo>
                <a:cubicBezTo>
                  <a:pt x="86657" y="13363"/>
                  <a:pt x="80444" y="14107"/>
                  <a:pt x="75169" y="14107"/>
                </a:cubicBezTo>
                <a:cubicBezTo>
                  <a:pt x="52195" y="14107"/>
                  <a:pt x="47005" y="1"/>
                  <a:pt x="29894" y="1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22"/>
          <p:cNvSpPr/>
          <p:nvPr/>
        </p:nvSpPr>
        <p:spPr>
          <a:xfrm flipH="1">
            <a:off x="9481071" y="5225364"/>
            <a:ext cx="2719805" cy="1632825"/>
          </a:xfrm>
          <a:custGeom>
            <a:rect b="b" l="l" r="r" t="t"/>
            <a:pathLst>
              <a:path extrusionOk="0" h="35026" w="58343">
                <a:moveTo>
                  <a:pt x="0" y="0"/>
                </a:moveTo>
                <a:lnTo>
                  <a:pt x="0" y="35025"/>
                </a:lnTo>
                <a:lnTo>
                  <a:pt x="58342" y="35025"/>
                </a:lnTo>
                <a:cubicBezTo>
                  <a:pt x="55140" y="30856"/>
                  <a:pt x="49469" y="26853"/>
                  <a:pt x="39195" y="25218"/>
                </a:cubicBezTo>
                <a:cubicBezTo>
                  <a:pt x="14411" y="21349"/>
                  <a:pt x="9841" y="8340"/>
                  <a:pt x="3003" y="1835"/>
                </a:cubicBezTo>
                <a:cubicBezTo>
                  <a:pt x="2202" y="1101"/>
                  <a:pt x="1168" y="467"/>
                  <a:pt x="0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" name="Google Shape;66;p22"/>
          <p:cNvGrpSpPr/>
          <p:nvPr/>
        </p:nvGrpSpPr>
        <p:grpSpPr>
          <a:xfrm>
            <a:off x="1870" y="-2741"/>
            <a:ext cx="5055563" cy="1346986"/>
            <a:chOff x="-76201" y="-76215"/>
            <a:chExt cx="4366148" cy="1163301"/>
          </a:xfrm>
        </p:grpSpPr>
        <p:sp>
          <p:nvSpPr>
            <p:cNvPr id="67" name="Google Shape;67;p22"/>
            <p:cNvSpPr/>
            <p:nvPr/>
          </p:nvSpPr>
          <p:spPr>
            <a:xfrm flipH="1" rot="10800000">
              <a:off x="-76201" y="-76215"/>
              <a:ext cx="4366148" cy="871662"/>
            </a:xfrm>
            <a:custGeom>
              <a:rect b="b" l="l" r="r" t="t"/>
              <a:pathLst>
                <a:path extrusionOk="0" h="26245" w="131461">
                  <a:moveTo>
                    <a:pt x="29894" y="1"/>
                  </a:moveTo>
                  <a:cubicBezTo>
                    <a:pt x="23990" y="1"/>
                    <a:pt x="16667" y="1680"/>
                    <a:pt x="6705" y="6197"/>
                  </a:cubicBezTo>
                  <a:cubicBezTo>
                    <a:pt x="4604" y="7164"/>
                    <a:pt x="2369" y="8232"/>
                    <a:pt x="0" y="9432"/>
                  </a:cubicBezTo>
                  <a:lnTo>
                    <a:pt x="0" y="26244"/>
                  </a:lnTo>
                  <a:lnTo>
                    <a:pt x="131461" y="26244"/>
                  </a:lnTo>
                  <a:cubicBezTo>
                    <a:pt x="131402" y="26244"/>
                    <a:pt x="119754" y="10593"/>
                    <a:pt x="101802" y="10593"/>
                  </a:cubicBezTo>
                  <a:cubicBezTo>
                    <a:pt x="99368" y="10593"/>
                    <a:pt x="96819" y="10881"/>
                    <a:pt x="94168" y="11534"/>
                  </a:cubicBezTo>
                  <a:cubicBezTo>
                    <a:pt x="86657" y="13363"/>
                    <a:pt x="80444" y="14107"/>
                    <a:pt x="75169" y="14107"/>
                  </a:cubicBezTo>
                  <a:cubicBezTo>
                    <a:pt x="52195" y="14107"/>
                    <a:pt x="47005" y="1"/>
                    <a:pt x="2989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2"/>
            <p:cNvSpPr/>
            <p:nvPr/>
          </p:nvSpPr>
          <p:spPr>
            <a:xfrm flipH="1" rot="10800000">
              <a:off x="-76201" y="-76215"/>
              <a:ext cx="1937717" cy="1163301"/>
            </a:xfrm>
            <a:custGeom>
              <a:rect b="b" l="l" r="r" t="t"/>
              <a:pathLst>
                <a:path extrusionOk="0" h="35026" w="58343">
                  <a:moveTo>
                    <a:pt x="0" y="0"/>
                  </a:moveTo>
                  <a:lnTo>
                    <a:pt x="0" y="35025"/>
                  </a:lnTo>
                  <a:lnTo>
                    <a:pt x="58342" y="35025"/>
                  </a:lnTo>
                  <a:cubicBezTo>
                    <a:pt x="55140" y="30856"/>
                    <a:pt x="49469" y="26853"/>
                    <a:pt x="39195" y="25218"/>
                  </a:cubicBezTo>
                  <a:cubicBezTo>
                    <a:pt x="14411" y="21349"/>
                    <a:pt x="9841" y="8340"/>
                    <a:pt x="3003" y="1835"/>
                  </a:cubicBezTo>
                  <a:cubicBezTo>
                    <a:pt x="2202" y="1101"/>
                    <a:pt x="1168" y="467"/>
                    <a:pt x="0" y="0"/>
                  </a:cubicBezTo>
                  <a:close/>
                </a:path>
              </a:pathLst>
            </a:custGeom>
            <a:solidFill>
              <a:srgbClr val="D8D8D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" name="Google Shape;69;p22"/>
          <p:cNvSpPr txBox="1"/>
          <p:nvPr/>
        </p:nvSpPr>
        <p:spPr>
          <a:xfrm>
            <a:off x="10989650" y="290800"/>
            <a:ext cx="1206600" cy="7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Logo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23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23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23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23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23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7" name="Google Shape;77;p23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78" name="Google Shape;78;p23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79" name="Google Shape;79;p23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3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1" name="Google Shape;81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23"/>
          <p:cNvGrpSpPr/>
          <p:nvPr/>
        </p:nvGrpSpPr>
        <p:grpSpPr>
          <a:xfrm>
            <a:off x="1054926" y="-2525387"/>
            <a:ext cx="4633145" cy="7687836"/>
            <a:chOff x="5051425" y="1912938"/>
            <a:chExt cx="2087563" cy="3463925"/>
          </a:xfrm>
        </p:grpSpPr>
        <p:sp>
          <p:nvSpPr>
            <p:cNvPr id="83" name="Google Shape;83;p23"/>
            <p:cNvSpPr/>
            <p:nvPr/>
          </p:nvSpPr>
          <p:spPr>
            <a:xfrm>
              <a:off x="5327650" y="1912938"/>
              <a:ext cx="1358900" cy="3463925"/>
            </a:xfrm>
            <a:custGeom>
              <a:rect b="b" l="l" r="r" t="t"/>
              <a:pathLst>
                <a:path extrusionOk="0" h="884" w="370">
                  <a:moveTo>
                    <a:pt x="124" y="3"/>
                  </a:moveTo>
                  <a:cubicBezTo>
                    <a:pt x="173" y="3"/>
                    <a:pt x="169" y="21"/>
                    <a:pt x="193" y="20"/>
                  </a:cubicBezTo>
                  <a:cubicBezTo>
                    <a:pt x="235" y="18"/>
                    <a:pt x="237" y="0"/>
                    <a:pt x="285" y="0"/>
                  </a:cubicBezTo>
                  <a:cubicBezTo>
                    <a:pt x="332" y="0"/>
                    <a:pt x="370" y="78"/>
                    <a:pt x="357" y="127"/>
                  </a:cubicBezTo>
                  <a:cubicBezTo>
                    <a:pt x="343" y="176"/>
                    <a:pt x="272" y="254"/>
                    <a:pt x="323" y="605"/>
                  </a:cubicBezTo>
                  <a:cubicBezTo>
                    <a:pt x="335" y="689"/>
                    <a:pt x="370" y="684"/>
                    <a:pt x="364" y="726"/>
                  </a:cubicBezTo>
                  <a:cubicBezTo>
                    <a:pt x="364" y="726"/>
                    <a:pt x="351" y="834"/>
                    <a:pt x="297" y="827"/>
                  </a:cubicBezTo>
                  <a:cubicBezTo>
                    <a:pt x="242" y="820"/>
                    <a:pt x="226" y="794"/>
                    <a:pt x="173" y="825"/>
                  </a:cubicBezTo>
                  <a:cubicBezTo>
                    <a:pt x="120" y="857"/>
                    <a:pt x="75" y="884"/>
                    <a:pt x="39" y="838"/>
                  </a:cubicBezTo>
                  <a:cubicBezTo>
                    <a:pt x="4" y="791"/>
                    <a:pt x="0" y="771"/>
                    <a:pt x="8" y="730"/>
                  </a:cubicBezTo>
                  <a:cubicBezTo>
                    <a:pt x="16" y="689"/>
                    <a:pt x="62" y="624"/>
                    <a:pt x="65" y="572"/>
                  </a:cubicBezTo>
                  <a:cubicBezTo>
                    <a:pt x="68" y="520"/>
                    <a:pt x="92" y="348"/>
                    <a:pt x="51" y="100"/>
                  </a:cubicBezTo>
                  <a:cubicBezTo>
                    <a:pt x="40" y="29"/>
                    <a:pt x="107" y="3"/>
                    <a:pt x="124" y="3"/>
                  </a:cubicBezTo>
                  <a:close/>
                </a:path>
              </a:pathLst>
            </a:custGeom>
            <a:solidFill>
              <a:srgbClr val="E5ECF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3"/>
            <p:cNvSpPr/>
            <p:nvPr/>
          </p:nvSpPr>
          <p:spPr>
            <a:xfrm>
              <a:off x="5341938" y="1947863"/>
              <a:ext cx="1341438" cy="3389312"/>
            </a:xfrm>
            <a:custGeom>
              <a:rect b="b" l="l" r="r" t="t"/>
              <a:pathLst>
                <a:path extrusionOk="0" h="865" w="365">
                  <a:moveTo>
                    <a:pt x="124" y="2"/>
                  </a:moveTo>
                  <a:cubicBezTo>
                    <a:pt x="171" y="2"/>
                    <a:pt x="168" y="20"/>
                    <a:pt x="190" y="18"/>
                  </a:cubicBezTo>
                  <a:cubicBezTo>
                    <a:pt x="231" y="17"/>
                    <a:pt x="232" y="0"/>
                    <a:pt x="277" y="0"/>
                  </a:cubicBezTo>
                  <a:cubicBezTo>
                    <a:pt x="323" y="0"/>
                    <a:pt x="363" y="74"/>
                    <a:pt x="351" y="122"/>
                  </a:cubicBezTo>
                  <a:cubicBezTo>
                    <a:pt x="338" y="170"/>
                    <a:pt x="265" y="248"/>
                    <a:pt x="314" y="591"/>
                  </a:cubicBezTo>
                  <a:cubicBezTo>
                    <a:pt x="325" y="674"/>
                    <a:pt x="365" y="670"/>
                    <a:pt x="359" y="711"/>
                  </a:cubicBezTo>
                  <a:cubicBezTo>
                    <a:pt x="359" y="711"/>
                    <a:pt x="341" y="815"/>
                    <a:pt x="289" y="809"/>
                  </a:cubicBezTo>
                  <a:cubicBezTo>
                    <a:pt x="237" y="802"/>
                    <a:pt x="222" y="777"/>
                    <a:pt x="171" y="807"/>
                  </a:cubicBezTo>
                  <a:cubicBezTo>
                    <a:pt x="121" y="838"/>
                    <a:pt x="78" y="865"/>
                    <a:pt x="44" y="819"/>
                  </a:cubicBezTo>
                  <a:cubicBezTo>
                    <a:pt x="10" y="774"/>
                    <a:pt x="0" y="753"/>
                    <a:pt x="8" y="713"/>
                  </a:cubicBezTo>
                  <a:cubicBezTo>
                    <a:pt x="15" y="673"/>
                    <a:pt x="66" y="610"/>
                    <a:pt x="69" y="559"/>
                  </a:cubicBezTo>
                  <a:cubicBezTo>
                    <a:pt x="71" y="508"/>
                    <a:pt x="89" y="339"/>
                    <a:pt x="50" y="97"/>
                  </a:cubicBezTo>
                  <a:cubicBezTo>
                    <a:pt x="39" y="27"/>
                    <a:pt x="109" y="2"/>
                    <a:pt x="124" y="2"/>
                  </a:cubicBezTo>
                  <a:close/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3"/>
            <p:cNvSpPr/>
            <p:nvPr/>
          </p:nvSpPr>
          <p:spPr>
            <a:xfrm>
              <a:off x="5816600" y="2233613"/>
              <a:ext cx="536575" cy="317500"/>
            </a:xfrm>
            <a:custGeom>
              <a:rect b="b" l="l" r="r" t="t"/>
              <a:pathLst>
                <a:path extrusionOk="0" h="81" w="146">
                  <a:moveTo>
                    <a:pt x="120" y="10"/>
                  </a:moveTo>
                  <a:cubicBezTo>
                    <a:pt x="109" y="6"/>
                    <a:pt x="102" y="4"/>
                    <a:pt x="95" y="15"/>
                  </a:cubicBezTo>
                  <a:cubicBezTo>
                    <a:pt x="86" y="14"/>
                    <a:pt x="85" y="21"/>
                    <a:pt x="83" y="28"/>
                  </a:cubicBezTo>
                  <a:cubicBezTo>
                    <a:pt x="72" y="26"/>
                    <a:pt x="80" y="10"/>
                    <a:pt x="77" y="4"/>
                  </a:cubicBezTo>
                  <a:cubicBezTo>
                    <a:pt x="77" y="3"/>
                    <a:pt x="73" y="1"/>
                    <a:pt x="72" y="0"/>
                  </a:cubicBezTo>
                  <a:cubicBezTo>
                    <a:pt x="65" y="5"/>
                    <a:pt x="69" y="16"/>
                    <a:pt x="61" y="19"/>
                  </a:cubicBezTo>
                  <a:cubicBezTo>
                    <a:pt x="58" y="20"/>
                    <a:pt x="39" y="20"/>
                    <a:pt x="37" y="19"/>
                  </a:cubicBezTo>
                  <a:cubicBezTo>
                    <a:pt x="28" y="16"/>
                    <a:pt x="24" y="2"/>
                    <a:pt x="14" y="1"/>
                  </a:cubicBezTo>
                  <a:cubicBezTo>
                    <a:pt x="0" y="0"/>
                    <a:pt x="8" y="12"/>
                    <a:pt x="13" y="17"/>
                  </a:cubicBezTo>
                  <a:cubicBezTo>
                    <a:pt x="10" y="20"/>
                    <a:pt x="3" y="22"/>
                    <a:pt x="2" y="26"/>
                  </a:cubicBezTo>
                  <a:cubicBezTo>
                    <a:pt x="0" y="34"/>
                    <a:pt x="6" y="29"/>
                    <a:pt x="7" y="34"/>
                  </a:cubicBezTo>
                  <a:cubicBezTo>
                    <a:pt x="10" y="42"/>
                    <a:pt x="2" y="51"/>
                    <a:pt x="15" y="54"/>
                  </a:cubicBezTo>
                  <a:cubicBezTo>
                    <a:pt x="20" y="55"/>
                    <a:pt x="25" y="51"/>
                    <a:pt x="30" y="53"/>
                  </a:cubicBezTo>
                  <a:cubicBezTo>
                    <a:pt x="37" y="55"/>
                    <a:pt x="34" y="62"/>
                    <a:pt x="38" y="65"/>
                  </a:cubicBezTo>
                  <a:cubicBezTo>
                    <a:pt x="39" y="65"/>
                    <a:pt x="50" y="67"/>
                    <a:pt x="50" y="67"/>
                  </a:cubicBezTo>
                  <a:cubicBezTo>
                    <a:pt x="58" y="67"/>
                    <a:pt x="56" y="69"/>
                    <a:pt x="62" y="63"/>
                  </a:cubicBezTo>
                  <a:cubicBezTo>
                    <a:pt x="74" y="53"/>
                    <a:pt x="75" y="57"/>
                    <a:pt x="86" y="68"/>
                  </a:cubicBezTo>
                  <a:cubicBezTo>
                    <a:pt x="99" y="81"/>
                    <a:pt x="101" y="68"/>
                    <a:pt x="114" y="63"/>
                  </a:cubicBezTo>
                  <a:cubicBezTo>
                    <a:pt x="122" y="59"/>
                    <a:pt x="133" y="54"/>
                    <a:pt x="139" y="46"/>
                  </a:cubicBezTo>
                  <a:cubicBezTo>
                    <a:pt x="143" y="41"/>
                    <a:pt x="146" y="28"/>
                    <a:pt x="143" y="22"/>
                  </a:cubicBezTo>
                  <a:cubicBezTo>
                    <a:pt x="140" y="14"/>
                    <a:pt x="126" y="12"/>
                    <a:pt x="118" y="9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3"/>
            <p:cNvSpPr/>
            <p:nvPr/>
          </p:nvSpPr>
          <p:spPr>
            <a:xfrm>
              <a:off x="5610225" y="4640263"/>
              <a:ext cx="790575" cy="376238"/>
            </a:xfrm>
            <a:custGeom>
              <a:rect b="b" l="l" r="r" t="t"/>
              <a:pathLst>
                <a:path extrusionOk="0" h="96" w="215">
                  <a:moveTo>
                    <a:pt x="30" y="94"/>
                  </a:moveTo>
                  <a:cubicBezTo>
                    <a:pt x="21" y="94"/>
                    <a:pt x="10" y="96"/>
                    <a:pt x="5" y="88"/>
                  </a:cubicBezTo>
                  <a:cubicBezTo>
                    <a:pt x="0" y="79"/>
                    <a:pt x="6" y="77"/>
                    <a:pt x="14" y="73"/>
                  </a:cubicBezTo>
                  <a:cubicBezTo>
                    <a:pt x="13" y="69"/>
                    <a:pt x="14" y="65"/>
                    <a:pt x="13" y="60"/>
                  </a:cubicBezTo>
                  <a:cubicBezTo>
                    <a:pt x="12" y="56"/>
                    <a:pt x="8" y="48"/>
                    <a:pt x="8" y="44"/>
                  </a:cubicBezTo>
                  <a:cubicBezTo>
                    <a:pt x="11" y="32"/>
                    <a:pt x="22" y="45"/>
                    <a:pt x="31" y="45"/>
                  </a:cubicBezTo>
                  <a:cubicBezTo>
                    <a:pt x="32" y="48"/>
                    <a:pt x="38" y="46"/>
                    <a:pt x="35" y="43"/>
                  </a:cubicBezTo>
                  <a:cubicBezTo>
                    <a:pt x="30" y="38"/>
                    <a:pt x="25" y="33"/>
                    <a:pt x="32" y="26"/>
                  </a:cubicBezTo>
                  <a:cubicBezTo>
                    <a:pt x="35" y="28"/>
                    <a:pt x="40" y="29"/>
                    <a:pt x="44" y="28"/>
                  </a:cubicBezTo>
                  <a:cubicBezTo>
                    <a:pt x="48" y="28"/>
                    <a:pt x="52" y="21"/>
                    <a:pt x="56" y="21"/>
                  </a:cubicBezTo>
                  <a:cubicBezTo>
                    <a:pt x="64" y="20"/>
                    <a:pt x="67" y="36"/>
                    <a:pt x="79" y="36"/>
                  </a:cubicBezTo>
                  <a:cubicBezTo>
                    <a:pt x="78" y="30"/>
                    <a:pt x="71" y="21"/>
                    <a:pt x="72" y="15"/>
                  </a:cubicBezTo>
                  <a:cubicBezTo>
                    <a:pt x="75" y="6"/>
                    <a:pt x="86" y="10"/>
                    <a:pt x="93" y="9"/>
                  </a:cubicBezTo>
                  <a:cubicBezTo>
                    <a:pt x="101" y="7"/>
                    <a:pt x="106" y="2"/>
                    <a:pt x="115" y="1"/>
                  </a:cubicBezTo>
                  <a:cubicBezTo>
                    <a:pt x="122" y="0"/>
                    <a:pt x="129" y="2"/>
                    <a:pt x="137" y="2"/>
                  </a:cubicBezTo>
                  <a:cubicBezTo>
                    <a:pt x="142" y="14"/>
                    <a:pt x="155" y="6"/>
                    <a:pt x="162" y="13"/>
                  </a:cubicBezTo>
                  <a:cubicBezTo>
                    <a:pt x="165" y="19"/>
                    <a:pt x="171" y="21"/>
                    <a:pt x="168" y="28"/>
                  </a:cubicBezTo>
                  <a:cubicBezTo>
                    <a:pt x="180" y="28"/>
                    <a:pt x="174" y="18"/>
                    <a:pt x="186" y="22"/>
                  </a:cubicBezTo>
                  <a:cubicBezTo>
                    <a:pt x="194" y="25"/>
                    <a:pt x="196" y="41"/>
                    <a:pt x="195" y="49"/>
                  </a:cubicBezTo>
                  <a:cubicBezTo>
                    <a:pt x="192" y="48"/>
                    <a:pt x="189" y="48"/>
                    <a:pt x="186" y="45"/>
                  </a:cubicBezTo>
                  <a:cubicBezTo>
                    <a:pt x="189" y="51"/>
                    <a:pt x="215" y="82"/>
                    <a:pt x="192" y="82"/>
                  </a:cubicBezTo>
                  <a:cubicBezTo>
                    <a:pt x="189" y="82"/>
                    <a:pt x="184" y="77"/>
                    <a:pt x="181" y="76"/>
                  </a:cubicBezTo>
                  <a:cubicBezTo>
                    <a:pt x="177" y="74"/>
                    <a:pt x="172" y="75"/>
                    <a:pt x="168" y="72"/>
                  </a:cubicBezTo>
                  <a:cubicBezTo>
                    <a:pt x="163" y="68"/>
                    <a:pt x="164" y="65"/>
                    <a:pt x="158" y="60"/>
                  </a:cubicBezTo>
                  <a:cubicBezTo>
                    <a:pt x="157" y="66"/>
                    <a:pt x="162" y="66"/>
                    <a:pt x="160" y="70"/>
                  </a:cubicBezTo>
                  <a:cubicBezTo>
                    <a:pt x="158" y="73"/>
                    <a:pt x="147" y="77"/>
                    <a:pt x="143" y="78"/>
                  </a:cubicBezTo>
                  <a:cubicBezTo>
                    <a:pt x="126" y="84"/>
                    <a:pt x="129" y="65"/>
                    <a:pt x="114" y="62"/>
                  </a:cubicBezTo>
                  <a:cubicBezTo>
                    <a:pt x="112" y="62"/>
                    <a:pt x="107" y="64"/>
                    <a:pt x="106" y="63"/>
                  </a:cubicBezTo>
                  <a:cubicBezTo>
                    <a:pt x="104" y="63"/>
                    <a:pt x="100" y="60"/>
                    <a:pt x="98" y="60"/>
                  </a:cubicBezTo>
                  <a:cubicBezTo>
                    <a:pt x="91" y="60"/>
                    <a:pt x="97" y="57"/>
                    <a:pt x="90" y="62"/>
                  </a:cubicBezTo>
                  <a:cubicBezTo>
                    <a:pt x="87" y="64"/>
                    <a:pt x="85" y="68"/>
                    <a:pt x="82" y="70"/>
                  </a:cubicBezTo>
                  <a:cubicBezTo>
                    <a:pt x="77" y="74"/>
                    <a:pt x="72" y="75"/>
                    <a:pt x="67" y="72"/>
                  </a:cubicBezTo>
                  <a:cubicBezTo>
                    <a:pt x="59" y="68"/>
                    <a:pt x="57" y="79"/>
                    <a:pt x="51" y="84"/>
                  </a:cubicBezTo>
                  <a:cubicBezTo>
                    <a:pt x="48" y="88"/>
                    <a:pt x="32" y="94"/>
                    <a:pt x="27" y="94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3"/>
            <p:cNvSpPr/>
            <p:nvPr/>
          </p:nvSpPr>
          <p:spPr>
            <a:xfrm>
              <a:off x="6116638" y="3233738"/>
              <a:ext cx="26988" cy="23813"/>
            </a:xfrm>
            <a:custGeom>
              <a:rect b="b" l="l" r="r" t="t"/>
              <a:pathLst>
                <a:path extrusionOk="0" h="6" w="7">
                  <a:moveTo>
                    <a:pt x="0" y="2"/>
                  </a:moveTo>
                  <a:cubicBezTo>
                    <a:pt x="1" y="2"/>
                    <a:pt x="3" y="5"/>
                    <a:pt x="5" y="4"/>
                  </a:cubicBezTo>
                  <a:cubicBezTo>
                    <a:pt x="5" y="4"/>
                    <a:pt x="5" y="1"/>
                    <a:pt x="6" y="0"/>
                  </a:cubicBezTo>
                  <a:cubicBezTo>
                    <a:pt x="6" y="2"/>
                    <a:pt x="7" y="6"/>
                    <a:pt x="4" y="6"/>
                  </a:cubicBezTo>
                  <a:cubicBezTo>
                    <a:pt x="3" y="6"/>
                    <a:pt x="1" y="3"/>
                    <a:pt x="1" y="2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3"/>
            <p:cNvSpPr/>
            <p:nvPr/>
          </p:nvSpPr>
          <p:spPr>
            <a:xfrm>
              <a:off x="6143625" y="3527426"/>
              <a:ext cx="28575" cy="31750"/>
            </a:xfrm>
            <a:custGeom>
              <a:rect b="b" l="l" r="r" t="t"/>
              <a:pathLst>
                <a:path extrusionOk="0" h="8" w="8">
                  <a:moveTo>
                    <a:pt x="0" y="5"/>
                  </a:moveTo>
                  <a:cubicBezTo>
                    <a:pt x="5" y="7"/>
                    <a:pt x="7" y="5"/>
                    <a:pt x="7" y="0"/>
                  </a:cubicBezTo>
                  <a:cubicBezTo>
                    <a:pt x="7" y="1"/>
                    <a:pt x="8" y="5"/>
                    <a:pt x="6" y="6"/>
                  </a:cubicBezTo>
                  <a:cubicBezTo>
                    <a:pt x="5" y="8"/>
                    <a:pt x="2" y="7"/>
                    <a:pt x="1" y="6"/>
                  </a:cubicBezTo>
                </a:path>
              </a:pathLst>
            </a:custGeom>
            <a:solidFill>
              <a:srgbClr val="F29EA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3"/>
            <p:cNvSpPr/>
            <p:nvPr/>
          </p:nvSpPr>
          <p:spPr>
            <a:xfrm>
              <a:off x="5459413" y="2520951"/>
              <a:ext cx="1201738" cy="2159000"/>
            </a:xfrm>
            <a:custGeom>
              <a:rect b="b" l="l" r="r" t="t"/>
              <a:pathLst>
                <a:path extrusionOk="0" h="551" w="327">
                  <a:moveTo>
                    <a:pt x="327" y="551"/>
                  </a:moveTo>
                  <a:cubicBezTo>
                    <a:pt x="322" y="528"/>
                    <a:pt x="297" y="518"/>
                    <a:pt x="287" y="450"/>
                  </a:cubicBezTo>
                  <a:cubicBezTo>
                    <a:pt x="247" y="174"/>
                    <a:pt x="282" y="67"/>
                    <a:pt x="306" y="10"/>
                  </a:cubicBezTo>
                  <a:cubicBezTo>
                    <a:pt x="292" y="17"/>
                    <a:pt x="276" y="28"/>
                    <a:pt x="267" y="32"/>
                  </a:cubicBezTo>
                  <a:cubicBezTo>
                    <a:pt x="198" y="65"/>
                    <a:pt x="96" y="47"/>
                    <a:pt x="24" y="0"/>
                  </a:cubicBezTo>
                  <a:cubicBezTo>
                    <a:pt x="53" y="218"/>
                    <a:pt x="32" y="369"/>
                    <a:pt x="29" y="417"/>
                  </a:cubicBezTo>
                  <a:cubicBezTo>
                    <a:pt x="28" y="432"/>
                    <a:pt x="30" y="438"/>
                    <a:pt x="0" y="510"/>
                  </a:cubicBezTo>
                  <a:cubicBezTo>
                    <a:pt x="11" y="502"/>
                    <a:pt x="47" y="458"/>
                    <a:pt x="60" y="452"/>
                  </a:cubicBezTo>
                  <a:cubicBezTo>
                    <a:pt x="94" y="437"/>
                    <a:pt x="120" y="421"/>
                    <a:pt x="158" y="424"/>
                  </a:cubicBezTo>
                  <a:cubicBezTo>
                    <a:pt x="240" y="432"/>
                    <a:pt x="270" y="510"/>
                    <a:pt x="327" y="551"/>
                  </a:cubicBezTo>
                  <a:close/>
                </a:path>
              </a:pathLst>
            </a:custGeom>
            <a:solidFill>
              <a:srgbClr val="F4E3BD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3"/>
            <p:cNvSpPr/>
            <p:nvPr/>
          </p:nvSpPr>
          <p:spPr>
            <a:xfrm>
              <a:off x="5551488" y="2497138"/>
              <a:ext cx="1020763" cy="466725"/>
            </a:xfrm>
            <a:custGeom>
              <a:rect b="b" l="l" r="r" t="t"/>
              <a:pathLst>
                <a:path extrusionOk="0" h="119" w="278">
                  <a:moveTo>
                    <a:pt x="3" y="1"/>
                  </a:moveTo>
                  <a:cubicBezTo>
                    <a:pt x="0" y="15"/>
                    <a:pt x="20" y="27"/>
                    <a:pt x="29" y="35"/>
                  </a:cubicBezTo>
                  <a:cubicBezTo>
                    <a:pt x="38" y="42"/>
                    <a:pt x="40" y="53"/>
                    <a:pt x="44" y="63"/>
                  </a:cubicBezTo>
                  <a:cubicBezTo>
                    <a:pt x="47" y="69"/>
                    <a:pt x="52" y="86"/>
                    <a:pt x="61" y="85"/>
                  </a:cubicBezTo>
                  <a:cubicBezTo>
                    <a:pt x="63" y="72"/>
                    <a:pt x="53" y="59"/>
                    <a:pt x="58" y="47"/>
                  </a:cubicBezTo>
                  <a:cubicBezTo>
                    <a:pt x="59" y="46"/>
                    <a:pt x="61" y="46"/>
                    <a:pt x="62" y="47"/>
                  </a:cubicBezTo>
                  <a:cubicBezTo>
                    <a:pt x="64" y="52"/>
                    <a:pt x="66" y="54"/>
                    <a:pt x="69" y="52"/>
                  </a:cubicBezTo>
                  <a:cubicBezTo>
                    <a:pt x="71" y="51"/>
                    <a:pt x="70" y="46"/>
                    <a:pt x="74" y="47"/>
                  </a:cubicBezTo>
                  <a:cubicBezTo>
                    <a:pt x="76" y="48"/>
                    <a:pt x="78" y="54"/>
                    <a:pt x="78" y="55"/>
                  </a:cubicBezTo>
                  <a:cubicBezTo>
                    <a:pt x="81" y="65"/>
                    <a:pt x="79" y="89"/>
                    <a:pt x="92" y="92"/>
                  </a:cubicBezTo>
                  <a:cubicBezTo>
                    <a:pt x="98" y="83"/>
                    <a:pt x="94" y="67"/>
                    <a:pt x="103" y="60"/>
                  </a:cubicBezTo>
                  <a:cubicBezTo>
                    <a:pt x="112" y="65"/>
                    <a:pt x="107" y="74"/>
                    <a:pt x="117" y="66"/>
                  </a:cubicBezTo>
                  <a:cubicBezTo>
                    <a:pt x="125" y="80"/>
                    <a:pt x="127" y="62"/>
                    <a:pt x="137" y="65"/>
                  </a:cubicBezTo>
                  <a:cubicBezTo>
                    <a:pt x="144" y="66"/>
                    <a:pt x="147" y="86"/>
                    <a:pt x="150" y="92"/>
                  </a:cubicBezTo>
                  <a:cubicBezTo>
                    <a:pt x="160" y="119"/>
                    <a:pt x="161" y="71"/>
                    <a:pt x="169" y="69"/>
                  </a:cubicBezTo>
                  <a:cubicBezTo>
                    <a:pt x="177" y="66"/>
                    <a:pt x="172" y="80"/>
                    <a:pt x="177" y="79"/>
                  </a:cubicBezTo>
                  <a:cubicBezTo>
                    <a:pt x="178" y="79"/>
                    <a:pt x="183" y="71"/>
                    <a:pt x="184" y="70"/>
                  </a:cubicBezTo>
                  <a:cubicBezTo>
                    <a:pt x="186" y="68"/>
                    <a:pt x="189" y="66"/>
                    <a:pt x="192" y="65"/>
                  </a:cubicBezTo>
                  <a:cubicBezTo>
                    <a:pt x="208" y="58"/>
                    <a:pt x="199" y="72"/>
                    <a:pt x="206" y="78"/>
                  </a:cubicBezTo>
                  <a:cubicBezTo>
                    <a:pt x="213" y="82"/>
                    <a:pt x="219" y="69"/>
                    <a:pt x="222" y="65"/>
                  </a:cubicBezTo>
                  <a:cubicBezTo>
                    <a:pt x="238" y="44"/>
                    <a:pt x="233" y="79"/>
                    <a:pt x="242" y="73"/>
                  </a:cubicBezTo>
                  <a:cubicBezTo>
                    <a:pt x="247" y="69"/>
                    <a:pt x="248" y="57"/>
                    <a:pt x="250" y="52"/>
                  </a:cubicBezTo>
                  <a:cubicBezTo>
                    <a:pt x="253" y="46"/>
                    <a:pt x="256" y="40"/>
                    <a:pt x="260" y="35"/>
                  </a:cubicBezTo>
                  <a:cubicBezTo>
                    <a:pt x="264" y="39"/>
                    <a:pt x="273" y="21"/>
                    <a:pt x="275" y="16"/>
                  </a:cubicBezTo>
                  <a:cubicBezTo>
                    <a:pt x="278" y="9"/>
                    <a:pt x="278" y="6"/>
                    <a:pt x="271" y="5"/>
                  </a:cubicBezTo>
                  <a:cubicBezTo>
                    <a:pt x="263" y="3"/>
                    <a:pt x="253" y="5"/>
                    <a:pt x="246" y="7"/>
                  </a:cubicBezTo>
                  <a:cubicBezTo>
                    <a:pt x="232" y="11"/>
                    <a:pt x="219" y="15"/>
                    <a:pt x="205" y="19"/>
                  </a:cubicBezTo>
                  <a:cubicBezTo>
                    <a:pt x="154" y="33"/>
                    <a:pt x="103" y="38"/>
                    <a:pt x="52" y="20"/>
                  </a:cubicBezTo>
                  <a:cubicBezTo>
                    <a:pt x="38" y="16"/>
                    <a:pt x="15" y="9"/>
                    <a:pt x="4" y="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3"/>
            <p:cNvSpPr/>
            <p:nvPr/>
          </p:nvSpPr>
          <p:spPr>
            <a:xfrm>
              <a:off x="5543550" y="4013201"/>
              <a:ext cx="1087438" cy="685800"/>
            </a:xfrm>
            <a:custGeom>
              <a:rect b="b" l="l" r="r" t="t"/>
              <a:pathLst>
                <a:path extrusionOk="0" h="175" w="296">
                  <a:moveTo>
                    <a:pt x="0" y="110"/>
                  </a:moveTo>
                  <a:cubicBezTo>
                    <a:pt x="7" y="95"/>
                    <a:pt x="21" y="81"/>
                    <a:pt x="30" y="65"/>
                  </a:cubicBezTo>
                  <a:cubicBezTo>
                    <a:pt x="38" y="50"/>
                    <a:pt x="42" y="28"/>
                    <a:pt x="55" y="17"/>
                  </a:cubicBezTo>
                  <a:cubicBezTo>
                    <a:pt x="64" y="21"/>
                    <a:pt x="56" y="42"/>
                    <a:pt x="61" y="49"/>
                  </a:cubicBezTo>
                  <a:cubicBezTo>
                    <a:pt x="67" y="57"/>
                    <a:pt x="68" y="42"/>
                    <a:pt x="73" y="41"/>
                  </a:cubicBezTo>
                  <a:cubicBezTo>
                    <a:pt x="76" y="40"/>
                    <a:pt x="75" y="44"/>
                    <a:pt x="78" y="45"/>
                  </a:cubicBezTo>
                  <a:cubicBezTo>
                    <a:pt x="78" y="45"/>
                    <a:pt x="86" y="43"/>
                    <a:pt x="86" y="42"/>
                  </a:cubicBezTo>
                  <a:cubicBezTo>
                    <a:pt x="96" y="39"/>
                    <a:pt x="99" y="25"/>
                    <a:pt x="102" y="14"/>
                  </a:cubicBezTo>
                  <a:cubicBezTo>
                    <a:pt x="103" y="9"/>
                    <a:pt x="110" y="0"/>
                    <a:pt x="118" y="1"/>
                  </a:cubicBezTo>
                  <a:cubicBezTo>
                    <a:pt x="127" y="2"/>
                    <a:pt x="132" y="23"/>
                    <a:pt x="138" y="30"/>
                  </a:cubicBezTo>
                  <a:cubicBezTo>
                    <a:pt x="139" y="27"/>
                    <a:pt x="140" y="18"/>
                    <a:pt x="145" y="19"/>
                  </a:cubicBezTo>
                  <a:cubicBezTo>
                    <a:pt x="147" y="20"/>
                    <a:pt x="150" y="30"/>
                    <a:pt x="153" y="32"/>
                  </a:cubicBezTo>
                  <a:cubicBezTo>
                    <a:pt x="162" y="21"/>
                    <a:pt x="164" y="42"/>
                    <a:pt x="173" y="43"/>
                  </a:cubicBezTo>
                  <a:cubicBezTo>
                    <a:pt x="178" y="36"/>
                    <a:pt x="179" y="28"/>
                    <a:pt x="182" y="21"/>
                  </a:cubicBezTo>
                  <a:cubicBezTo>
                    <a:pt x="190" y="25"/>
                    <a:pt x="191" y="38"/>
                    <a:pt x="195" y="45"/>
                  </a:cubicBezTo>
                  <a:cubicBezTo>
                    <a:pt x="199" y="52"/>
                    <a:pt x="205" y="63"/>
                    <a:pt x="210" y="67"/>
                  </a:cubicBezTo>
                  <a:cubicBezTo>
                    <a:pt x="212" y="62"/>
                    <a:pt x="213" y="54"/>
                    <a:pt x="218" y="51"/>
                  </a:cubicBezTo>
                  <a:cubicBezTo>
                    <a:pt x="224" y="59"/>
                    <a:pt x="238" y="106"/>
                    <a:pt x="254" y="97"/>
                  </a:cubicBezTo>
                  <a:cubicBezTo>
                    <a:pt x="259" y="109"/>
                    <a:pt x="263" y="122"/>
                    <a:pt x="270" y="132"/>
                  </a:cubicBezTo>
                  <a:cubicBezTo>
                    <a:pt x="277" y="141"/>
                    <a:pt x="284" y="149"/>
                    <a:pt x="290" y="157"/>
                  </a:cubicBezTo>
                  <a:cubicBezTo>
                    <a:pt x="292" y="160"/>
                    <a:pt x="296" y="164"/>
                    <a:pt x="296" y="168"/>
                  </a:cubicBezTo>
                  <a:cubicBezTo>
                    <a:pt x="295" y="175"/>
                    <a:pt x="286" y="172"/>
                    <a:pt x="280" y="171"/>
                  </a:cubicBezTo>
                  <a:cubicBezTo>
                    <a:pt x="252" y="167"/>
                    <a:pt x="234" y="150"/>
                    <a:pt x="212" y="134"/>
                  </a:cubicBezTo>
                  <a:cubicBezTo>
                    <a:pt x="186" y="114"/>
                    <a:pt x="159" y="97"/>
                    <a:pt x="127" y="89"/>
                  </a:cubicBezTo>
                  <a:cubicBezTo>
                    <a:pt x="97" y="82"/>
                    <a:pt x="66" y="80"/>
                    <a:pt x="39" y="95"/>
                  </a:cubicBezTo>
                  <a:cubicBezTo>
                    <a:pt x="29" y="101"/>
                    <a:pt x="17" y="104"/>
                    <a:pt x="7" y="110"/>
                  </a:cubicBezTo>
                </a:path>
              </a:pathLst>
            </a:custGeom>
            <a:solidFill>
              <a:srgbClr val="C9DA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3"/>
            <p:cNvSpPr/>
            <p:nvPr/>
          </p:nvSpPr>
          <p:spPr>
            <a:xfrm>
              <a:off x="5543550" y="2278063"/>
              <a:ext cx="1069975" cy="560388"/>
            </a:xfrm>
            <a:custGeom>
              <a:rect b="b" l="l" r="r" t="t"/>
              <a:pathLst>
                <a:path extrusionOk="0" h="143" w="291">
                  <a:moveTo>
                    <a:pt x="2" y="35"/>
                  </a:moveTo>
                  <a:cubicBezTo>
                    <a:pt x="6" y="43"/>
                    <a:pt x="5" y="53"/>
                    <a:pt x="10" y="61"/>
                  </a:cubicBezTo>
                  <a:cubicBezTo>
                    <a:pt x="15" y="70"/>
                    <a:pt x="23" y="75"/>
                    <a:pt x="30" y="81"/>
                  </a:cubicBezTo>
                  <a:cubicBezTo>
                    <a:pt x="38" y="86"/>
                    <a:pt x="43" y="93"/>
                    <a:pt x="47" y="102"/>
                  </a:cubicBezTo>
                  <a:cubicBezTo>
                    <a:pt x="49" y="109"/>
                    <a:pt x="49" y="118"/>
                    <a:pt x="54" y="123"/>
                  </a:cubicBezTo>
                  <a:cubicBezTo>
                    <a:pt x="57" y="117"/>
                    <a:pt x="53" y="109"/>
                    <a:pt x="55" y="102"/>
                  </a:cubicBezTo>
                  <a:cubicBezTo>
                    <a:pt x="59" y="93"/>
                    <a:pt x="61" y="101"/>
                    <a:pt x="66" y="101"/>
                  </a:cubicBezTo>
                  <a:cubicBezTo>
                    <a:pt x="71" y="100"/>
                    <a:pt x="72" y="93"/>
                    <a:pt x="78" y="94"/>
                  </a:cubicBezTo>
                  <a:cubicBezTo>
                    <a:pt x="84" y="95"/>
                    <a:pt x="84" y="101"/>
                    <a:pt x="85" y="105"/>
                  </a:cubicBezTo>
                  <a:cubicBezTo>
                    <a:pt x="86" y="110"/>
                    <a:pt x="86" y="116"/>
                    <a:pt x="87" y="121"/>
                  </a:cubicBezTo>
                  <a:cubicBezTo>
                    <a:pt x="87" y="123"/>
                    <a:pt x="87" y="126"/>
                    <a:pt x="88" y="128"/>
                  </a:cubicBezTo>
                  <a:cubicBezTo>
                    <a:pt x="90" y="132"/>
                    <a:pt x="90" y="132"/>
                    <a:pt x="92" y="129"/>
                  </a:cubicBezTo>
                  <a:cubicBezTo>
                    <a:pt x="96" y="123"/>
                    <a:pt x="96" y="109"/>
                    <a:pt x="104" y="106"/>
                  </a:cubicBezTo>
                  <a:cubicBezTo>
                    <a:pt x="112" y="104"/>
                    <a:pt x="108" y="113"/>
                    <a:pt x="112" y="115"/>
                  </a:cubicBezTo>
                  <a:cubicBezTo>
                    <a:pt x="115" y="117"/>
                    <a:pt x="115" y="114"/>
                    <a:pt x="118" y="113"/>
                  </a:cubicBezTo>
                  <a:cubicBezTo>
                    <a:pt x="121" y="112"/>
                    <a:pt x="122" y="114"/>
                    <a:pt x="125" y="115"/>
                  </a:cubicBezTo>
                  <a:cubicBezTo>
                    <a:pt x="129" y="117"/>
                    <a:pt x="126" y="118"/>
                    <a:pt x="131" y="117"/>
                  </a:cubicBezTo>
                  <a:cubicBezTo>
                    <a:pt x="134" y="116"/>
                    <a:pt x="134" y="113"/>
                    <a:pt x="138" y="113"/>
                  </a:cubicBezTo>
                  <a:cubicBezTo>
                    <a:pt x="145" y="112"/>
                    <a:pt x="148" y="119"/>
                    <a:pt x="150" y="125"/>
                  </a:cubicBezTo>
                  <a:cubicBezTo>
                    <a:pt x="150" y="128"/>
                    <a:pt x="152" y="138"/>
                    <a:pt x="155" y="140"/>
                  </a:cubicBezTo>
                  <a:cubicBezTo>
                    <a:pt x="164" y="143"/>
                    <a:pt x="157" y="107"/>
                    <a:pt x="174" y="119"/>
                  </a:cubicBezTo>
                  <a:cubicBezTo>
                    <a:pt x="176" y="120"/>
                    <a:pt x="178" y="123"/>
                    <a:pt x="181" y="122"/>
                  </a:cubicBezTo>
                  <a:cubicBezTo>
                    <a:pt x="185" y="121"/>
                    <a:pt x="189" y="113"/>
                    <a:pt x="194" y="112"/>
                  </a:cubicBezTo>
                  <a:cubicBezTo>
                    <a:pt x="200" y="110"/>
                    <a:pt x="205" y="108"/>
                    <a:pt x="209" y="114"/>
                  </a:cubicBezTo>
                  <a:cubicBezTo>
                    <a:pt x="210" y="117"/>
                    <a:pt x="209" y="121"/>
                    <a:pt x="213" y="120"/>
                  </a:cubicBezTo>
                  <a:cubicBezTo>
                    <a:pt x="216" y="120"/>
                    <a:pt x="222" y="109"/>
                    <a:pt x="225" y="106"/>
                  </a:cubicBezTo>
                  <a:cubicBezTo>
                    <a:pt x="229" y="103"/>
                    <a:pt x="233" y="99"/>
                    <a:pt x="238" y="103"/>
                  </a:cubicBezTo>
                  <a:cubicBezTo>
                    <a:pt x="240" y="106"/>
                    <a:pt x="240" y="112"/>
                    <a:pt x="244" y="113"/>
                  </a:cubicBezTo>
                  <a:cubicBezTo>
                    <a:pt x="247" y="106"/>
                    <a:pt x="246" y="95"/>
                    <a:pt x="250" y="88"/>
                  </a:cubicBezTo>
                  <a:cubicBezTo>
                    <a:pt x="253" y="83"/>
                    <a:pt x="256" y="82"/>
                    <a:pt x="260" y="80"/>
                  </a:cubicBezTo>
                  <a:cubicBezTo>
                    <a:pt x="266" y="78"/>
                    <a:pt x="264" y="79"/>
                    <a:pt x="265" y="73"/>
                  </a:cubicBezTo>
                  <a:cubicBezTo>
                    <a:pt x="267" y="65"/>
                    <a:pt x="275" y="59"/>
                    <a:pt x="279" y="52"/>
                  </a:cubicBezTo>
                  <a:cubicBezTo>
                    <a:pt x="283" y="45"/>
                    <a:pt x="286" y="39"/>
                    <a:pt x="288" y="31"/>
                  </a:cubicBezTo>
                  <a:cubicBezTo>
                    <a:pt x="291" y="21"/>
                    <a:pt x="287" y="0"/>
                    <a:pt x="273" y="11"/>
                  </a:cubicBezTo>
                  <a:cubicBezTo>
                    <a:pt x="263" y="18"/>
                    <a:pt x="258" y="44"/>
                    <a:pt x="242" y="37"/>
                  </a:cubicBezTo>
                  <a:cubicBezTo>
                    <a:pt x="239" y="36"/>
                    <a:pt x="239" y="34"/>
                    <a:pt x="235" y="35"/>
                  </a:cubicBezTo>
                  <a:cubicBezTo>
                    <a:pt x="232" y="36"/>
                    <a:pt x="229" y="45"/>
                    <a:pt x="226" y="48"/>
                  </a:cubicBezTo>
                  <a:cubicBezTo>
                    <a:pt x="222" y="53"/>
                    <a:pt x="217" y="52"/>
                    <a:pt x="211" y="56"/>
                  </a:cubicBezTo>
                  <a:cubicBezTo>
                    <a:pt x="196" y="64"/>
                    <a:pt x="183" y="80"/>
                    <a:pt x="165" y="74"/>
                  </a:cubicBezTo>
                  <a:cubicBezTo>
                    <a:pt x="156" y="72"/>
                    <a:pt x="155" y="66"/>
                    <a:pt x="150" y="61"/>
                  </a:cubicBezTo>
                  <a:cubicBezTo>
                    <a:pt x="142" y="52"/>
                    <a:pt x="136" y="65"/>
                    <a:pt x="129" y="68"/>
                  </a:cubicBezTo>
                  <a:cubicBezTo>
                    <a:pt x="121" y="72"/>
                    <a:pt x="116" y="67"/>
                    <a:pt x="109" y="66"/>
                  </a:cubicBezTo>
                  <a:cubicBezTo>
                    <a:pt x="106" y="65"/>
                    <a:pt x="102" y="66"/>
                    <a:pt x="99" y="63"/>
                  </a:cubicBezTo>
                  <a:cubicBezTo>
                    <a:pt x="97" y="60"/>
                    <a:pt x="99" y="56"/>
                    <a:pt x="96" y="54"/>
                  </a:cubicBezTo>
                  <a:cubicBezTo>
                    <a:pt x="93" y="52"/>
                    <a:pt x="87" y="55"/>
                    <a:pt x="84" y="54"/>
                  </a:cubicBezTo>
                  <a:cubicBezTo>
                    <a:pt x="77" y="53"/>
                    <a:pt x="74" y="47"/>
                    <a:pt x="68" y="43"/>
                  </a:cubicBezTo>
                  <a:cubicBezTo>
                    <a:pt x="62" y="38"/>
                    <a:pt x="57" y="41"/>
                    <a:pt x="50" y="41"/>
                  </a:cubicBezTo>
                  <a:cubicBezTo>
                    <a:pt x="45" y="41"/>
                    <a:pt x="41" y="39"/>
                    <a:pt x="37" y="36"/>
                  </a:cubicBezTo>
                  <a:cubicBezTo>
                    <a:pt x="31" y="30"/>
                    <a:pt x="23" y="21"/>
                    <a:pt x="14" y="23"/>
                  </a:cubicBezTo>
                  <a:cubicBezTo>
                    <a:pt x="7" y="24"/>
                    <a:pt x="0" y="28"/>
                    <a:pt x="2" y="3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3"/>
            <p:cNvSpPr/>
            <p:nvPr/>
          </p:nvSpPr>
          <p:spPr>
            <a:xfrm>
              <a:off x="5456238" y="4021138"/>
              <a:ext cx="1127125" cy="725488"/>
            </a:xfrm>
            <a:custGeom>
              <a:rect b="b" l="l" r="r" t="t"/>
              <a:pathLst>
                <a:path extrusionOk="0" h="185" w="307">
                  <a:moveTo>
                    <a:pt x="39" y="97"/>
                  </a:moveTo>
                  <a:cubicBezTo>
                    <a:pt x="43" y="88"/>
                    <a:pt x="52" y="80"/>
                    <a:pt x="57" y="72"/>
                  </a:cubicBezTo>
                  <a:cubicBezTo>
                    <a:pt x="60" y="66"/>
                    <a:pt x="64" y="59"/>
                    <a:pt x="66" y="52"/>
                  </a:cubicBezTo>
                  <a:cubicBezTo>
                    <a:pt x="69" y="46"/>
                    <a:pt x="69" y="39"/>
                    <a:pt x="71" y="33"/>
                  </a:cubicBezTo>
                  <a:cubicBezTo>
                    <a:pt x="73" y="29"/>
                    <a:pt x="76" y="16"/>
                    <a:pt x="80" y="23"/>
                  </a:cubicBezTo>
                  <a:cubicBezTo>
                    <a:pt x="83" y="29"/>
                    <a:pt x="78" y="39"/>
                    <a:pt x="80" y="45"/>
                  </a:cubicBezTo>
                  <a:cubicBezTo>
                    <a:pt x="82" y="53"/>
                    <a:pt x="83" y="59"/>
                    <a:pt x="90" y="52"/>
                  </a:cubicBezTo>
                  <a:cubicBezTo>
                    <a:pt x="92" y="50"/>
                    <a:pt x="93" y="46"/>
                    <a:pt x="96" y="46"/>
                  </a:cubicBezTo>
                  <a:cubicBezTo>
                    <a:pt x="99" y="45"/>
                    <a:pt x="101" y="51"/>
                    <a:pt x="105" y="50"/>
                  </a:cubicBezTo>
                  <a:cubicBezTo>
                    <a:pt x="108" y="49"/>
                    <a:pt x="111" y="44"/>
                    <a:pt x="113" y="42"/>
                  </a:cubicBezTo>
                  <a:cubicBezTo>
                    <a:pt x="117" y="39"/>
                    <a:pt x="120" y="38"/>
                    <a:pt x="122" y="33"/>
                  </a:cubicBezTo>
                  <a:cubicBezTo>
                    <a:pt x="128" y="24"/>
                    <a:pt x="129" y="23"/>
                    <a:pt x="133" y="13"/>
                  </a:cubicBezTo>
                  <a:cubicBezTo>
                    <a:pt x="135" y="7"/>
                    <a:pt x="138" y="0"/>
                    <a:pt x="145" y="6"/>
                  </a:cubicBezTo>
                  <a:cubicBezTo>
                    <a:pt x="150" y="10"/>
                    <a:pt x="152" y="9"/>
                    <a:pt x="153" y="15"/>
                  </a:cubicBezTo>
                  <a:cubicBezTo>
                    <a:pt x="155" y="22"/>
                    <a:pt x="155" y="32"/>
                    <a:pt x="161" y="37"/>
                  </a:cubicBezTo>
                  <a:cubicBezTo>
                    <a:pt x="165" y="33"/>
                    <a:pt x="165" y="22"/>
                    <a:pt x="170" y="28"/>
                  </a:cubicBezTo>
                  <a:cubicBezTo>
                    <a:pt x="173" y="30"/>
                    <a:pt x="171" y="34"/>
                    <a:pt x="174" y="36"/>
                  </a:cubicBezTo>
                  <a:cubicBezTo>
                    <a:pt x="179" y="40"/>
                    <a:pt x="179" y="35"/>
                    <a:pt x="183" y="36"/>
                  </a:cubicBezTo>
                  <a:cubicBezTo>
                    <a:pt x="189" y="38"/>
                    <a:pt x="190" y="50"/>
                    <a:pt x="198" y="48"/>
                  </a:cubicBezTo>
                  <a:cubicBezTo>
                    <a:pt x="206" y="47"/>
                    <a:pt x="201" y="34"/>
                    <a:pt x="209" y="39"/>
                  </a:cubicBezTo>
                  <a:cubicBezTo>
                    <a:pt x="211" y="41"/>
                    <a:pt x="214" y="47"/>
                    <a:pt x="215" y="50"/>
                  </a:cubicBezTo>
                  <a:cubicBezTo>
                    <a:pt x="218" y="54"/>
                    <a:pt x="221" y="58"/>
                    <a:pt x="224" y="62"/>
                  </a:cubicBezTo>
                  <a:cubicBezTo>
                    <a:pt x="226" y="64"/>
                    <a:pt x="229" y="69"/>
                    <a:pt x="232" y="70"/>
                  </a:cubicBezTo>
                  <a:cubicBezTo>
                    <a:pt x="237" y="72"/>
                    <a:pt x="236" y="67"/>
                    <a:pt x="240" y="66"/>
                  </a:cubicBezTo>
                  <a:cubicBezTo>
                    <a:pt x="243" y="64"/>
                    <a:pt x="240" y="63"/>
                    <a:pt x="244" y="67"/>
                  </a:cubicBezTo>
                  <a:cubicBezTo>
                    <a:pt x="245" y="68"/>
                    <a:pt x="248" y="74"/>
                    <a:pt x="249" y="76"/>
                  </a:cubicBezTo>
                  <a:cubicBezTo>
                    <a:pt x="252" y="82"/>
                    <a:pt x="254" y="88"/>
                    <a:pt x="257" y="94"/>
                  </a:cubicBezTo>
                  <a:cubicBezTo>
                    <a:pt x="259" y="98"/>
                    <a:pt x="261" y="101"/>
                    <a:pt x="266" y="103"/>
                  </a:cubicBezTo>
                  <a:cubicBezTo>
                    <a:pt x="273" y="105"/>
                    <a:pt x="273" y="103"/>
                    <a:pt x="276" y="110"/>
                  </a:cubicBezTo>
                  <a:cubicBezTo>
                    <a:pt x="282" y="124"/>
                    <a:pt x="295" y="134"/>
                    <a:pt x="303" y="147"/>
                  </a:cubicBezTo>
                  <a:cubicBezTo>
                    <a:pt x="307" y="155"/>
                    <a:pt x="303" y="178"/>
                    <a:pt x="290" y="173"/>
                  </a:cubicBezTo>
                  <a:cubicBezTo>
                    <a:pt x="274" y="168"/>
                    <a:pt x="274" y="142"/>
                    <a:pt x="260" y="136"/>
                  </a:cubicBezTo>
                  <a:cubicBezTo>
                    <a:pt x="260" y="144"/>
                    <a:pt x="262" y="171"/>
                    <a:pt x="250" y="153"/>
                  </a:cubicBezTo>
                  <a:cubicBezTo>
                    <a:pt x="242" y="185"/>
                    <a:pt x="202" y="122"/>
                    <a:pt x="195" y="113"/>
                  </a:cubicBezTo>
                  <a:cubicBezTo>
                    <a:pt x="187" y="104"/>
                    <a:pt x="177" y="91"/>
                    <a:pt x="164" y="99"/>
                  </a:cubicBezTo>
                  <a:cubicBezTo>
                    <a:pt x="151" y="106"/>
                    <a:pt x="143" y="119"/>
                    <a:pt x="129" y="106"/>
                  </a:cubicBezTo>
                  <a:cubicBezTo>
                    <a:pt x="124" y="102"/>
                    <a:pt x="120" y="93"/>
                    <a:pt x="115" y="90"/>
                  </a:cubicBezTo>
                  <a:cubicBezTo>
                    <a:pt x="111" y="88"/>
                    <a:pt x="104" y="87"/>
                    <a:pt x="100" y="86"/>
                  </a:cubicBezTo>
                  <a:cubicBezTo>
                    <a:pt x="84" y="82"/>
                    <a:pt x="76" y="99"/>
                    <a:pt x="68" y="110"/>
                  </a:cubicBezTo>
                  <a:cubicBezTo>
                    <a:pt x="58" y="124"/>
                    <a:pt x="48" y="138"/>
                    <a:pt x="33" y="148"/>
                  </a:cubicBezTo>
                  <a:cubicBezTo>
                    <a:pt x="25" y="152"/>
                    <a:pt x="4" y="164"/>
                    <a:pt x="1" y="150"/>
                  </a:cubicBezTo>
                  <a:cubicBezTo>
                    <a:pt x="0" y="144"/>
                    <a:pt x="3" y="140"/>
                    <a:pt x="7" y="136"/>
                  </a:cubicBezTo>
                  <a:cubicBezTo>
                    <a:pt x="12" y="132"/>
                    <a:pt x="15" y="128"/>
                    <a:pt x="19" y="122"/>
                  </a:cubicBezTo>
                  <a:cubicBezTo>
                    <a:pt x="25" y="112"/>
                    <a:pt x="32" y="103"/>
                    <a:pt x="39" y="9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3"/>
            <p:cNvSpPr/>
            <p:nvPr/>
          </p:nvSpPr>
          <p:spPr>
            <a:xfrm>
              <a:off x="5713413" y="2705101"/>
              <a:ext cx="719138" cy="1641475"/>
            </a:xfrm>
            <a:custGeom>
              <a:rect b="b" l="l" r="r" t="t"/>
              <a:pathLst>
                <a:path extrusionOk="0" h="419" w="196">
                  <a:moveTo>
                    <a:pt x="0" y="25"/>
                  </a:moveTo>
                  <a:cubicBezTo>
                    <a:pt x="6" y="29"/>
                    <a:pt x="14" y="46"/>
                    <a:pt x="21" y="37"/>
                  </a:cubicBezTo>
                  <a:cubicBezTo>
                    <a:pt x="27" y="31"/>
                    <a:pt x="20" y="16"/>
                    <a:pt x="22" y="9"/>
                  </a:cubicBezTo>
                  <a:cubicBezTo>
                    <a:pt x="30" y="0"/>
                    <a:pt x="30" y="47"/>
                    <a:pt x="51" y="44"/>
                  </a:cubicBezTo>
                  <a:cubicBezTo>
                    <a:pt x="56" y="44"/>
                    <a:pt x="54" y="33"/>
                    <a:pt x="57" y="29"/>
                  </a:cubicBezTo>
                  <a:cubicBezTo>
                    <a:pt x="58" y="27"/>
                    <a:pt x="57" y="23"/>
                    <a:pt x="60" y="23"/>
                  </a:cubicBezTo>
                  <a:cubicBezTo>
                    <a:pt x="63" y="21"/>
                    <a:pt x="63" y="26"/>
                    <a:pt x="66" y="26"/>
                  </a:cubicBezTo>
                  <a:cubicBezTo>
                    <a:pt x="69" y="27"/>
                    <a:pt x="71" y="24"/>
                    <a:pt x="72" y="24"/>
                  </a:cubicBezTo>
                  <a:cubicBezTo>
                    <a:pt x="76" y="25"/>
                    <a:pt x="77" y="27"/>
                    <a:pt x="80" y="27"/>
                  </a:cubicBezTo>
                  <a:cubicBezTo>
                    <a:pt x="86" y="27"/>
                    <a:pt x="90" y="22"/>
                    <a:pt x="95" y="26"/>
                  </a:cubicBezTo>
                  <a:cubicBezTo>
                    <a:pt x="103" y="32"/>
                    <a:pt x="101" y="54"/>
                    <a:pt x="111" y="57"/>
                  </a:cubicBezTo>
                  <a:cubicBezTo>
                    <a:pt x="121" y="59"/>
                    <a:pt x="122" y="35"/>
                    <a:pt x="126" y="30"/>
                  </a:cubicBezTo>
                  <a:cubicBezTo>
                    <a:pt x="128" y="28"/>
                    <a:pt x="127" y="32"/>
                    <a:pt x="129" y="33"/>
                  </a:cubicBezTo>
                  <a:cubicBezTo>
                    <a:pt x="138" y="35"/>
                    <a:pt x="139" y="21"/>
                    <a:pt x="148" y="21"/>
                  </a:cubicBezTo>
                  <a:cubicBezTo>
                    <a:pt x="155" y="21"/>
                    <a:pt x="153" y="32"/>
                    <a:pt x="164" y="31"/>
                  </a:cubicBezTo>
                  <a:cubicBezTo>
                    <a:pt x="169" y="30"/>
                    <a:pt x="177" y="19"/>
                    <a:pt x="183" y="23"/>
                  </a:cubicBezTo>
                  <a:cubicBezTo>
                    <a:pt x="189" y="26"/>
                    <a:pt x="182" y="50"/>
                    <a:pt x="181" y="56"/>
                  </a:cubicBezTo>
                  <a:cubicBezTo>
                    <a:pt x="153" y="264"/>
                    <a:pt x="196" y="401"/>
                    <a:pt x="196" y="417"/>
                  </a:cubicBezTo>
                  <a:cubicBezTo>
                    <a:pt x="181" y="419"/>
                    <a:pt x="182" y="373"/>
                    <a:pt x="164" y="379"/>
                  </a:cubicBezTo>
                  <a:cubicBezTo>
                    <a:pt x="160" y="380"/>
                    <a:pt x="161" y="386"/>
                    <a:pt x="156" y="384"/>
                  </a:cubicBezTo>
                  <a:cubicBezTo>
                    <a:pt x="153" y="384"/>
                    <a:pt x="149" y="374"/>
                    <a:pt x="148" y="371"/>
                  </a:cubicBezTo>
                  <a:cubicBezTo>
                    <a:pt x="144" y="362"/>
                    <a:pt x="143" y="346"/>
                    <a:pt x="137" y="343"/>
                  </a:cubicBezTo>
                  <a:cubicBezTo>
                    <a:pt x="126" y="339"/>
                    <a:pt x="126" y="361"/>
                    <a:pt x="122" y="363"/>
                  </a:cubicBezTo>
                  <a:cubicBezTo>
                    <a:pt x="116" y="364"/>
                    <a:pt x="113" y="358"/>
                    <a:pt x="110" y="354"/>
                  </a:cubicBezTo>
                  <a:cubicBezTo>
                    <a:pt x="110" y="355"/>
                    <a:pt x="110" y="358"/>
                    <a:pt x="108" y="357"/>
                  </a:cubicBezTo>
                  <a:cubicBezTo>
                    <a:pt x="104" y="354"/>
                    <a:pt x="103" y="349"/>
                    <a:pt x="98" y="347"/>
                  </a:cubicBezTo>
                  <a:cubicBezTo>
                    <a:pt x="95" y="346"/>
                    <a:pt x="94" y="349"/>
                    <a:pt x="91" y="347"/>
                  </a:cubicBezTo>
                  <a:cubicBezTo>
                    <a:pt x="88" y="346"/>
                    <a:pt x="88" y="342"/>
                    <a:pt x="86" y="340"/>
                  </a:cubicBezTo>
                  <a:cubicBezTo>
                    <a:pt x="77" y="328"/>
                    <a:pt x="64" y="325"/>
                    <a:pt x="54" y="337"/>
                  </a:cubicBezTo>
                  <a:cubicBezTo>
                    <a:pt x="48" y="344"/>
                    <a:pt x="47" y="358"/>
                    <a:pt x="40" y="364"/>
                  </a:cubicBezTo>
                  <a:cubicBezTo>
                    <a:pt x="32" y="371"/>
                    <a:pt x="35" y="363"/>
                    <a:pt x="29" y="363"/>
                  </a:cubicBezTo>
                  <a:cubicBezTo>
                    <a:pt x="23" y="362"/>
                    <a:pt x="23" y="373"/>
                    <a:pt x="18" y="370"/>
                  </a:cubicBezTo>
                  <a:cubicBezTo>
                    <a:pt x="13" y="363"/>
                    <a:pt x="20" y="352"/>
                    <a:pt x="15" y="346"/>
                  </a:cubicBezTo>
                  <a:cubicBezTo>
                    <a:pt x="10" y="340"/>
                    <a:pt x="1" y="347"/>
                    <a:pt x="0" y="336"/>
                  </a:cubicBezTo>
                  <a:cubicBezTo>
                    <a:pt x="0" y="330"/>
                    <a:pt x="5" y="323"/>
                    <a:pt x="6" y="317"/>
                  </a:cubicBezTo>
                  <a:cubicBezTo>
                    <a:pt x="9" y="307"/>
                    <a:pt x="10" y="296"/>
                    <a:pt x="11" y="286"/>
                  </a:cubicBezTo>
                  <a:cubicBezTo>
                    <a:pt x="14" y="261"/>
                    <a:pt x="14" y="236"/>
                    <a:pt x="14" y="212"/>
                  </a:cubicBezTo>
                  <a:cubicBezTo>
                    <a:pt x="14" y="170"/>
                    <a:pt x="10" y="128"/>
                    <a:pt x="6" y="87"/>
                  </a:cubicBezTo>
                  <a:cubicBezTo>
                    <a:pt x="4" y="68"/>
                    <a:pt x="5" y="44"/>
                    <a:pt x="0" y="25"/>
                  </a:cubicBezTo>
                </a:path>
              </a:pathLst>
            </a:custGeom>
            <a:solidFill>
              <a:srgbClr val="CC8F66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3"/>
            <p:cNvSpPr/>
            <p:nvPr/>
          </p:nvSpPr>
          <p:spPr>
            <a:xfrm>
              <a:off x="5735638" y="2844801"/>
              <a:ext cx="87313" cy="474663"/>
            </a:xfrm>
            <a:custGeom>
              <a:rect b="b" l="l" r="r" t="t"/>
              <a:pathLst>
                <a:path extrusionOk="0" h="121" w="24">
                  <a:moveTo>
                    <a:pt x="20" y="0"/>
                  </a:moveTo>
                  <a:cubicBezTo>
                    <a:pt x="19" y="4"/>
                    <a:pt x="18" y="7"/>
                    <a:pt x="13" y="8"/>
                  </a:cubicBezTo>
                  <a:cubicBezTo>
                    <a:pt x="10" y="8"/>
                    <a:pt x="5" y="6"/>
                    <a:pt x="3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11"/>
                    <a:pt x="2" y="19"/>
                    <a:pt x="3" y="26"/>
                  </a:cubicBezTo>
                  <a:cubicBezTo>
                    <a:pt x="3" y="35"/>
                    <a:pt x="4" y="44"/>
                    <a:pt x="5" y="53"/>
                  </a:cubicBezTo>
                  <a:cubicBezTo>
                    <a:pt x="7" y="76"/>
                    <a:pt x="10" y="98"/>
                    <a:pt x="11" y="121"/>
                  </a:cubicBezTo>
                  <a:cubicBezTo>
                    <a:pt x="15" y="116"/>
                    <a:pt x="14" y="103"/>
                    <a:pt x="14" y="97"/>
                  </a:cubicBezTo>
                  <a:cubicBezTo>
                    <a:pt x="14" y="89"/>
                    <a:pt x="14" y="80"/>
                    <a:pt x="13" y="71"/>
                  </a:cubicBezTo>
                  <a:cubicBezTo>
                    <a:pt x="12" y="59"/>
                    <a:pt x="11" y="46"/>
                    <a:pt x="11" y="33"/>
                  </a:cubicBezTo>
                  <a:cubicBezTo>
                    <a:pt x="11" y="25"/>
                    <a:pt x="12" y="21"/>
                    <a:pt x="18" y="14"/>
                  </a:cubicBezTo>
                  <a:cubicBezTo>
                    <a:pt x="20" y="11"/>
                    <a:pt x="24" y="5"/>
                    <a:pt x="21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3"/>
            <p:cNvSpPr/>
            <p:nvPr/>
          </p:nvSpPr>
          <p:spPr>
            <a:xfrm>
              <a:off x="5881688" y="2814638"/>
              <a:ext cx="165100" cy="82550"/>
            </a:xfrm>
            <a:custGeom>
              <a:rect b="b" l="l" r="r" t="t"/>
              <a:pathLst>
                <a:path extrusionOk="0" h="21" w="45">
                  <a:moveTo>
                    <a:pt x="0" y="18"/>
                  </a:moveTo>
                  <a:cubicBezTo>
                    <a:pt x="6" y="20"/>
                    <a:pt x="11" y="19"/>
                    <a:pt x="13" y="14"/>
                  </a:cubicBezTo>
                  <a:cubicBezTo>
                    <a:pt x="15" y="8"/>
                    <a:pt x="13" y="4"/>
                    <a:pt x="19" y="1"/>
                  </a:cubicBezTo>
                  <a:cubicBezTo>
                    <a:pt x="18" y="2"/>
                    <a:pt x="21" y="3"/>
                    <a:pt x="21" y="3"/>
                  </a:cubicBezTo>
                  <a:cubicBezTo>
                    <a:pt x="23" y="3"/>
                    <a:pt x="23" y="1"/>
                    <a:pt x="24" y="1"/>
                  </a:cubicBezTo>
                  <a:cubicBezTo>
                    <a:pt x="26" y="1"/>
                    <a:pt x="27" y="2"/>
                    <a:pt x="29" y="2"/>
                  </a:cubicBezTo>
                  <a:cubicBezTo>
                    <a:pt x="34" y="3"/>
                    <a:pt x="39" y="0"/>
                    <a:pt x="45" y="1"/>
                  </a:cubicBezTo>
                  <a:cubicBezTo>
                    <a:pt x="40" y="1"/>
                    <a:pt x="37" y="2"/>
                    <a:pt x="33" y="4"/>
                  </a:cubicBezTo>
                  <a:cubicBezTo>
                    <a:pt x="29" y="7"/>
                    <a:pt x="24" y="6"/>
                    <a:pt x="21" y="7"/>
                  </a:cubicBezTo>
                  <a:cubicBezTo>
                    <a:pt x="17" y="9"/>
                    <a:pt x="18" y="15"/>
                    <a:pt x="15" y="18"/>
                  </a:cubicBezTo>
                  <a:cubicBezTo>
                    <a:pt x="12" y="21"/>
                    <a:pt x="6" y="21"/>
                    <a:pt x="3" y="2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3"/>
            <p:cNvSpPr/>
            <p:nvPr/>
          </p:nvSpPr>
          <p:spPr>
            <a:xfrm>
              <a:off x="6135688" y="2801938"/>
              <a:ext cx="131763" cy="149225"/>
            </a:xfrm>
            <a:custGeom>
              <a:rect b="b" l="l" r="r" t="t"/>
              <a:pathLst>
                <a:path extrusionOk="0" h="38" w="36">
                  <a:moveTo>
                    <a:pt x="0" y="34"/>
                  </a:moveTo>
                  <a:cubicBezTo>
                    <a:pt x="8" y="38"/>
                    <a:pt x="11" y="16"/>
                    <a:pt x="14" y="11"/>
                  </a:cubicBezTo>
                  <a:cubicBezTo>
                    <a:pt x="18" y="17"/>
                    <a:pt x="21" y="8"/>
                    <a:pt x="23" y="6"/>
                  </a:cubicBezTo>
                  <a:cubicBezTo>
                    <a:pt x="26" y="3"/>
                    <a:pt x="31" y="0"/>
                    <a:pt x="36" y="2"/>
                  </a:cubicBezTo>
                  <a:cubicBezTo>
                    <a:pt x="27" y="3"/>
                    <a:pt x="24" y="12"/>
                    <a:pt x="21" y="19"/>
                  </a:cubicBezTo>
                  <a:cubicBezTo>
                    <a:pt x="13" y="18"/>
                    <a:pt x="16" y="23"/>
                    <a:pt x="13" y="28"/>
                  </a:cubicBezTo>
                  <a:cubicBezTo>
                    <a:pt x="10" y="33"/>
                    <a:pt x="6" y="32"/>
                    <a:pt x="1" y="34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3"/>
            <p:cNvSpPr/>
            <p:nvPr/>
          </p:nvSpPr>
          <p:spPr>
            <a:xfrm>
              <a:off x="5805488" y="2163763"/>
              <a:ext cx="257175" cy="128588"/>
            </a:xfrm>
            <a:custGeom>
              <a:rect b="b" l="l" r="r" t="t"/>
              <a:pathLst>
                <a:path extrusionOk="0" h="33" w="70">
                  <a:moveTo>
                    <a:pt x="4" y="18"/>
                  </a:moveTo>
                  <a:cubicBezTo>
                    <a:pt x="22" y="4"/>
                    <a:pt x="35" y="33"/>
                    <a:pt x="51" y="31"/>
                  </a:cubicBezTo>
                  <a:cubicBezTo>
                    <a:pt x="57" y="30"/>
                    <a:pt x="58" y="29"/>
                    <a:pt x="62" y="24"/>
                  </a:cubicBezTo>
                  <a:cubicBezTo>
                    <a:pt x="64" y="21"/>
                    <a:pt x="70" y="14"/>
                    <a:pt x="62" y="12"/>
                  </a:cubicBezTo>
                  <a:cubicBezTo>
                    <a:pt x="56" y="11"/>
                    <a:pt x="54" y="19"/>
                    <a:pt x="46" y="16"/>
                  </a:cubicBezTo>
                  <a:cubicBezTo>
                    <a:pt x="38" y="14"/>
                    <a:pt x="33" y="6"/>
                    <a:pt x="25" y="4"/>
                  </a:cubicBezTo>
                  <a:cubicBezTo>
                    <a:pt x="18" y="2"/>
                    <a:pt x="9" y="0"/>
                    <a:pt x="4" y="5"/>
                  </a:cubicBezTo>
                  <a:cubicBezTo>
                    <a:pt x="0" y="9"/>
                    <a:pt x="1" y="14"/>
                    <a:pt x="6" y="17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3"/>
            <p:cNvSpPr/>
            <p:nvPr/>
          </p:nvSpPr>
          <p:spPr>
            <a:xfrm>
              <a:off x="5937250" y="21399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0" y="6"/>
                  </a:moveTo>
                  <a:cubicBezTo>
                    <a:pt x="3" y="9"/>
                    <a:pt x="6" y="13"/>
                    <a:pt x="10" y="12"/>
                  </a:cubicBezTo>
                  <a:cubicBezTo>
                    <a:pt x="12" y="12"/>
                    <a:pt x="15" y="8"/>
                    <a:pt x="14" y="5"/>
                  </a:cubicBezTo>
                  <a:cubicBezTo>
                    <a:pt x="12" y="0"/>
                    <a:pt x="2" y="1"/>
                    <a:pt x="1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3"/>
            <p:cNvSpPr/>
            <p:nvPr/>
          </p:nvSpPr>
          <p:spPr>
            <a:xfrm>
              <a:off x="6113463" y="2203451"/>
              <a:ext cx="153988" cy="74613"/>
            </a:xfrm>
            <a:custGeom>
              <a:rect b="b" l="l" r="r" t="t"/>
              <a:pathLst>
                <a:path extrusionOk="0" h="19" w="42">
                  <a:moveTo>
                    <a:pt x="2" y="7"/>
                  </a:moveTo>
                  <a:cubicBezTo>
                    <a:pt x="2" y="10"/>
                    <a:pt x="0" y="19"/>
                    <a:pt x="4" y="19"/>
                  </a:cubicBezTo>
                  <a:cubicBezTo>
                    <a:pt x="6" y="19"/>
                    <a:pt x="7" y="16"/>
                    <a:pt x="8" y="15"/>
                  </a:cubicBezTo>
                  <a:cubicBezTo>
                    <a:pt x="11" y="14"/>
                    <a:pt x="12" y="15"/>
                    <a:pt x="14" y="13"/>
                  </a:cubicBezTo>
                  <a:cubicBezTo>
                    <a:pt x="16" y="12"/>
                    <a:pt x="17" y="10"/>
                    <a:pt x="19" y="9"/>
                  </a:cubicBezTo>
                  <a:cubicBezTo>
                    <a:pt x="21" y="8"/>
                    <a:pt x="25" y="8"/>
                    <a:pt x="27" y="8"/>
                  </a:cubicBezTo>
                  <a:cubicBezTo>
                    <a:pt x="32" y="9"/>
                    <a:pt x="37" y="12"/>
                    <a:pt x="42" y="12"/>
                  </a:cubicBezTo>
                  <a:cubicBezTo>
                    <a:pt x="42" y="9"/>
                    <a:pt x="36" y="3"/>
                    <a:pt x="33" y="2"/>
                  </a:cubicBezTo>
                  <a:cubicBezTo>
                    <a:pt x="29" y="0"/>
                    <a:pt x="26" y="2"/>
                    <a:pt x="22" y="2"/>
                  </a:cubicBezTo>
                  <a:cubicBezTo>
                    <a:pt x="17" y="3"/>
                    <a:pt x="13" y="1"/>
                    <a:pt x="9" y="1"/>
                  </a:cubicBezTo>
                  <a:cubicBezTo>
                    <a:pt x="4" y="2"/>
                    <a:pt x="4" y="4"/>
                    <a:pt x="2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3"/>
            <p:cNvSpPr/>
            <p:nvPr/>
          </p:nvSpPr>
          <p:spPr>
            <a:xfrm>
              <a:off x="6062663" y="2166938"/>
              <a:ext cx="42863" cy="44450"/>
            </a:xfrm>
            <a:custGeom>
              <a:rect b="b" l="l" r="r" t="t"/>
              <a:pathLst>
                <a:path extrusionOk="0" h="11" w="12">
                  <a:moveTo>
                    <a:pt x="0" y="7"/>
                  </a:moveTo>
                  <a:cubicBezTo>
                    <a:pt x="1" y="7"/>
                    <a:pt x="3" y="11"/>
                    <a:pt x="7" y="11"/>
                  </a:cubicBezTo>
                  <a:cubicBezTo>
                    <a:pt x="9" y="11"/>
                    <a:pt x="12" y="7"/>
                    <a:pt x="12" y="4"/>
                  </a:cubicBezTo>
                  <a:cubicBezTo>
                    <a:pt x="12" y="1"/>
                    <a:pt x="11" y="0"/>
                    <a:pt x="7" y="1"/>
                  </a:cubicBezTo>
                  <a:cubicBezTo>
                    <a:pt x="5" y="1"/>
                    <a:pt x="2" y="2"/>
                    <a:pt x="2" y="5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3"/>
            <p:cNvSpPr/>
            <p:nvPr/>
          </p:nvSpPr>
          <p:spPr>
            <a:xfrm>
              <a:off x="6292850" y="2230438"/>
              <a:ext cx="69850" cy="31750"/>
            </a:xfrm>
            <a:custGeom>
              <a:rect b="b" l="l" r="r" t="t"/>
              <a:pathLst>
                <a:path extrusionOk="0" h="8" w="19">
                  <a:moveTo>
                    <a:pt x="1" y="5"/>
                  </a:moveTo>
                  <a:cubicBezTo>
                    <a:pt x="6" y="7"/>
                    <a:pt x="7" y="8"/>
                    <a:pt x="12" y="7"/>
                  </a:cubicBezTo>
                  <a:cubicBezTo>
                    <a:pt x="15" y="7"/>
                    <a:pt x="18" y="6"/>
                    <a:pt x="19" y="3"/>
                  </a:cubicBezTo>
                  <a:cubicBezTo>
                    <a:pt x="17" y="0"/>
                    <a:pt x="14" y="3"/>
                    <a:pt x="11" y="3"/>
                  </a:cubicBezTo>
                  <a:cubicBezTo>
                    <a:pt x="8" y="3"/>
                    <a:pt x="4" y="1"/>
                    <a:pt x="1" y="0"/>
                  </a:cubicBezTo>
                  <a:cubicBezTo>
                    <a:pt x="1" y="1"/>
                    <a:pt x="0" y="1"/>
                    <a:pt x="0" y="1"/>
                  </a:cubicBezTo>
                  <a:cubicBezTo>
                    <a:pt x="1" y="2"/>
                    <a:pt x="1" y="2"/>
                    <a:pt x="1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3"/>
            <p:cNvSpPr/>
            <p:nvPr/>
          </p:nvSpPr>
          <p:spPr>
            <a:xfrm>
              <a:off x="5886450" y="2454276"/>
              <a:ext cx="50800" cy="61913"/>
            </a:xfrm>
            <a:custGeom>
              <a:rect b="b" l="l" r="r" t="t"/>
              <a:pathLst>
                <a:path extrusionOk="0" h="16" w="14">
                  <a:moveTo>
                    <a:pt x="0" y="2"/>
                  </a:moveTo>
                  <a:cubicBezTo>
                    <a:pt x="3" y="3"/>
                    <a:pt x="8" y="0"/>
                    <a:pt x="10" y="2"/>
                  </a:cubicBezTo>
                  <a:cubicBezTo>
                    <a:pt x="12" y="3"/>
                    <a:pt x="14" y="8"/>
                    <a:pt x="14" y="11"/>
                  </a:cubicBezTo>
                  <a:cubicBezTo>
                    <a:pt x="12" y="16"/>
                    <a:pt x="11" y="14"/>
                    <a:pt x="9" y="10"/>
                  </a:cubicBezTo>
                  <a:cubicBezTo>
                    <a:pt x="7" y="6"/>
                    <a:pt x="7" y="5"/>
                    <a:pt x="2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3"/>
            <p:cNvSpPr/>
            <p:nvPr/>
          </p:nvSpPr>
          <p:spPr>
            <a:xfrm>
              <a:off x="6069013" y="2470151"/>
              <a:ext cx="55563" cy="50800"/>
            </a:xfrm>
            <a:custGeom>
              <a:rect b="b" l="l" r="r" t="t"/>
              <a:pathLst>
                <a:path extrusionOk="0" h="13" w="15">
                  <a:moveTo>
                    <a:pt x="1" y="3"/>
                  </a:moveTo>
                  <a:cubicBezTo>
                    <a:pt x="5" y="1"/>
                    <a:pt x="6" y="0"/>
                    <a:pt x="9" y="4"/>
                  </a:cubicBezTo>
                  <a:cubicBezTo>
                    <a:pt x="12" y="6"/>
                    <a:pt x="15" y="10"/>
                    <a:pt x="15" y="13"/>
                  </a:cubicBezTo>
                  <a:cubicBezTo>
                    <a:pt x="11" y="13"/>
                    <a:pt x="11" y="8"/>
                    <a:pt x="8" y="6"/>
                  </a:cubicBezTo>
                  <a:cubicBezTo>
                    <a:pt x="6" y="4"/>
                    <a:pt x="1" y="6"/>
                    <a:pt x="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3"/>
            <p:cNvSpPr/>
            <p:nvPr/>
          </p:nvSpPr>
          <p:spPr>
            <a:xfrm>
              <a:off x="5967413" y="2500313"/>
              <a:ext cx="61913" cy="39688"/>
            </a:xfrm>
            <a:custGeom>
              <a:rect b="b" l="l" r="r" t="t"/>
              <a:pathLst>
                <a:path extrusionOk="0" h="10" w="17">
                  <a:moveTo>
                    <a:pt x="0" y="1"/>
                  </a:moveTo>
                  <a:cubicBezTo>
                    <a:pt x="3" y="4"/>
                    <a:pt x="17" y="0"/>
                    <a:pt x="14" y="6"/>
                  </a:cubicBezTo>
                  <a:cubicBezTo>
                    <a:pt x="12" y="10"/>
                    <a:pt x="0" y="10"/>
                    <a:pt x="1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3"/>
            <p:cNvSpPr/>
            <p:nvPr/>
          </p:nvSpPr>
          <p:spPr>
            <a:xfrm>
              <a:off x="5786438" y="2246313"/>
              <a:ext cx="44450" cy="61913"/>
            </a:xfrm>
            <a:custGeom>
              <a:rect b="b" l="l" r="r" t="t"/>
              <a:pathLst>
                <a:path extrusionOk="0" h="16" w="12">
                  <a:moveTo>
                    <a:pt x="5" y="0"/>
                  </a:moveTo>
                  <a:cubicBezTo>
                    <a:pt x="7" y="4"/>
                    <a:pt x="12" y="8"/>
                    <a:pt x="12" y="13"/>
                  </a:cubicBezTo>
                  <a:cubicBezTo>
                    <a:pt x="9" y="13"/>
                    <a:pt x="5" y="16"/>
                    <a:pt x="2" y="13"/>
                  </a:cubicBezTo>
                  <a:cubicBezTo>
                    <a:pt x="0" y="10"/>
                    <a:pt x="3" y="4"/>
                    <a:pt x="5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3"/>
            <p:cNvSpPr/>
            <p:nvPr/>
          </p:nvSpPr>
          <p:spPr>
            <a:xfrm>
              <a:off x="5794375" y="2382838"/>
              <a:ext cx="44450" cy="71438"/>
            </a:xfrm>
            <a:custGeom>
              <a:rect b="b" l="l" r="r" t="t"/>
              <a:pathLst>
                <a:path extrusionOk="0" h="18" w="12">
                  <a:moveTo>
                    <a:pt x="5" y="1"/>
                  </a:moveTo>
                  <a:cubicBezTo>
                    <a:pt x="6" y="0"/>
                    <a:pt x="8" y="1"/>
                    <a:pt x="9" y="1"/>
                  </a:cubicBezTo>
                  <a:cubicBezTo>
                    <a:pt x="9" y="6"/>
                    <a:pt x="8" y="12"/>
                    <a:pt x="12" y="16"/>
                  </a:cubicBezTo>
                  <a:cubicBezTo>
                    <a:pt x="6" y="18"/>
                    <a:pt x="0" y="3"/>
                    <a:pt x="5" y="0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3"/>
            <p:cNvSpPr/>
            <p:nvPr/>
          </p:nvSpPr>
          <p:spPr>
            <a:xfrm>
              <a:off x="6138863" y="2524126"/>
              <a:ext cx="85725" cy="50800"/>
            </a:xfrm>
            <a:custGeom>
              <a:rect b="b" l="l" r="r" t="t"/>
              <a:pathLst>
                <a:path extrusionOk="0" h="13" w="23">
                  <a:moveTo>
                    <a:pt x="3" y="2"/>
                  </a:moveTo>
                  <a:cubicBezTo>
                    <a:pt x="0" y="8"/>
                    <a:pt x="23" y="13"/>
                    <a:pt x="20" y="1"/>
                  </a:cubicBezTo>
                  <a:cubicBezTo>
                    <a:pt x="16" y="0"/>
                    <a:pt x="16" y="3"/>
                    <a:pt x="13" y="4"/>
                  </a:cubicBezTo>
                  <a:cubicBezTo>
                    <a:pt x="10" y="4"/>
                    <a:pt x="8" y="3"/>
                    <a:pt x="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3"/>
            <p:cNvSpPr/>
            <p:nvPr/>
          </p:nvSpPr>
          <p:spPr>
            <a:xfrm>
              <a:off x="6219825" y="2470151"/>
              <a:ext cx="36513" cy="46038"/>
            </a:xfrm>
            <a:custGeom>
              <a:rect b="b" l="l" r="r" t="t"/>
              <a:pathLst>
                <a:path extrusionOk="0" h="12" w="10">
                  <a:moveTo>
                    <a:pt x="0" y="8"/>
                  </a:moveTo>
                  <a:cubicBezTo>
                    <a:pt x="2" y="12"/>
                    <a:pt x="10" y="11"/>
                    <a:pt x="10" y="6"/>
                  </a:cubicBezTo>
                  <a:cubicBezTo>
                    <a:pt x="10" y="0"/>
                    <a:pt x="3" y="6"/>
                    <a:pt x="1" y="8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3"/>
            <p:cNvSpPr/>
            <p:nvPr/>
          </p:nvSpPr>
          <p:spPr>
            <a:xfrm>
              <a:off x="6308725" y="2422526"/>
              <a:ext cx="44450" cy="58738"/>
            </a:xfrm>
            <a:custGeom>
              <a:rect b="b" l="l" r="r" t="t"/>
              <a:pathLst>
                <a:path extrusionOk="0" h="15" w="12">
                  <a:moveTo>
                    <a:pt x="0" y="14"/>
                  </a:moveTo>
                  <a:cubicBezTo>
                    <a:pt x="0" y="10"/>
                    <a:pt x="5" y="0"/>
                    <a:pt x="9" y="7"/>
                  </a:cubicBezTo>
                  <a:cubicBezTo>
                    <a:pt x="12" y="13"/>
                    <a:pt x="0" y="15"/>
                    <a:pt x="0" y="14"/>
                  </a:cubicBezTo>
                  <a:close/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3"/>
            <p:cNvSpPr/>
            <p:nvPr/>
          </p:nvSpPr>
          <p:spPr>
            <a:xfrm>
              <a:off x="6261100" y="2182813"/>
              <a:ext cx="47625" cy="55563"/>
            </a:xfrm>
            <a:custGeom>
              <a:rect b="b" l="l" r="r" t="t"/>
              <a:pathLst>
                <a:path extrusionOk="0" h="14" w="13">
                  <a:moveTo>
                    <a:pt x="0" y="5"/>
                  </a:moveTo>
                  <a:cubicBezTo>
                    <a:pt x="3" y="6"/>
                    <a:pt x="13" y="14"/>
                    <a:pt x="13" y="6"/>
                  </a:cubicBezTo>
                  <a:cubicBezTo>
                    <a:pt x="13" y="2"/>
                    <a:pt x="5" y="0"/>
                    <a:pt x="2" y="4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3"/>
            <p:cNvSpPr/>
            <p:nvPr/>
          </p:nvSpPr>
          <p:spPr>
            <a:xfrm>
              <a:off x="5845175" y="2238376"/>
              <a:ext cx="173038" cy="250825"/>
            </a:xfrm>
            <a:custGeom>
              <a:rect b="b" l="l" r="r" t="t"/>
              <a:pathLst>
                <a:path extrusionOk="0" h="64" w="47">
                  <a:moveTo>
                    <a:pt x="12" y="6"/>
                  </a:moveTo>
                  <a:cubicBezTo>
                    <a:pt x="10" y="4"/>
                    <a:pt x="3" y="0"/>
                    <a:pt x="2" y="5"/>
                  </a:cubicBezTo>
                  <a:cubicBezTo>
                    <a:pt x="1" y="9"/>
                    <a:pt x="6" y="12"/>
                    <a:pt x="8" y="14"/>
                  </a:cubicBezTo>
                  <a:cubicBezTo>
                    <a:pt x="11" y="19"/>
                    <a:pt x="2" y="21"/>
                    <a:pt x="1" y="24"/>
                  </a:cubicBezTo>
                  <a:cubicBezTo>
                    <a:pt x="0" y="27"/>
                    <a:pt x="2" y="31"/>
                    <a:pt x="3" y="34"/>
                  </a:cubicBezTo>
                  <a:cubicBezTo>
                    <a:pt x="4" y="37"/>
                    <a:pt x="4" y="40"/>
                    <a:pt x="3" y="43"/>
                  </a:cubicBezTo>
                  <a:cubicBezTo>
                    <a:pt x="3" y="47"/>
                    <a:pt x="5" y="50"/>
                    <a:pt x="9" y="49"/>
                  </a:cubicBezTo>
                  <a:cubicBezTo>
                    <a:pt x="13" y="49"/>
                    <a:pt x="17" y="45"/>
                    <a:pt x="21" y="46"/>
                  </a:cubicBezTo>
                  <a:cubicBezTo>
                    <a:pt x="27" y="47"/>
                    <a:pt x="29" y="52"/>
                    <a:pt x="31" y="57"/>
                  </a:cubicBezTo>
                  <a:cubicBezTo>
                    <a:pt x="34" y="64"/>
                    <a:pt x="41" y="63"/>
                    <a:pt x="47" y="62"/>
                  </a:cubicBezTo>
                  <a:cubicBezTo>
                    <a:pt x="43" y="61"/>
                    <a:pt x="39" y="60"/>
                    <a:pt x="36" y="57"/>
                  </a:cubicBezTo>
                  <a:cubicBezTo>
                    <a:pt x="34" y="55"/>
                    <a:pt x="33" y="52"/>
                    <a:pt x="32" y="49"/>
                  </a:cubicBezTo>
                  <a:cubicBezTo>
                    <a:pt x="31" y="46"/>
                    <a:pt x="30" y="43"/>
                    <a:pt x="28" y="41"/>
                  </a:cubicBezTo>
                  <a:cubicBezTo>
                    <a:pt x="23" y="37"/>
                    <a:pt x="17" y="40"/>
                    <a:pt x="12" y="40"/>
                  </a:cubicBezTo>
                  <a:cubicBezTo>
                    <a:pt x="6" y="40"/>
                    <a:pt x="5" y="35"/>
                    <a:pt x="5" y="30"/>
                  </a:cubicBezTo>
                  <a:cubicBezTo>
                    <a:pt x="5" y="25"/>
                    <a:pt x="7" y="25"/>
                    <a:pt x="10" y="22"/>
                  </a:cubicBezTo>
                  <a:cubicBezTo>
                    <a:pt x="12" y="20"/>
                    <a:pt x="12" y="17"/>
                    <a:pt x="11" y="14"/>
                  </a:cubicBezTo>
                  <a:cubicBezTo>
                    <a:pt x="10" y="12"/>
                    <a:pt x="9" y="10"/>
                    <a:pt x="9" y="8"/>
                  </a:cubicBezTo>
                  <a:cubicBezTo>
                    <a:pt x="10" y="7"/>
                    <a:pt x="11" y="5"/>
                    <a:pt x="12" y="6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3"/>
            <p:cNvSpPr/>
            <p:nvPr/>
          </p:nvSpPr>
          <p:spPr>
            <a:xfrm>
              <a:off x="6116638" y="2406651"/>
              <a:ext cx="192088" cy="106363"/>
            </a:xfrm>
            <a:custGeom>
              <a:rect b="b" l="l" r="r" t="t"/>
              <a:pathLst>
                <a:path extrusionOk="0" h="27" w="52">
                  <a:moveTo>
                    <a:pt x="0" y="15"/>
                  </a:moveTo>
                  <a:cubicBezTo>
                    <a:pt x="1" y="17"/>
                    <a:pt x="3" y="19"/>
                    <a:pt x="5" y="21"/>
                  </a:cubicBezTo>
                  <a:cubicBezTo>
                    <a:pt x="7" y="22"/>
                    <a:pt x="8" y="24"/>
                    <a:pt x="10" y="25"/>
                  </a:cubicBezTo>
                  <a:cubicBezTo>
                    <a:pt x="14" y="27"/>
                    <a:pt x="17" y="26"/>
                    <a:pt x="20" y="23"/>
                  </a:cubicBezTo>
                  <a:cubicBezTo>
                    <a:pt x="22" y="21"/>
                    <a:pt x="23" y="19"/>
                    <a:pt x="25" y="17"/>
                  </a:cubicBezTo>
                  <a:cubicBezTo>
                    <a:pt x="28" y="15"/>
                    <a:pt x="32" y="14"/>
                    <a:pt x="35" y="13"/>
                  </a:cubicBezTo>
                  <a:cubicBezTo>
                    <a:pt x="41" y="10"/>
                    <a:pt x="47" y="6"/>
                    <a:pt x="52" y="0"/>
                  </a:cubicBezTo>
                  <a:cubicBezTo>
                    <a:pt x="50" y="1"/>
                    <a:pt x="48" y="3"/>
                    <a:pt x="46" y="4"/>
                  </a:cubicBezTo>
                  <a:cubicBezTo>
                    <a:pt x="43" y="5"/>
                    <a:pt x="41" y="6"/>
                    <a:pt x="38" y="7"/>
                  </a:cubicBezTo>
                  <a:cubicBezTo>
                    <a:pt x="33" y="9"/>
                    <a:pt x="28" y="11"/>
                    <a:pt x="23" y="14"/>
                  </a:cubicBezTo>
                  <a:cubicBezTo>
                    <a:pt x="21" y="16"/>
                    <a:pt x="19" y="18"/>
                    <a:pt x="16" y="19"/>
                  </a:cubicBezTo>
                  <a:cubicBezTo>
                    <a:pt x="14" y="19"/>
                    <a:pt x="12" y="19"/>
                    <a:pt x="10" y="19"/>
                  </a:cubicBezTo>
                  <a:cubicBezTo>
                    <a:pt x="6" y="18"/>
                    <a:pt x="3" y="17"/>
                    <a:pt x="0" y="15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3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40" y="75"/>
                  </a:moveTo>
                  <a:cubicBezTo>
                    <a:pt x="240" y="75"/>
                    <a:pt x="227" y="67"/>
                    <a:pt x="204" y="68"/>
                  </a:cubicBezTo>
                  <a:cubicBezTo>
                    <a:pt x="181" y="69"/>
                    <a:pt x="132" y="58"/>
                    <a:pt x="103" y="35"/>
                  </a:cubicBezTo>
                  <a:cubicBezTo>
                    <a:pt x="73" y="13"/>
                    <a:pt x="0" y="15"/>
                    <a:pt x="0" y="1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73" y="0"/>
                    <a:pt x="103" y="23"/>
                  </a:cubicBezTo>
                  <a:cubicBezTo>
                    <a:pt x="132" y="45"/>
                    <a:pt x="181" y="59"/>
                    <a:pt x="204" y="58"/>
                  </a:cubicBezTo>
                  <a:cubicBezTo>
                    <a:pt x="226" y="57"/>
                    <a:pt x="249" y="70"/>
                    <a:pt x="249" y="70"/>
                  </a:cubicBezTo>
                  <a:cubicBezTo>
                    <a:pt x="249" y="70"/>
                    <a:pt x="252" y="72"/>
                    <a:pt x="261" y="68"/>
                  </a:cubicBezTo>
                  <a:cubicBezTo>
                    <a:pt x="269" y="64"/>
                    <a:pt x="278" y="64"/>
                    <a:pt x="280" y="69"/>
                  </a:cubicBezTo>
                  <a:cubicBezTo>
                    <a:pt x="280" y="69"/>
                    <a:pt x="273" y="65"/>
                    <a:pt x="265" y="69"/>
                  </a:cubicBezTo>
                  <a:cubicBezTo>
                    <a:pt x="258" y="73"/>
                    <a:pt x="249" y="74"/>
                    <a:pt x="249" y="74"/>
                  </a:cubicBezTo>
                  <a:cubicBezTo>
                    <a:pt x="249" y="74"/>
                    <a:pt x="255" y="78"/>
                    <a:pt x="262" y="78"/>
                  </a:cubicBezTo>
                  <a:cubicBezTo>
                    <a:pt x="269" y="79"/>
                    <a:pt x="283" y="78"/>
                    <a:pt x="288" y="91"/>
                  </a:cubicBezTo>
                  <a:cubicBezTo>
                    <a:pt x="288" y="91"/>
                    <a:pt x="284" y="81"/>
                    <a:pt x="269" y="81"/>
                  </a:cubicBezTo>
                  <a:cubicBezTo>
                    <a:pt x="258" y="81"/>
                    <a:pt x="251" y="80"/>
                    <a:pt x="251" y="80"/>
                  </a:cubicBezTo>
                  <a:cubicBezTo>
                    <a:pt x="251" y="80"/>
                    <a:pt x="256" y="83"/>
                    <a:pt x="253" y="89"/>
                  </a:cubicBezTo>
                  <a:cubicBezTo>
                    <a:pt x="253" y="89"/>
                    <a:pt x="255" y="79"/>
                    <a:pt x="240" y="7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3"/>
            <p:cNvSpPr/>
            <p:nvPr/>
          </p:nvSpPr>
          <p:spPr>
            <a:xfrm>
              <a:off x="5062538" y="2097088"/>
              <a:ext cx="1058863" cy="357188"/>
            </a:xfrm>
            <a:custGeom>
              <a:rect b="b" l="l" r="r" t="t"/>
              <a:pathLst>
                <a:path extrusionOk="0" h="91" w="288">
                  <a:moveTo>
                    <a:pt x="262" y="78"/>
                  </a:moveTo>
                  <a:cubicBezTo>
                    <a:pt x="259" y="78"/>
                    <a:pt x="257" y="77"/>
                    <a:pt x="255" y="77"/>
                  </a:cubicBezTo>
                  <a:cubicBezTo>
                    <a:pt x="251" y="78"/>
                    <a:pt x="249" y="78"/>
                    <a:pt x="249" y="78"/>
                  </a:cubicBezTo>
                  <a:cubicBezTo>
                    <a:pt x="249" y="78"/>
                    <a:pt x="250" y="79"/>
                    <a:pt x="253" y="80"/>
                  </a:cubicBezTo>
                  <a:cubicBezTo>
                    <a:pt x="255" y="80"/>
                    <a:pt x="261" y="81"/>
                    <a:pt x="269" y="81"/>
                  </a:cubicBezTo>
                  <a:cubicBezTo>
                    <a:pt x="284" y="81"/>
                    <a:pt x="288" y="91"/>
                    <a:pt x="288" y="91"/>
                  </a:cubicBezTo>
                  <a:cubicBezTo>
                    <a:pt x="283" y="78"/>
                    <a:pt x="269" y="79"/>
                    <a:pt x="262" y="78"/>
                  </a:cubicBezTo>
                  <a:close/>
                  <a:moveTo>
                    <a:pt x="250" y="74"/>
                  </a:moveTo>
                  <a:cubicBezTo>
                    <a:pt x="252" y="74"/>
                    <a:pt x="260" y="72"/>
                    <a:pt x="265" y="69"/>
                  </a:cubicBezTo>
                  <a:cubicBezTo>
                    <a:pt x="273" y="65"/>
                    <a:pt x="280" y="69"/>
                    <a:pt x="280" y="69"/>
                  </a:cubicBezTo>
                  <a:cubicBezTo>
                    <a:pt x="278" y="64"/>
                    <a:pt x="269" y="64"/>
                    <a:pt x="261" y="68"/>
                  </a:cubicBezTo>
                  <a:cubicBezTo>
                    <a:pt x="252" y="72"/>
                    <a:pt x="249" y="70"/>
                    <a:pt x="249" y="70"/>
                  </a:cubicBezTo>
                  <a:cubicBezTo>
                    <a:pt x="249" y="70"/>
                    <a:pt x="226" y="57"/>
                    <a:pt x="204" y="58"/>
                  </a:cubicBezTo>
                  <a:cubicBezTo>
                    <a:pt x="181" y="59"/>
                    <a:pt x="132" y="45"/>
                    <a:pt x="103" y="23"/>
                  </a:cubicBezTo>
                  <a:cubicBezTo>
                    <a:pt x="73" y="0"/>
                    <a:pt x="0" y="3"/>
                    <a:pt x="0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73" y="4"/>
                    <a:pt x="103" y="27"/>
                  </a:cubicBezTo>
                  <a:cubicBezTo>
                    <a:pt x="132" y="49"/>
                    <a:pt x="181" y="63"/>
                    <a:pt x="204" y="62"/>
                  </a:cubicBezTo>
                  <a:cubicBezTo>
                    <a:pt x="226" y="61"/>
                    <a:pt x="249" y="74"/>
                    <a:pt x="249" y="74"/>
                  </a:cubicBezTo>
                  <a:cubicBezTo>
                    <a:pt x="249" y="74"/>
                    <a:pt x="249" y="74"/>
                    <a:pt x="250" y="74"/>
                  </a:cubicBezTo>
                  <a:close/>
                  <a:moveTo>
                    <a:pt x="252" y="84"/>
                  </a:moveTo>
                  <a:cubicBezTo>
                    <a:pt x="252" y="84"/>
                    <a:pt x="253" y="85"/>
                    <a:pt x="253" y="85"/>
                  </a:cubicBezTo>
                  <a:cubicBezTo>
                    <a:pt x="253" y="86"/>
                    <a:pt x="254" y="87"/>
                    <a:pt x="254" y="88"/>
                  </a:cubicBezTo>
                  <a:cubicBezTo>
                    <a:pt x="254" y="86"/>
                    <a:pt x="254" y="85"/>
                    <a:pt x="254" y="84"/>
                  </a:cubicBezTo>
                  <a:cubicBezTo>
                    <a:pt x="253" y="84"/>
                    <a:pt x="253" y="84"/>
                    <a:pt x="252" y="84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3"/>
            <p:cNvSpPr/>
            <p:nvPr/>
          </p:nvSpPr>
          <p:spPr>
            <a:xfrm>
              <a:off x="5051425" y="2108201"/>
              <a:ext cx="22200" cy="47700"/>
            </a:xfrm>
            <a:prstGeom prst="ellipse">
              <a:avLst/>
            </a:pr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3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45" y="101"/>
                  </a:moveTo>
                  <a:cubicBezTo>
                    <a:pt x="45" y="101"/>
                    <a:pt x="57" y="92"/>
                    <a:pt x="80" y="90"/>
                  </a:cubicBezTo>
                  <a:cubicBezTo>
                    <a:pt x="103" y="88"/>
                    <a:pt x="150" y="71"/>
                    <a:pt x="177" y="45"/>
                  </a:cubicBezTo>
                  <a:cubicBezTo>
                    <a:pt x="203" y="19"/>
                    <a:pt x="276" y="13"/>
                    <a:pt x="276" y="13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0" y="105"/>
                    <a:pt x="23" y="107"/>
                  </a:cubicBez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0" y="120"/>
                    <a:pt x="20" y="137"/>
                  </a:cubicBezTo>
                  <a:cubicBezTo>
                    <a:pt x="20" y="137"/>
                    <a:pt x="20" y="114"/>
                    <a:pt x="45" y="101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3"/>
            <p:cNvSpPr/>
            <p:nvPr/>
          </p:nvSpPr>
          <p:spPr>
            <a:xfrm>
              <a:off x="6110288" y="1963738"/>
              <a:ext cx="1014413" cy="536575"/>
            </a:xfrm>
            <a:custGeom>
              <a:rect b="b" l="l" r="r" t="t"/>
              <a:pathLst>
                <a:path extrusionOk="0" h="137" w="276">
                  <a:moveTo>
                    <a:pt x="20" y="137"/>
                  </a:moveTo>
                  <a:cubicBezTo>
                    <a:pt x="20" y="137"/>
                    <a:pt x="20" y="128"/>
                    <a:pt x="26" y="118"/>
                  </a:cubicBezTo>
                  <a:cubicBezTo>
                    <a:pt x="28" y="115"/>
                    <a:pt x="30" y="113"/>
                    <a:pt x="30" y="113"/>
                  </a:cubicBezTo>
                  <a:cubicBezTo>
                    <a:pt x="30" y="113"/>
                    <a:pt x="29" y="113"/>
                    <a:pt x="26" y="114"/>
                  </a:cubicBezTo>
                  <a:cubicBezTo>
                    <a:pt x="23" y="119"/>
                    <a:pt x="20" y="127"/>
                    <a:pt x="20" y="137"/>
                  </a:cubicBezTo>
                  <a:close/>
                  <a:moveTo>
                    <a:pt x="274" y="0"/>
                  </a:moveTo>
                  <a:cubicBezTo>
                    <a:pt x="274" y="0"/>
                    <a:pt x="202" y="7"/>
                    <a:pt x="175" y="33"/>
                  </a:cubicBezTo>
                  <a:cubicBezTo>
                    <a:pt x="148" y="59"/>
                    <a:pt x="102" y="78"/>
                    <a:pt x="79" y="80"/>
                  </a:cubicBezTo>
                  <a:cubicBezTo>
                    <a:pt x="56" y="82"/>
                    <a:pt x="35" y="97"/>
                    <a:pt x="35" y="97"/>
                  </a:cubicBezTo>
                  <a:cubicBezTo>
                    <a:pt x="35" y="97"/>
                    <a:pt x="32" y="97"/>
                    <a:pt x="27" y="95"/>
                  </a:cubicBezTo>
                  <a:cubicBezTo>
                    <a:pt x="18" y="93"/>
                    <a:pt x="12" y="102"/>
                    <a:pt x="4" y="100"/>
                  </a:cubicBezTo>
                  <a:cubicBezTo>
                    <a:pt x="4" y="100"/>
                    <a:pt x="9" y="104"/>
                    <a:pt x="19" y="98"/>
                  </a:cubicBezTo>
                  <a:cubicBezTo>
                    <a:pt x="26" y="94"/>
                    <a:pt x="34" y="101"/>
                    <a:pt x="34" y="101"/>
                  </a:cubicBezTo>
                  <a:cubicBezTo>
                    <a:pt x="34" y="101"/>
                    <a:pt x="34" y="102"/>
                    <a:pt x="34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56" y="87"/>
                    <a:pt x="79" y="85"/>
                  </a:cubicBezTo>
                  <a:cubicBezTo>
                    <a:pt x="102" y="83"/>
                    <a:pt x="148" y="64"/>
                    <a:pt x="175" y="38"/>
                  </a:cubicBezTo>
                  <a:cubicBezTo>
                    <a:pt x="202" y="12"/>
                    <a:pt x="274" y="5"/>
                    <a:pt x="274" y="5"/>
                  </a:cubicBezTo>
                  <a:cubicBezTo>
                    <a:pt x="275" y="13"/>
                    <a:pt x="275" y="13"/>
                    <a:pt x="275" y="13"/>
                  </a:cubicBezTo>
                  <a:cubicBezTo>
                    <a:pt x="276" y="13"/>
                    <a:pt x="276" y="13"/>
                    <a:pt x="276" y="13"/>
                  </a:cubicBezTo>
                  <a:lnTo>
                    <a:pt x="274" y="0"/>
                  </a:lnTo>
                  <a:close/>
                  <a:moveTo>
                    <a:pt x="23" y="107"/>
                  </a:moveTo>
                  <a:cubicBezTo>
                    <a:pt x="16" y="108"/>
                    <a:pt x="2" y="109"/>
                    <a:pt x="0" y="123"/>
                  </a:cubicBezTo>
                  <a:cubicBezTo>
                    <a:pt x="0" y="123"/>
                    <a:pt x="2" y="112"/>
                    <a:pt x="17" y="110"/>
                  </a:cubicBezTo>
                  <a:cubicBezTo>
                    <a:pt x="28" y="109"/>
                    <a:pt x="30" y="108"/>
                    <a:pt x="30" y="108"/>
                  </a:cubicBezTo>
                  <a:cubicBezTo>
                    <a:pt x="30" y="108"/>
                    <a:pt x="29" y="109"/>
                    <a:pt x="28" y="110"/>
                  </a:cubicBezTo>
                  <a:cubicBezTo>
                    <a:pt x="32" y="109"/>
                    <a:pt x="34" y="106"/>
                    <a:pt x="34" y="106"/>
                  </a:cubicBezTo>
                  <a:cubicBezTo>
                    <a:pt x="34" y="106"/>
                    <a:pt x="33" y="105"/>
                    <a:pt x="31" y="104"/>
                  </a:cubicBezTo>
                  <a:cubicBezTo>
                    <a:pt x="29" y="105"/>
                    <a:pt x="26" y="106"/>
                    <a:pt x="23" y="107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3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3"/>
            <p:cNvSpPr/>
            <p:nvPr/>
          </p:nvSpPr>
          <p:spPr>
            <a:xfrm>
              <a:off x="7108825" y="1963738"/>
              <a:ext cx="25400" cy="50800"/>
            </a:xfrm>
            <a:custGeom>
              <a:rect b="b" l="l" r="r" t="t"/>
              <a:pathLst>
                <a:path extrusionOk="0" h="13" w="7">
                  <a:moveTo>
                    <a:pt x="1" y="7"/>
                  </a:moveTo>
                  <a:cubicBezTo>
                    <a:pt x="1" y="10"/>
                    <a:pt x="3" y="13"/>
                    <a:pt x="4" y="13"/>
                  </a:cubicBezTo>
                  <a:cubicBezTo>
                    <a:pt x="6" y="13"/>
                    <a:pt x="7" y="10"/>
                    <a:pt x="7" y="6"/>
                  </a:cubicBezTo>
                  <a:cubicBezTo>
                    <a:pt x="6" y="3"/>
                    <a:pt x="4" y="0"/>
                    <a:pt x="3" y="0"/>
                  </a:cubicBezTo>
                  <a:cubicBezTo>
                    <a:pt x="1" y="1"/>
                    <a:pt x="0" y="3"/>
                    <a:pt x="1" y="7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3"/>
            <p:cNvSpPr/>
            <p:nvPr/>
          </p:nvSpPr>
          <p:spPr>
            <a:xfrm>
              <a:off x="5889625" y="2806701"/>
              <a:ext cx="150813" cy="104775"/>
            </a:xfrm>
            <a:custGeom>
              <a:rect b="b" l="l" r="r" t="t"/>
              <a:pathLst>
                <a:path extrusionOk="0" h="27" w="41">
                  <a:moveTo>
                    <a:pt x="0" y="21"/>
                  </a:moveTo>
                  <a:cubicBezTo>
                    <a:pt x="0" y="21"/>
                    <a:pt x="0" y="21"/>
                    <a:pt x="1" y="22"/>
                  </a:cubicBezTo>
                  <a:cubicBezTo>
                    <a:pt x="2" y="22"/>
                    <a:pt x="3" y="24"/>
                    <a:pt x="4" y="25"/>
                  </a:cubicBezTo>
                  <a:cubicBezTo>
                    <a:pt x="7" y="27"/>
                    <a:pt x="9" y="27"/>
                    <a:pt x="12" y="26"/>
                  </a:cubicBezTo>
                  <a:cubicBezTo>
                    <a:pt x="17" y="23"/>
                    <a:pt x="19" y="19"/>
                    <a:pt x="24" y="16"/>
                  </a:cubicBezTo>
                  <a:cubicBezTo>
                    <a:pt x="28" y="14"/>
                    <a:pt x="32" y="12"/>
                    <a:pt x="35" y="8"/>
                  </a:cubicBezTo>
                  <a:cubicBezTo>
                    <a:pt x="37" y="6"/>
                    <a:pt x="39" y="5"/>
                    <a:pt x="41" y="3"/>
                  </a:cubicBezTo>
                  <a:cubicBezTo>
                    <a:pt x="39" y="0"/>
                    <a:pt x="32" y="5"/>
                    <a:pt x="30" y="5"/>
                  </a:cubicBezTo>
                  <a:cubicBezTo>
                    <a:pt x="26" y="6"/>
                    <a:pt x="22" y="6"/>
                    <a:pt x="18" y="8"/>
                  </a:cubicBezTo>
                  <a:cubicBezTo>
                    <a:pt x="14" y="10"/>
                    <a:pt x="14" y="15"/>
                    <a:pt x="12" y="19"/>
                  </a:cubicBezTo>
                  <a:cubicBezTo>
                    <a:pt x="9" y="22"/>
                    <a:pt x="5" y="23"/>
                    <a:pt x="1" y="22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3"/>
            <p:cNvSpPr/>
            <p:nvPr/>
          </p:nvSpPr>
          <p:spPr>
            <a:xfrm>
              <a:off x="5870575" y="2617788"/>
              <a:ext cx="1243013" cy="1352550"/>
            </a:xfrm>
            <a:custGeom>
              <a:rect b="b" l="l" r="r" t="t"/>
              <a:pathLst>
                <a:path extrusionOk="0" h="345" w="338">
                  <a:moveTo>
                    <a:pt x="105" y="225"/>
                  </a:moveTo>
                  <a:cubicBezTo>
                    <a:pt x="196" y="233"/>
                    <a:pt x="233" y="213"/>
                    <a:pt x="259" y="134"/>
                  </a:cubicBezTo>
                  <a:cubicBezTo>
                    <a:pt x="284" y="56"/>
                    <a:pt x="338" y="32"/>
                    <a:pt x="338" y="32"/>
                  </a:cubicBezTo>
                  <a:cubicBezTo>
                    <a:pt x="326" y="0"/>
                    <a:pt x="326" y="0"/>
                    <a:pt x="326" y="0"/>
                  </a:cubicBez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83" y="204"/>
                    <a:pt x="80" y="182"/>
                  </a:cubicBezTo>
                  <a:cubicBezTo>
                    <a:pt x="77" y="159"/>
                    <a:pt x="88" y="110"/>
                    <a:pt x="47" y="84"/>
                  </a:cubicBezTo>
                  <a:cubicBezTo>
                    <a:pt x="47" y="84"/>
                    <a:pt x="69" y="103"/>
                    <a:pt x="69" y="132"/>
                  </a:cubicBezTo>
                  <a:cubicBezTo>
                    <a:pt x="69" y="152"/>
                    <a:pt x="60" y="100"/>
                    <a:pt x="12" y="113"/>
                  </a:cubicBezTo>
                  <a:cubicBezTo>
                    <a:pt x="12" y="113"/>
                    <a:pt x="43" y="101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58" y="206"/>
                    <a:pt x="43" y="209"/>
                    <a:pt x="38" y="195"/>
                  </a:cubicBezTo>
                  <a:cubicBezTo>
                    <a:pt x="34" y="180"/>
                    <a:pt x="25" y="149"/>
                    <a:pt x="0" y="149"/>
                  </a:cubicBezTo>
                  <a:cubicBezTo>
                    <a:pt x="0" y="149"/>
                    <a:pt x="20" y="149"/>
                    <a:pt x="30" y="187"/>
                  </a:cubicBezTo>
                  <a:cubicBezTo>
                    <a:pt x="35" y="207"/>
                    <a:pt x="44" y="214"/>
                    <a:pt x="32" y="219"/>
                  </a:cubicBezTo>
                  <a:cubicBezTo>
                    <a:pt x="20" y="223"/>
                    <a:pt x="9" y="240"/>
                    <a:pt x="9" y="253"/>
                  </a:cubicBezTo>
                  <a:cubicBezTo>
                    <a:pt x="9" y="253"/>
                    <a:pt x="14" y="232"/>
                    <a:pt x="30" y="227"/>
                  </a:cubicBezTo>
                  <a:cubicBezTo>
                    <a:pt x="46" y="221"/>
                    <a:pt x="58" y="206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43" y="302"/>
                    <a:pt x="63" y="292"/>
                  </a:cubicBezTo>
                  <a:cubicBezTo>
                    <a:pt x="83" y="283"/>
                    <a:pt x="59" y="324"/>
                    <a:pt x="36" y="345"/>
                  </a:cubicBezTo>
                  <a:cubicBezTo>
                    <a:pt x="36" y="345"/>
                    <a:pt x="66" y="328"/>
                    <a:pt x="74" y="300"/>
                  </a:cubicBezTo>
                  <a:cubicBezTo>
                    <a:pt x="82" y="273"/>
                    <a:pt x="64" y="222"/>
                    <a:pt x="105" y="225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3"/>
            <p:cNvSpPr/>
            <p:nvPr/>
          </p:nvSpPr>
          <p:spPr>
            <a:xfrm>
              <a:off x="5870575" y="2617788"/>
              <a:ext cx="1209675" cy="1176338"/>
            </a:xfrm>
            <a:custGeom>
              <a:rect b="b" l="l" r="r" t="t"/>
              <a:pathLst>
                <a:path extrusionOk="0" h="300" w="329">
                  <a:moveTo>
                    <a:pt x="326" y="0"/>
                  </a:moveTo>
                  <a:cubicBezTo>
                    <a:pt x="326" y="0"/>
                    <a:pt x="273" y="24"/>
                    <a:pt x="247" y="102"/>
                  </a:cubicBezTo>
                  <a:cubicBezTo>
                    <a:pt x="221" y="181"/>
                    <a:pt x="200" y="224"/>
                    <a:pt x="109" y="208"/>
                  </a:cubicBezTo>
                  <a:cubicBezTo>
                    <a:pt x="109" y="208"/>
                    <a:pt x="94" y="206"/>
                    <a:pt x="86" y="195"/>
                  </a:cubicBezTo>
                  <a:cubicBezTo>
                    <a:pt x="93" y="211"/>
                    <a:pt x="113" y="214"/>
                    <a:pt x="113" y="214"/>
                  </a:cubicBezTo>
                  <a:cubicBezTo>
                    <a:pt x="203" y="229"/>
                    <a:pt x="224" y="186"/>
                    <a:pt x="250" y="108"/>
                  </a:cubicBezTo>
                  <a:cubicBezTo>
                    <a:pt x="274" y="36"/>
                    <a:pt x="321" y="10"/>
                    <a:pt x="329" y="7"/>
                  </a:cubicBezTo>
                  <a:lnTo>
                    <a:pt x="326" y="0"/>
                  </a:lnTo>
                  <a:close/>
                  <a:moveTo>
                    <a:pt x="54" y="92"/>
                  </a:moveTo>
                  <a:cubicBezTo>
                    <a:pt x="61" y="97"/>
                    <a:pt x="66" y="102"/>
                    <a:pt x="70" y="108"/>
                  </a:cubicBezTo>
                  <a:cubicBezTo>
                    <a:pt x="65" y="99"/>
                    <a:pt x="58" y="90"/>
                    <a:pt x="47" y="84"/>
                  </a:cubicBezTo>
                  <a:cubicBezTo>
                    <a:pt x="47" y="84"/>
                    <a:pt x="50" y="87"/>
                    <a:pt x="54" y="92"/>
                  </a:cubicBezTo>
                  <a:close/>
                  <a:moveTo>
                    <a:pt x="72" y="157"/>
                  </a:moveTo>
                  <a:cubicBezTo>
                    <a:pt x="70" y="153"/>
                    <a:pt x="68" y="149"/>
                    <a:pt x="66" y="146"/>
                  </a:cubicBezTo>
                  <a:cubicBezTo>
                    <a:pt x="67" y="148"/>
                    <a:pt x="68" y="149"/>
                    <a:pt x="69" y="152"/>
                  </a:cubicBezTo>
                  <a:cubicBezTo>
                    <a:pt x="74" y="163"/>
                    <a:pt x="63" y="172"/>
                    <a:pt x="72" y="188"/>
                  </a:cubicBezTo>
                  <a:cubicBezTo>
                    <a:pt x="80" y="203"/>
                    <a:pt x="81" y="217"/>
                    <a:pt x="69" y="211"/>
                  </a:cubicBezTo>
                  <a:cubicBezTo>
                    <a:pt x="60" y="207"/>
                    <a:pt x="49" y="208"/>
                    <a:pt x="42" y="202"/>
                  </a:cubicBezTo>
                  <a:cubicBezTo>
                    <a:pt x="47" y="215"/>
                    <a:pt x="62" y="212"/>
                    <a:pt x="73" y="217"/>
                  </a:cubicBezTo>
                  <a:cubicBezTo>
                    <a:pt x="84" y="222"/>
                    <a:pt x="84" y="208"/>
                    <a:pt x="75" y="193"/>
                  </a:cubicBezTo>
                  <a:cubicBezTo>
                    <a:pt x="66" y="178"/>
                    <a:pt x="78" y="169"/>
                    <a:pt x="72" y="157"/>
                  </a:cubicBezTo>
                  <a:close/>
                  <a:moveTo>
                    <a:pt x="41" y="118"/>
                  </a:moveTo>
                  <a:cubicBezTo>
                    <a:pt x="67" y="125"/>
                    <a:pt x="72" y="153"/>
                    <a:pt x="72" y="138"/>
                  </a:cubicBezTo>
                  <a:cubicBezTo>
                    <a:pt x="72" y="123"/>
                    <a:pt x="66" y="110"/>
                    <a:pt x="60" y="102"/>
                  </a:cubicBezTo>
                  <a:cubicBezTo>
                    <a:pt x="65" y="110"/>
                    <a:pt x="69" y="120"/>
                    <a:pt x="69" y="132"/>
                  </a:cubicBezTo>
                  <a:cubicBezTo>
                    <a:pt x="69" y="151"/>
                    <a:pt x="60" y="103"/>
                    <a:pt x="16" y="112"/>
                  </a:cubicBezTo>
                  <a:cubicBezTo>
                    <a:pt x="21" y="111"/>
                    <a:pt x="30" y="111"/>
                    <a:pt x="41" y="118"/>
                  </a:cubicBezTo>
                  <a:close/>
                  <a:moveTo>
                    <a:pt x="68" y="279"/>
                  </a:moveTo>
                  <a:cubicBezTo>
                    <a:pt x="66" y="255"/>
                    <a:pt x="73" y="250"/>
                    <a:pt x="67" y="231"/>
                  </a:cubicBezTo>
                  <a:cubicBezTo>
                    <a:pt x="66" y="227"/>
                    <a:pt x="64" y="224"/>
                    <a:pt x="63" y="223"/>
                  </a:cubicBezTo>
                  <a:cubicBezTo>
                    <a:pt x="63" y="224"/>
                    <a:pt x="63" y="224"/>
                    <a:pt x="64" y="225"/>
                  </a:cubicBezTo>
                  <a:cubicBezTo>
                    <a:pt x="69" y="245"/>
                    <a:pt x="62" y="250"/>
                    <a:pt x="64" y="274"/>
                  </a:cubicBezTo>
                  <a:cubicBezTo>
                    <a:pt x="66" y="297"/>
                    <a:pt x="7" y="295"/>
                    <a:pt x="7" y="295"/>
                  </a:cubicBezTo>
                  <a:cubicBezTo>
                    <a:pt x="7" y="295"/>
                    <a:pt x="34" y="300"/>
                    <a:pt x="54" y="295"/>
                  </a:cubicBezTo>
                  <a:cubicBezTo>
                    <a:pt x="62" y="292"/>
                    <a:pt x="68" y="287"/>
                    <a:pt x="68" y="279"/>
                  </a:cubicBezTo>
                  <a:close/>
                  <a:moveTo>
                    <a:pt x="29" y="170"/>
                  </a:moveTo>
                  <a:cubicBezTo>
                    <a:pt x="23" y="159"/>
                    <a:pt x="14" y="149"/>
                    <a:pt x="0" y="149"/>
                  </a:cubicBezTo>
                  <a:cubicBezTo>
                    <a:pt x="2" y="149"/>
                    <a:pt x="8" y="150"/>
                    <a:pt x="15" y="157"/>
                  </a:cubicBezTo>
                  <a:cubicBezTo>
                    <a:pt x="21" y="160"/>
                    <a:pt x="25" y="165"/>
                    <a:pt x="29" y="170"/>
                  </a:cubicBezTo>
                  <a:close/>
                  <a:moveTo>
                    <a:pt x="12" y="113"/>
                  </a:moveTo>
                  <a:cubicBezTo>
                    <a:pt x="13" y="112"/>
                    <a:pt x="15" y="112"/>
                    <a:pt x="16" y="112"/>
                  </a:cubicBezTo>
                  <a:cubicBezTo>
                    <a:pt x="13" y="112"/>
                    <a:pt x="12" y="113"/>
                    <a:pt x="12" y="113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7046913" y="2609851"/>
              <a:ext cx="92075" cy="141288"/>
            </a:xfrm>
            <a:custGeom>
              <a:rect b="b" l="l" r="r" t="t"/>
              <a:pathLst>
                <a:path extrusionOk="0" h="36" w="25">
                  <a:moveTo>
                    <a:pt x="22" y="15"/>
                  </a:moveTo>
                  <a:cubicBezTo>
                    <a:pt x="25" y="24"/>
                    <a:pt x="23" y="33"/>
                    <a:pt x="18" y="34"/>
                  </a:cubicBezTo>
                  <a:cubicBezTo>
                    <a:pt x="13" y="36"/>
                    <a:pt x="6" y="30"/>
                    <a:pt x="3" y="21"/>
                  </a:cubicBezTo>
                  <a:cubicBezTo>
                    <a:pt x="0" y="12"/>
                    <a:pt x="2" y="3"/>
                    <a:pt x="7" y="2"/>
                  </a:cubicBezTo>
                  <a:cubicBezTo>
                    <a:pt x="12" y="0"/>
                    <a:pt x="19" y="6"/>
                    <a:pt x="22" y="15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6400800" y="2751138"/>
              <a:ext cx="69850" cy="82550"/>
            </a:xfrm>
            <a:custGeom>
              <a:rect b="b" l="l" r="r" t="t"/>
              <a:pathLst>
                <a:path extrusionOk="0" h="21" w="19">
                  <a:moveTo>
                    <a:pt x="0" y="4"/>
                  </a:moveTo>
                  <a:cubicBezTo>
                    <a:pt x="2" y="6"/>
                    <a:pt x="5" y="10"/>
                    <a:pt x="8" y="10"/>
                  </a:cubicBezTo>
                  <a:cubicBezTo>
                    <a:pt x="13" y="11"/>
                    <a:pt x="18" y="5"/>
                    <a:pt x="18" y="0"/>
                  </a:cubicBezTo>
                  <a:cubicBezTo>
                    <a:pt x="19" y="6"/>
                    <a:pt x="16" y="11"/>
                    <a:pt x="11" y="13"/>
                  </a:cubicBezTo>
                  <a:cubicBezTo>
                    <a:pt x="6" y="15"/>
                    <a:pt x="3" y="16"/>
                    <a:pt x="3" y="21"/>
                  </a:cubicBezTo>
                  <a:cubicBezTo>
                    <a:pt x="2" y="19"/>
                    <a:pt x="3" y="15"/>
                    <a:pt x="3" y="13"/>
                  </a:cubicBezTo>
                  <a:cubicBezTo>
                    <a:pt x="2" y="10"/>
                    <a:pt x="2" y="8"/>
                    <a:pt x="1" y="6"/>
                  </a:cubicBezTo>
                </a:path>
              </a:pathLst>
            </a:custGeom>
            <a:solidFill>
              <a:srgbClr val="F9EDD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3"/>
            <p:cNvSpPr/>
            <p:nvPr/>
          </p:nvSpPr>
          <p:spPr>
            <a:xfrm>
              <a:off x="5724525" y="4373563"/>
              <a:ext cx="161925" cy="117475"/>
            </a:xfrm>
            <a:custGeom>
              <a:rect b="b" l="l" r="r" t="t"/>
              <a:pathLst>
                <a:path extrusionOk="0" h="30" w="44">
                  <a:moveTo>
                    <a:pt x="39" y="6"/>
                  </a:moveTo>
                  <a:cubicBezTo>
                    <a:pt x="35" y="0"/>
                    <a:pt x="24" y="0"/>
                    <a:pt x="19" y="2"/>
                  </a:cubicBezTo>
                  <a:cubicBezTo>
                    <a:pt x="14" y="4"/>
                    <a:pt x="0" y="16"/>
                    <a:pt x="3" y="23"/>
                  </a:cubicBezTo>
                  <a:cubicBezTo>
                    <a:pt x="7" y="30"/>
                    <a:pt x="13" y="20"/>
                    <a:pt x="17" y="19"/>
                  </a:cubicBezTo>
                  <a:cubicBezTo>
                    <a:pt x="22" y="17"/>
                    <a:pt x="25" y="18"/>
                    <a:pt x="30" y="18"/>
                  </a:cubicBezTo>
                  <a:cubicBezTo>
                    <a:pt x="38" y="18"/>
                    <a:pt x="44" y="12"/>
                    <a:pt x="37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3"/>
            <p:cNvSpPr/>
            <p:nvPr/>
          </p:nvSpPr>
          <p:spPr>
            <a:xfrm>
              <a:off x="5867400" y="4440238"/>
              <a:ext cx="142875" cy="79375"/>
            </a:xfrm>
            <a:custGeom>
              <a:rect b="b" l="l" r="r" t="t"/>
              <a:pathLst>
                <a:path extrusionOk="0" h="20" w="39">
                  <a:moveTo>
                    <a:pt x="8" y="0"/>
                  </a:moveTo>
                  <a:cubicBezTo>
                    <a:pt x="12" y="3"/>
                    <a:pt x="39" y="20"/>
                    <a:pt x="19" y="20"/>
                  </a:cubicBezTo>
                  <a:cubicBezTo>
                    <a:pt x="12" y="20"/>
                    <a:pt x="0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3"/>
            <p:cNvSpPr/>
            <p:nvPr/>
          </p:nvSpPr>
          <p:spPr>
            <a:xfrm>
              <a:off x="6051550" y="4421188"/>
              <a:ext cx="84138" cy="74613"/>
            </a:xfrm>
            <a:custGeom>
              <a:rect b="b" l="l" r="r" t="t"/>
              <a:pathLst>
                <a:path extrusionOk="0" h="19" w="23">
                  <a:moveTo>
                    <a:pt x="2" y="6"/>
                  </a:moveTo>
                  <a:cubicBezTo>
                    <a:pt x="7" y="2"/>
                    <a:pt x="9" y="0"/>
                    <a:pt x="15" y="4"/>
                  </a:cubicBezTo>
                  <a:cubicBezTo>
                    <a:pt x="19" y="7"/>
                    <a:pt x="23" y="12"/>
                    <a:pt x="23" y="16"/>
                  </a:cubicBezTo>
                  <a:cubicBezTo>
                    <a:pt x="17" y="19"/>
                    <a:pt x="0" y="9"/>
                    <a:pt x="4" y="6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3"/>
            <p:cNvSpPr/>
            <p:nvPr/>
          </p:nvSpPr>
          <p:spPr>
            <a:xfrm>
              <a:off x="5976938" y="4479926"/>
              <a:ext cx="66675" cy="66675"/>
            </a:xfrm>
            <a:custGeom>
              <a:rect b="b" l="l" r="r" t="t"/>
              <a:pathLst>
                <a:path extrusionOk="0" h="17" w="18">
                  <a:moveTo>
                    <a:pt x="5" y="0"/>
                  </a:moveTo>
                  <a:cubicBezTo>
                    <a:pt x="0" y="4"/>
                    <a:pt x="4" y="17"/>
                    <a:pt x="10" y="15"/>
                  </a:cubicBezTo>
                  <a:cubicBezTo>
                    <a:pt x="18" y="12"/>
                    <a:pt x="13" y="1"/>
                    <a:pt x="5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3"/>
            <p:cNvSpPr/>
            <p:nvPr/>
          </p:nvSpPr>
          <p:spPr>
            <a:xfrm>
              <a:off x="5668963" y="4506913"/>
              <a:ext cx="50800" cy="74613"/>
            </a:xfrm>
            <a:custGeom>
              <a:rect b="b" l="l" r="r" t="t"/>
              <a:pathLst>
                <a:path extrusionOk="0" h="19" w="14">
                  <a:moveTo>
                    <a:pt x="10" y="0"/>
                  </a:moveTo>
                  <a:cubicBezTo>
                    <a:pt x="5" y="3"/>
                    <a:pt x="0" y="5"/>
                    <a:pt x="0" y="11"/>
                  </a:cubicBezTo>
                  <a:cubicBezTo>
                    <a:pt x="0" y="15"/>
                    <a:pt x="2" y="19"/>
                    <a:pt x="6" y="19"/>
                  </a:cubicBezTo>
                  <a:cubicBezTo>
                    <a:pt x="13" y="18"/>
                    <a:pt x="14" y="7"/>
                    <a:pt x="10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3"/>
            <p:cNvSpPr/>
            <p:nvPr/>
          </p:nvSpPr>
          <p:spPr>
            <a:xfrm>
              <a:off x="5719763" y="4498976"/>
              <a:ext cx="74613" cy="55563"/>
            </a:xfrm>
            <a:custGeom>
              <a:rect b="b" l="l" r="r" t="t"/>
              <a:pathLst>
                <a:path extrusionOk="0" h="14" w="20">
                  <a:moveTo>
                    <a:pt x="18" y="0"/>
                  </a:moveTo>
                  <a:cubicBezTo>
                    <a:pt x="13" y="1"/>
                    <a:pt x="0" y="13"/>
                    <a:pt x="11" y="14"/>
                  </a:cubicBezTo>
                  <a:cubicBezTo>
                    <a:pt x="10" y="14"/>
                    <a:pt x="19" y="9"/>
                    <a:pt x="19" y="9"/>
                  </a:cubicBezTo>
                  <a:cubicBezTo>
                    <a:pt x="20" y="6"/>
                    <a:pt x="19" y="3"/>
                    <a:pt x="16" y="2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3"/>
            <p:cNvSpPr/>
            <p:nvPr/>
          </p:nvSpPr>
          <p:spPr>
            <a:xfrm>
              <a:off x="5640388" y="4808538"/>
              <a:ext cx="120650" cy="192088"/>
            </a:xfrm>
            <a:custGeom>
              <a:rect b="b" l="l" r="r" t="t"/>
              <a:pathLst>
                <a:path extrusionOk="0" h="49" w="33">
                  <a:moveTo>
                    <a:pt x="19" y="5"/>
                  </a:moveTo>
                  <a:cubicBezTo>
                    <a:pt x="15" y="6"/>
                    <a:pt x="11" y="3"/>
                    <a:pt x="8" y="2"/>
                  </a:cubicBezTo>
                  <a:cubicBezTo>
                    <a:pt x="4" y="0"/>
                    <a:pt x="3" y="2"/>
                    <a:pt x="5" y="6"/>
                  </a:cubicBezTo>
                  <a:cubicBezTo>
                    <a:pt x="6" y="10"/>
                    <a:pt x="7" y="12"/>
                    <a:pt x="8" y="17"/>
                  </a:cubicBezTo>
                  <a:cubicBezTo>
                    <a:pt x="8" y="20"/>
                    <a:pt x="10" y="24"/>
                    <a:pt x="9" y="27"/>
                  </a:cubicBezTo>
                  <a:cubicBezTo>
                    <a:pt x="9" y="31"/>
                    <a:pt x="7" y="35"/>
                    <a:pt x="4" y="37"/>
                  </a:cubicBezTo>
                  <a:cubicBezTo>
                    <a:pt x="2" y="38"/>
                    <a:pt x="0" y="40"/>
                    <a:pt x="0" y="43"/>
                  </a:cubicBezTo>
                  <a:cubicBezTo>
                    <a:pt x="1" y="46"/>
                    <a:pt x="6" y="48"/>
                    <a:pt x="9" y="48"/>
                  </a:cubicBezTo>
                  <a:cubicBezTo>
                    <a:pt x="13" y="49"/>
                    <a:pt x="19" y="48"/>
                    <a:pt x="24" y="46"/>
                  </a:cubicBezTo>
                  <a:cubicBezTo>
                    <a:pt x="26" y="45"/>
                    <a:pt x="28" y="44"/>
                    <a:pt x="29" y="43"/>
                  </a:cubicBezTo>
                  <a:cubicBezTo>
                    <a:pt x="31" y="42"/>
                    <a:pt x="32" y="40"/>
                    <a:pt x="33" y="40"/>
                  </a:cubicBezTo>
                  <a:cubicBezTo>
                    <a:pt x="27" y="40"/>
                    <a:pt x="20" y="44"/>
                    <a:pt x="13" y="43"/>
                  </a:cubicBezTo>
                  <a:cubicBezTo>
                    <a:pt x="4" y="41"/>
                    <a:pt x="16" y="28"/>
                    <a:pt x="15" y="23"/>
                  </a:cubicBezTo>
                  <a:cubicBezTo>
                    <a:pt x="15" y="20"/>
                    <a:pt x="12" y="17"/>
                    <a:pt x="12" y="14"/>
                  </a:cubicBezTo>
                  <a:cubicBezTo>
                    <a:pt x="13" y="12"/>
                    <a:pt x="14" y="10"/>
                    <a:pt x="13" y="8"/>
                  </a:cubicBezTo>
                  <a:cubicBezTo>
                    <a:pt x="12" y="7"/>
                    <a:pt x="11" y="6"/>
                    <a:pt x="13" y="5"/>
                  </a:cubicBezTo>
                  <a:cubicBezTo>
                    <a:pt x="15" y="5"/>
                    <a:pt x="17" y="6"/>
                    <a:pt x="18" y="7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3"/>
            <p:cNvSpPr/>
            <p:nvPr/>
          </p:nvSpPr>
          <p:spPr>
            <a:xfrm>
              <a:off x="6040438" y="4872038"/>
              <a:ext cx="131763" cy="77788"/>
            </a:xfrm>
            <a:custGeom>
              <a:rect b="b" l="l" r="r" t="t"/>
              <a:pathLst>
                <a:path extrusionOk="0" h="20" w="36">
                  <a:moveTo>
                    <a:pt x="0" y="1"/>
                  </a:moveTo>
                  <a:cubicBezTo>
                    <a:pt x="0" y="1"/>
                    <a:pt x="3" y="3"/>
                    <a:pt x="4" y="3"/>
                  </a:cubicBezTo>
                  <a:cubicBezTo>
                    <a:pt x="6" y="5"/>
                    <a:pt x="8" y="8"/>
                    <a:pt x="10" y="10"/>
                  </a:cubicBezTo>
                  <a:cubicBezTo>
                    <a:pt x="12" y="13"/>
                    <a:pt x="15" y="17"/>
                    <a:pt x="18" y="18"/>
                  </a:cubicBezTo>
                  <a:cubicBezTo>
                    <a:pt x="21" y="20"/>
                    <a:pt x="25" y="17"/>
                    <a:pt x="28" y="16"/>
                  </a:cubicBezTo>
                  <a:cubicBezTo>
                    <a:pt x="30" y="16"/>
                    <a:pt x="35" y="15"/>
                    <a:pt x="36" y="12"/>
                  </a:cubicBezTo>
                  <a:cubicBezTo>
                    <a:pt x="30" y="10"/>
                    <a:pt x="23" y="17"/>
                    <a:pt x="17" y="11"/>
                  </a:cubicBezTo>
                  <a:cubicBezTo>
                    <a:pt x="15" y="8"/>
                    <a:pt x="13" y="5"/>
                    <a:pt x="10" y="3"/>
                  </a:cubicBezTo>
                  <a:cubicBezTo>
                    <a:pt x="8" y="2"/>
                    <a:pt x="7" y="1"/>
                    <a:pt x="5" y="0"/>
                  </a:cubicBezTo>
                  <a:cubicBezTo>
                    <a:pt x="4" y="0"/>
                    <a:pt x="3" y="0"/>
                    <a:pt x="2" y="0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3"/>
            <p:cNvSpPr/>
            <p:nvPr/>
          </p:nvSpPr>
          <p:spPr>
            <a:xfrm>
              <a:off x="6202363" y="4867276"/>
              <a:ext cx="128588" cy="90488"/>
            </a:xfrm>
            <a:custGeom>
              <a:rect b="b" l="l" r="r" t="t"/>
              <a:pathLst>
                <a:path extrusionOk="0" h="23" w="35">
                  <a:moveTo>
                    <a:pt x="0" y="0"/>
                  </a:moveTo>
                  <a:cubicBezTo>
                    <a:pt x="4" y="3"/>
                    <a:pt x="5" y="7"/>
                    <a:pt x="8" y="10"/>
                  </a:cubicBezTo>
                  <a:cubicBezTo>
                    <a:pt x="10" y="12"/>
                    <a:pt x="15" y="12"/>
                    <a:pt x="17" y="13"/>
                  </a:cubicBezTo>
                  <a:cubicBezTo>
                    <a:pt x="22" y="14"/>
                    <a:pt x="23" y="16"/>
                    <a:pt x="27" y="18"/>
                  </a:cubicBezTo>
                  <a:cubicBezTo>
                    <a:pt x="29" y="20"/>
                    <a:pt x="32" y="23"/>
                    <a:pt x="34" y="19"/>
                  </a:cubicBezTo>
                  <a:cubicBezTo>
                    <a:pt x="35" y="18"/>
                    <a:pt x="35" y="15"/>
                    <a:pt x="34" y="13"/>
                  </a:cubicBezTo>
                  <a:cubicBezTo>
                    <a:pt x="33" y="12"/>
                    <a:pt x="32" y="12"/>
                    <a:pt x="31" y="12"/>
                  </a:cubicBezTo>
                  <a:cubicBezTo>
                    <a:pt x="26" y="12"/>
                    <a:pt x="22" y="10"/>
                    <a:pt x="18" y="8"/>
                  </a:cubicBezTo>
                  <a:cubicBezTo>
                    <a:pt x="16" y="7"/>
                    <a:pt x="14" y="6"/>
                    <a:pt x="13" y="6"/>
                  </a:cubicBezTo>
                  <a:cubicBezTo>
                    <a:pt x="11" y="6"/>
                    <a:pt x="10" y="6"/>
                    <a:pt x="8" y="5"/>
                  </a:cubicBezTo>
                  <a:cubicBezTo>
                    <a:pt x="6" y="4"/>
                    <a:pt x="5" y="2"/>
                    <a:pt x="3" y="1"/>
                  </a:cubicBezTo>
                </a:path>
              </a:pathLst>
            </a:custGeom>
            <a:solidFill>
              <a:srgbClr val="B3764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3"/>
            <p:cNvSpPr/>
            <p:nvPr/>
          </p:nvSpPr>
          <p:spPr>
            <a:xfrm>
              <a:off x="5121275" y="4699001"/>
              <a:ext cx="952500" cy="623888"/>
            </a:xfrm>
            <a:custGeom>
              <a:rect b="b" l="l" r="r" t="t"/>
              <a:pathLst>
                <a:path extrusionOk="0" h="159" w="259">
                  <a:moveTo>
                    <a:pt x="217" y="28"/>
                  </a:moveTo>
                  <a:cubicBezTo>
                    <a:pt x="217" y="28"/>
                    <a:pt x="206" y="39"/>
                    <a:pt x="184" y="44"/>
                  </a:cubicBezTo>
                  <a:cubicBezTo>
                    <a:pt x="162" y="49"/>
                    <a:pt x="117" y="72"/>
                    <a:pt x="95" y="101"/>
                  </a:cubicBezTo>
                  <a:cubicBezTo>
                    <a:pt x="72" y="131"/>
                    <a:pt x="0" y="147"/>
                    <a:pt x="0" y="147"/>
                  </a:cubicBezTo>
                  <a:cubicBezTo>
                    <a:pt x="4" y="159"/>
                    <a:pt x="4" y="159"/>
                    <a:pt x="4" y="159"/>
                  </a:cubicBezTo>
                  <a:cubicBezTo>
                    <a:pt x="4" y="159"/>
                    <a:pt x="75" y="143"/>
                    <a:pt x="98" y="114"/>
                  </a:cubicBezTo>
                  <a:cubicBezTo>
                    <a:pt x="120" y="84"/>
                    <a:pt x="164" y="59"/>
                    <a:pt x="186" y="54"/>
                  </a:cubicBezTo>
                  <a:cubicBezTo>
                    <a:pt x="209" y="49"/>
                    <a:pt x="227" y="31"/>
                    <a:pt x="227" y="31"/>
                  </a:cubicBezTo>
                  <a:cubicBezTo>
                    <a:pt x="227" y="31"/>
                    <a:pt x="230" y="28"/>
                    <a:pt x="239" y="30"/>
                  </a:cubicBezTo>
                  <a:cubicBezTo>
                    <a:pt x="248" y="31"/>
                    <a:pt x="256" y="29"/>
                    <a:pt x="258" y="24"/>
                  </a:cubicBezTo>
                  <a:cubicBezTo>
                    <a:pt x="258" y="24"/>
                    <a:pt x="252" y="30"/>
                    <a:pt x="243" y="28"/>
                  </a:cubicBezTo>
                  <a:cubicBezTo>
                    <a:pt x="236" y="26"/>
                    <a:pt x="226" y="27"/>
                    <a:pt x="226" y="27"/>
                  </a:cubicBezTo>
                  <a:cubicBezTo>
                    <a:pt x="226" y="27"/>
                    <a:pt x="231" y="22"/>
                    <a:pt x="238" y="19"/>
                  </a:cubicBezTo>
                  <a:cubicBezTo>
                    <a:pt x="245" y="17"/>
                    <a:pt x="258" y="15"/>
                    <a:pt x="259" y="0"/>
                  </a:cubicBezTo>
                  <a:cubicBezTo>
                    <a:pt x="259" y="0"/>
                    <a:pt x="258" y="11"/>
                    <a:pt x="244" y="15"/>
                  </a:cubicBezTo>
                  <a:cubicBezTo>
                    <a:pt x="233" y="18"/>
                    <a:pt x="227" y="21"/>
                    <a:pt x="227" y="21"/>
                  </a:cubicBezTo>
                  <a:cubicBezTo>
                    <a:pt x="227" y="21"/>
                    <a:pt x="231" y="16"/>
                    <a:pt x="227" y="11"/>
                  </a:cubicBezTo>
                  <a:cubicBezTo>
                    <a:pt x="227" y="11"/>
                    <a:pt x="231" y="21"/>
                    <a:pt x="217" y="28"/>
                  </a:cubicBezTo>
                  <a:close/>
                </a:path>
              </a:pathLst>
            </a:custGeom>
            <a:solidFill>
              <a:srgbClr val="E4252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3"/>
            <p:cNvSpPr/>
            <p:nvPr/>
          </p:nvSpPr>
          <p:spPr>
            <a:xfrm>
              <a:off x="5132388" y="4699001"/>
              <a:ext cx="941388" cy="623888"/>
            </a:xfrm>
            <a:custGeom>
              <a:rect b="b" l="l" r="r" t="t"/>
              <a:pathLst>
                <a:path extrusionOk="0" h="159" w="256">
                  <a:moveTo>
                    <a:pt x="256" y="0"/>
                  </a:moveTo>
                  <a:cubicBezTo>
                    <a:pt x="256" y="0"/>
                    <a:pt x="255" y="11"/>
                    <a:pt x="241" y="15"/>
                  </a:cubicBezTo>
                  <a:cubicBezTo>
                    <a:pt x="233" y="17"/>
                    <a:pt x="228" y="19"/>
                    <a:pt x="225" y="20"/>
                  </a:cubicBezTo>
                  <a:cubicBezTo>
                    <a:pt x="223" y="22"/>
                    <a:pt x="222" y="23"/>
                    <a:pt x="222" y="23"/>
                  </a:cubicBezTo>
                  <a:cubicBezTo>
                    <a:pt x="222" y="23"/>
                    <a:pt x="225" y="23"/>
                    <a:pt x="228" y="23"/>
                  </a:cubicBezTo>
                  <a:cubicBezTo>
                    <a:pt x="230" y="22"/>
                    <a:pt x="232" y="20"/>
                    <a:pt x="235" y="19"/>
                  </a:cubicBezTo>
                  <a:cubicBezTo>
                    <a:pt x="242" y="17"/>
                    <a:pt x="255" y="15"/>
                    <a:pt x="256" y="0"/>
                  </a:cubicBezTo>
                  <a:close/>
                  <a:moveTo>
                    <a:pt x="223" y="27"/>
                  </a:moveTo>
                  <a:cubicBezTo>
                    <a:pt x="223" y="27"/>
                    <a:pt x="205" y="45"/>
                    <a:pt x="182" y="50"/>
                  </a:cubicBezTo>
                  <a:cubicBezTo>
                    <a:pt x="160" y="55"/>
                    <a:pt x="116" y="80"/>
                    <a:pt x="94" y="110"/>
                  </a:cubicBezTo>
                  <a:cubicBezTo>
                    <a:pt x="71" y="139"/>
                    <a:pt x="0" y="155"/>
                    <a:pt x="0" y="155"/>
                  </a:cubicBezTo>
                  <a:cubicBezTo>
                    <a:pt x="1" y="159"/>
                    <a:pt x="1" y="159"/>
                    <a:pt x="1" y="159"/>
                  </a:cubicBezTo>
                  <a:cubicBezTo>
                    <a:pt x="1" y="159"/>
                    <a:pt x="72" y="143"/>
                    <a:pt x="95" y="114"/>
                  </a:cubicBezTo>
                  <a:cubicBezTo>
                    <a:pt x="117" y="84"/>
                    <a:pt x="161" y="59"/>
                    <a:pt x="183" y="54"/>
                  </a:cubicBezTo>
                  <a:cubicBezTo>
                    <a:pt x="206" y="49"/>
                    <a:pt x="224" y="31"/>
                    <a:pt x="224" y="31"/>
                  </a:cubicBezTo>
                  <a:cubicBezTo>
                    <a:pt x="224" y="31"/>
                    <a:pt x="227" y="28"/>
                    <a:pt x="236" y="30"/>
                  </a:cubicBezTo>
                  <a:cubicBezTo>
                    <a:pt x="245" y="31"/>
                    <a:pt x="253" y="29"/>
                    <a:pt x="255" y="24"/>
                  </a:cubicBezTo>
                  <a:cubicBezTo>
                    <a:pt x="255" y="24"/>
                    <a:pt x="249" y="30"/>
                    <a:pt x="240" y="28"/>
                  </a:cubicBezTo>
                  <a:cubicBezTo>
                    <a:pt x="234" y="26"/>
                    <a:pt x="226" y="27"/>
                    <a:pt x="224" y="27"/>
                  </a:cubicBezTo>
                  <a:cubicBezTo>
                    <a:pt x="224" y="27"/>
                    <a:pt x="223" y="27"/>
                    <a:pt x="223" y="27"/>
                  </a:cubicBezTo>
                  <a:close/>
                  <a:moveTo>
                    <a:pt x="226" y="16"/>
                  </a:moveTo>
                  <a:cubicBezTo>
                    <a:pt x="226" y="15"/>
                    <a:pt x="225" y="14"/>
                    <a:pt x="225" y="12"/>
                  </a:cubicBezTo>
                  <a:cubicBezTo>
                    <a:pt x="225" y="14"/>
                    <a:pt x="224" y="15"/>
                    <a:pt x="224" y="15"/>
                  </a:cubicBezTo>
                  <a:cubicBezTo>
                    <a:pt x="224" y="16"/>
                    <a:pt x="224" y="16"/>
                    <a:pt x="224" y="17"/>
                  </a:cubicBezTo>
                  <a:cubicBezTo>
                    <a:pt x="224" y="17"/>
                    <a:pt x="225" y="16"/>
                    <a:pt x="226" y="16"/>
                  </a:cubicBezTo>
                  <a:close/>
                </a:path>
              </a:pathLst>
            </a:custGeom>
            <a:solidFill>
              <a:srgbClr val="E85657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3"/>
            <p:cNvSpPr/>
            <p:nvPr/>
          </p:nvSpPr>
          <p:spPr>
            <a:xfrm>
              <a:off x="5114925" y="5270501"/>
              <a:ext cx="25400" cy="55563"/>
            </a:xfrm>
            <a:custGeom>
              <a:rect b="b" l="l" r="r" t="t"/>
              <a:pathLst>
                <a:path extrusionOk="0" h="14" w="7">
                  <a:moveTo>
                    <a:pt x="7" y="6"/>
                  </a:moveTo>
                  <a:cubicBezTo>
                    <a:pt x="6" y="3"/>
                    <a:pt x="4" y="0"/>
                    <a:pt x="2" y="1"/>
                  </a:cubicBezTo>
                  <a:cubicBezTo>
                    <a:pt x="0" y="1"/>
                    <a:pt x="0" y="4"/>
                    <a:pt x="1" y="8"/>
                  </a:cubicBezTo>
                  <a:cubicBezTo>
                    <a:pt x="2" y="11"/>
                    <a:pt x="4" y="14"/>
                    <a:pt x="5" y="13"/>
                  </a:cubicBezTo>
                  <a:cubicBezTo>
                    <a:pt x="7" y="13"/>
                    <a:pt x="7" y="10"/>
                    <a:pt x="7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3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46" y="35"/>
                  </a:moveTo>
                  <a:cubicBezTo>
                    <a:pt x="46" y="35"/>
                    <a:pt x="59" y="44"/>
                    <a:pt x="82" y="45"/>
                  </a:cubicBezTo>
                  <a:cubicBezTo>
                    <a:pt x="104" y="45"/>
                    <a:pt x="153" y="60"/>
                    <a:pt x="180" y="84"/>
                  </a:cubicBezTo>
                  <a:cubicBezTo>
                    <a:pt x="208" y="109"/>
                    <a:pt x="281" y="112"/>
                    <a:pt x="281" y="112"/>
                  </a:cubicBezTo>
                  <a:cubicBezTo>
                    <a:pt x="280" y="124"/>
                    <a:pt x="280" y="124"/>
                    <a:pt x="280" y="124"/>
                  </a:cubicBezTo>
                  <a:cubicBezTo>
                    <a:pt x="280" y="124"/>
                    <a:pt x="207" y="122"/>
                    <a:pt x="179" y="97"/>
                  </a:cubicBezTo>
                  <a:cubicBezTo>
                    <a:pt x="152" y="72"/>
                    <a:pt x="104" y="55"/>
                    <a:pt x="81" y="55"/>
                  </a:cubicBezTo>
                  <a:cubicBezTo>
                    <a:pt x="58" y="54"/>
                    <a:pt x="37" y="40"/>
                    <a:pt x="37" y="40"/>
                  </a:cubicBezTo>
                  <a:cubicBezTo>
                    <a:pt x="37" y="40"/>
                    <a:pt x="34" y="40"/>
                    <a:pt x="28" y="42"/>
                  </a:cubicBezTo>
                  <a:cubicBezTo>
                    <a:pt x="20" y="45"/>
                    <a:pt x="13" y="36"/>
                    <a:pt x="5" y="38"/>
                  </a:cubicBezTo>
                  <a:cubicBezTo>
                    <a:pt x="5" y="38"/>
                    <a:pt x="10" y="34"/>
                    <a:pt x="21" y="39"/>
                  </a:cubicBezTo>
                  <a:cubicBezTo>
                    <a:pt x="27" y="43"/>
                    <a:pt x="36" y="35"/>
                    <a:pt x="36" y="35"/>
                  </a:cubicBezTo>
                  <a:cubicBezTo>
                    <a:pt x="36" y="35"/>
                    <a:pt x="31" y="31"/>
                    <a:pt x="24" y="30"/>
                  </a:cubicBezTo>
                  <a:cubicBezTo>
                    <a:pt x="17" y="29"/>
                    <a:pt x="3" y="29"/>
                    <a:pt x="0" y="15"/>
                  </a:cubicBezTo>
                  <a:cubicBezTo>
                    <a:pt x="0" y="15"/>
                    <a:pt x="3" y="26"/>
                    <a:pt x="18" y="27"/>
                  </a:cubicBezTo>
                  <a:cubicBezTo>
                    <a:pt x="29" y="28"/>
                    <a:pt x="31" y="29"/>
                    <a:pt x="31" y="29"/>
                  </a:cubicBezTo>
                  <a:cubicBezTo>
                    <a:pt x="31" y="29"/>
                    <a:pt x="20" y="17"/>
                    <a:pt x="19" y="0"/>
                  </a:cubicBezTo>
                  <a:cubicBezTo>
                    <a:pt x="19" y="0"/>
                    <a:pt x="21" y="23"/>
                    <a:pt x="46" y="35"/>
                  </a:cubicBezTo>
                  <a:close/>
                </a:path>
              </a:pathLst>
            </a:custGeom>
            <a:solidFill>
              <a:srgbClr val="595EA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3"/>
            <p:cNvSpPr/>
            <p:nvPr/>
          </p:nvSpPr>
          <p:spPr>
            <a:xfrm>
              <a:off x="6026150" y="4679951"/>
              <a:ext cx="1031875" cy="485775"/>
            </a:xfrm>
            <a:custGeom>
              <a:rect b="b" l="l" r="r" t="t"/>
              <a:pathLst>
                <a:path extrusionOk="0" h="124" w="281">
                  <a:moveTo>
                    <a:pt x="26" y="23"/>
                  </a:moveTo>
                  <a:cubicBezTo>
                    <a:pt x="30" y="24"/>
                    <a:pt x="30" y="24"/>
                    <a:pt x="30" y="24"/>
                  </a:cubicBezTo>
                  <a:cubicBezTo>
                    <a:pt x="30" y="24"/>
                    <a:pt x="29" y="22"/>
                    <a:pt x="27" y="19"/>
                  </a:cubicBezTo>
                  <a:cubicBezTo>
                    <a:pt x="20" y="9"/>
                    <a:pt x="19" y="0"/>
                    <a:pt x="19" y="0"/>
                  </a:cubicBezTo>
                  <a:cubicBezTo>
                    <a:pt x="20" y="10"/>
                    <a:pt x="23" y="18"/>
                    <a:pt x="26" y="23"/>
                  </a:cubicBezTo>
                  <a:close/>
                  <a:moveTo>
                    <a:pt x="281" y="112"/>
                  </a:moveTo>
                  <a:cubicBezTo>
                    <a:pt x="281" y="112"/>
                    <a:pt x="281" y="112"/>
                    <a:pt x="281" y="112"/>
                  </a:cubicBezTo>
                  <a:cubicBezTo>
                    <a:pt x="280" y="119"/>
                    <a:pt x="280" y="119"/>
                    <a:pt x="280" y="119"/>
                  </a:cubicBezTo>
                  <a:cubicBezTo>
                    <a:pt x="280" y="119"/>
                    <a:pt x="207" y="117"/>
                    <a:pt x="179" y="92"/>
                  </a:cubicBezTo>
                  <a:cubicBezTo>
                    <a:pt x="151" y="67"/>
                    <a:pt x="104" y="50"/>
                    <a:pt x="81" y="50"/>
                  </a:cubicBezTo>
                  <a:cubicBezTo>
                    <a:pt x="58" y="49"/>
                    <a:pt x="36" y="35"/>
                    <a:pt x="36" y="35"/>
                  </a:cubicBezTo>
                  <a:cubicBezTo>
                    <a:pt x="36" y="35"/>
                    <a:pt x="36" y="35"/>
                    <a:pt x="35" y="35"/>
                  </a:cubicBezTo>
                  <a:cubicBezTo>
                    <a:pt x="35" y="35"/>
                    <a:pt x="36" y="35"/>
                    <a:pt x="36" y="35"/>
                  </a:cubicBezTo>
                  <a:cubicBezTo>
                    <a:pt x="36" y="35"/>
                    <a:pt x="27" y="43"/>
                    <a:pt x="21" y="39"/>
                  </a:cubicBezTo>
                  <a:cubicBezTo>
                    <a:pt x="10" y="34"/>
                    <a:pt x="5" y="38"/>
                    <a:pt x="5" y="38"/>
                  </a:cubicBezTo>
                  <a:cubicBezTo>
                    <a:pt x="13" y="36"/>
                    <a:pt x="20" y="45"/>
                    <a:pt x="28" y="42"/>
                  </a:cubicBezTo>
                  <a:cubicBezTo>
                    <a:pt x="34" y="40"/>
                    <a:pt x="37" y="40"/>
                    <a:pt x="37" y="40"/>
                  </a:cubicBezTo>
                  <a:cubicBezTo>
                    <a:pt x="37" y="40"/>
                    <a:pt x="58" y="54"/>
                    <a:pt x="81" y="55"/>
                  </a:cubicBezTo>
                  <a:cubicBezTo>
                    <a:pt x="104" y="55"/>
                    <a:pt x="152" y="72"/>
                    <a:pt x="179" y="97"/>
                  </a:cubicBezTo>
                  <a:cubicBezTo>
                    <a:pt x="207" y="122"/>
                    <a:pt x="280" y="124"/>
                    <a:pt x="280" y="124"/>
                  </a:cubicBezTo>
                  <a:lnTo>
                    <a:pt x="281" y="112"/>
                  </a:lnTo>
                  <a:close/>
                  <a:moveTo>
                    <a:pt x="32" y="33"/>
                  </a:moveTo>
                  <a:cubicBezTo>
                    <a:pt x="34" y="32"/>
                    <a:pt x="35" y="30"/>
                    <a:pt x="35" y="30"/>
                  </a:cubicBezTo>
                  <a:cubicBezTo>
                    <a:pt x="35" y="30"/>
                    <a:pt x="33" y="28"/>
                    <a:pt x="29" y="26"/>
                  </a:cubicBezTo>
                  <a:cubicBezTo>
                    <a:pt x="30" y="28"/>
                    <a:pt x="31" y="29"/>
                    <a:pt x="31" y="29"/>
                  </a:cubicBezTo>
                  <a:cubicBezTo>
                    <a:pt x="31" y="29"/>
                    <a:pt x="29" y="28"/>
                    <a:pt x="18" y="27"/>
                  </a:cubicBezTo>
                  <a:cubicBezTo>
                    <a:pt x="3" y="26"/>
                    <a:pt x="0" y="15"/>
                    <a:pt x="0" y="15"/>
                  </a:cubicBezTo>
                  <a:cubicBezTo>
                    <a:pt x="3" y="29"/>
                    <a:pt x="17" y="29"/>
                    <a:pt x="24" y="30"/>
                  </a:cubicBezTo>
                  <a:cubicBezTo>
                    <a:pt x="27" y="31"/>
                    <a:pt x="30" y="32"/>
                    <a:pt x="32" y="33"/>
                  </a:cubicBezTo>
                  <a:close/>
                </a:path>
              </a:pathLst>
            </a:custGeom>
            <a:solidFill>
              <a:srgbClr val="9191C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3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CC131C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3"/>
            <p:cNvSpPr/>
            <p:nvPr/>
          </p:nvSpPr>
          <p:spPr>
            <a:xfrm>
              <a:off x="7046913" y="5118101"/>
              <a:ext cx="22225" cy="50800"/>
            </a:xfrm>
            <a:custGeom>
              <a:rect b="b" l="l" r="r" t="t"/>
              <a:pathLst>
                <a:path extrusionOk="0" h="13" w="6">
                  <a:moveTo>
                    <a:pt x="0" y="6"/>
                  </a:moveTo>
                  <a:cubicBezTo>
                    <a:pt x="0" y="3"/>
                    <a:pt x="2" y="0"/>
                    <a:pt x="3" y="0"/>
                  </a:cubicBezTo>
                  <a:cubicBezTo>
                    <a:pt x="5" y="0"/>
                    <a:pt x="6" y="3"/>
                    <a:pt x="6" y="6"/>
                  </a:cubicBezTo>
                  <a:cubicBezTo>
                    <a:pt x="6" y="10"/>
                    <a:pt x="4" y="13"/>
                    <a:pt x="3" y="13"/>
                  </a:cubicBezTo>
                  <a:cubicBezTo>
                    <a:pt x="1" y="12"/>
                    <a:pt x="0" y="9"/>
                    <a:pt x="0" y="6"/>
                  </a:cubicBezTo>
                  <a:close/>
                </a:path>
              </a:pathLst>
            </a:custGeom>
            <a:solidFill>
              <a:srgbClr val="3B419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3"/>
            <p:cNvSpPr/>
            <p:nvPr/>
          </p:nvSpPr>
          <p:spPr>
            <a:xfrm>
              <a:off x="6015038" y="4448176"/>
              <a:ext cx="50800" cy="47625"/>
            </a:xfrm>
            <a:custGeom>
              <a:rect b="b" l="l" r="r" t="t"/>
              <a:pathLst>
                <a:path extrusionOk="0" h="12" w="14">
                  <a:moveTo>
                    <a:pt x="8" y="0"/>
                  </a:moveTo>
                  <a:cubicBezTo>
                    <a:pt x="0" y="1"/>
                    <a:pt x="0" y="11"/>
                    <a:pt x="8" y="12"/>
                  </a:cubicBezTo>
                  <a:cubicBezTo>
                    <a:pt x="11" y="12"/>
                    <a:pt x="13" y="10"/>
                    <a:pt x="13" y="7"/>
                  </a:cubicBezTo>
                  <a:cubicBezTo>
                    <a:pt x="14" y="3"/>
                    <a:pt x="11" y="3"/>
                    <a:pt x="8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3"/>
            <p:cNvSpPr/>
            <p:nvPr/>
          </p:nvSpPr>
          <p:spPr>
            <a:xfrm>
              <a:off x="6065838" y="4487863"/>
              <a:ext cx="55563" cy="38100"/>
            </a:xfrm>
            <a:custGeom>
              <a:rect b="b" l="l" r="r" t="t"/>
              <a:pathLst>
                <a:path extrusionOk="0" h="10" w="15">
                  <a:moveTo>
                    <a:pt x="3" y="5"/>
                  </a:moveTo>
                  <a:cubicBezTo>
                    <a:pt x="6" y="0"/>
                    <a:pt x="6" y="1"/>
                    <a:pt x="9" y="3"/>
                  </a:cubicBezTo>
                  <a:cubicBezTo>
                    <a:pt x="11" y="3"/>
                    <a:pt x="15" y="6"/>
                    <a:pt x="14" y="8"/>
                  </a:cubicBezTo>
                  <a:cubicBezTo>
                    <a:pt x="13" y="10"/>
                    <a:pt x="0" y="9"/>
                    <a:pt x="3" y="3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3"/>
            <p:cNvSpPr/>
            <p:nvPr/>
          </p:nvSpPr>
          <p:spPr>
            <a:xfrm>
              <a:off x="5838825" y="4445001"/>
              <a:ext cx="39688" cy="74613"/>
            </a:xfrm>
            <a:custGeom>
              <a:rect b="b" l="l" r="r" t="t"/>
              <a:pathLst>
                <a:path extrusionOk="0" h="19" w="11">
                  <a:moveTo>
                    <a:pt x="11" y="2"/>
                  </a:moveTo>
                  <a:cubicBezTo>
                    <a:pt x="10" y="3"/>
                    <a:pt x="7" y="19"/>
                    <a:pt x="3" y="9"/>
                  </a:cubicBezTo>
                  <a:cubicBezTo>
                    <a:pt x="0" y="5"/>
                    <a:pt x="7" y="0"/>
                    <a:pt x="11" y="1"/>
                  </a:cubicBezTo>
                </a:path>
              </a:pathLst>
            </a:custGeom>
            <a:solidFill>
              <a:srgbClr val="DDD3C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" name="Google Shape;147;p24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24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4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4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4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2" name="Google Shape;152;p24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53" name="Google Shape;153;p24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54" name="Google Shape;154;p24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24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6" name="Google Shape;156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7" name="Google Shape;157;p24"/>
          <p:cNvGrpSpPr/>
          <p:nvPr/>
        </p:nvGrpSpPr>
        <p:grpSpPr>
          <a:xfrm>
            <a:off x="1671480" y="-2"/>
            <a:ext cx="3905544" cy="4458485"/>
            <a:chOff x="230450" y="-1163119"/>
            <a:chExt cx="5851879" cy="6680378"/>
          </a:xfrm>
        </p:grpSpPr>
        <p:sp>
          <p:nvSpPr>
            <p:cNvPr id="158" name="Google Shape;158;p24"/>
            <p:cNvSpPr/>
            <p:nvPr/>
          </p:nvSpPr>
          <p:spPr>
            <a:xfrm>
              <a:off x="334358" y="-1163119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9" name="Google Shape;159;p24"/>
            <p:cNvGrpSpPr/>
            <p:nvPr/>
          </p:nvGrpSpPr>
          <p:grpSpPr>
            <a:xfrm flipH="1">
              <a:off x="230450" y="157542"/>
              <a:ext cx="5851879" cy="3977348"/>
              <a:chOff x="3247" y="1493"/>
              <a:chExt cx="1962" cy="1601"/>
            </a:xfrm>
          </p:grpSpPr>
          <p:sp>
            <p:nvSpPr>
              <p:cNvPr id="160" name="Google Shape;160;p24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" name="Google Shape;161;p24"/>
              <p:cNvSpPr/>
              <p:nvPr/>
            </p:nvSpPr>
            <p:spPr>
              <a:xfrm>
                <a:off x="3247" y="1493"/>
                <a:ext cx="1962" cy="1601"/>
              </a:xfrm>
              <a:custGeom>
                <a:rect b="b" l="l" r="r" t="t"/>
                <a:pathLst>
                  <a:path extrusionOk="0" h="600" w="784">
                    <a:moveTo>
                      <a:pt x="53" y="348"/>
                    </a:moveTo>
                    <a:cubicBezTo>
                      <a:pt x="0" y="469"/>
                      <a:pt x="14" y="600"/>
                      <a:pt x="247" y="600"/>
                    </a:cubicBezTo>
                    <a:cubicBezTo>
                      <a:pt x="479" y="600"/>
                      <a:pt x="542" y="600"/>
                      <a:pt x="648" y="576"/>
                    </a:cubicBezTo>
                    <a:cubicBezTo>
                      <a:pt x="755" y="552"/>
                      <a:pt x="784" y="489"/>
                      <a:pt x="755" y="358"/>
                    </a:cubicBezTo>
                    <a:cubicBezTo>
                      <a:pt x="726" y="227"/>
                      <a:pt x="440" y="131"/>
                      <a:pt x="416" y="0"/>
                    </a:cubicBezTo>
                    <a:cubicBezTo>
                      <a:pt x="396" y="2"/>
                      <a:pt x="396" y="2"/>
                      <a:pt x="396" y="2"/>
                    </a:cubicBezTo>
                    <a:cubicBezTo>
                      <a:pt x="410" y="75"/>
                      <a:pt x="493" y="138"/>
                      <a:pt x="574" y="197"/>
                    </a:cubicBezTo>
                    <a:cubicBezTo>
                      <a:pt x="647" y="250"/>
                      <a:pt x="722" y="305"/>
                      <a:pt x="735" y="362"/>
                    </a:cubicBezTo>
                    <a:cubicBezTo>
                      <a:pt x="762" y="484"/>
                      <a:pt x="738" y="535"/>
                      <a:pt x="644" y="556"/>
                    </a:cubicBezTo>
                    <a:cubicBezTo>
                      <a:pt x="540" y="580"/>
                      <a:pt x="477" y="580"/>
                      <a:pt x="247" y="580"/>
                    </a:cubicBezTo>
                    <a:cubicBezTo>
                      <a:pt x="153" y="580"/>
                      <a:pt x="92" y="559"/>
                      <a:pt x="64" y="516"/>
                    </a:cubicBezTo>
                    <a:cubicBezTo>
                      <a:pt x="31" y="466"/>
                      <a:pt x="55" y="395"/>
                      <a:pt x="71" y="356"/>
                    </a:cubicBezTo>
                    <a:cubicBezTo>
                      <a:pt x="88" y="318"/>
                      <a:pt x="113" y="297"/>
                      <a:pt x="138" y="275"/>
                    </a:cubicBezTo>
                    <a:cubicBezTo>
                      <a:pt x="189" y="232"/>
                      <a:pt x="243" y="185"/>
                      <a:pt x="243" y="13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222" y="266"/>
                      <a:pt x="106" y="227"/>
                      <a:pt x="53" y="348"/>
                    </a:cubicBezTo>
                    <a:close/>
                  </a:path>
                </a:pathLst>
              </a:custGeom>
              <a:solidFill>
                <a:srgbClr val="BBD6EE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" name="Google Shape;162;p24"/>
            <p:cNvSpPr/>
            <p:nvPr/>
          </p:nvSpPr>
          <p:spPr>
            <a:xfrm flipH="1">
              <a:off x="233316" y="454233"/>
              <a:ext cx="5789807" cy="3577130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4"/>
            <p:cNvSpPr/>
            <p:nvPr/>
          </p:nvSpPr>
          <p:spPr>
            <a:xfrm>
              <a:off x="4028407" y="-1052542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4"/>
            <p:cNvSpPr/>
            <p:nvPr/>
          </p:nvSpPr>
          <p:spPr>
            <a:xfrm flipH="1">
              <a:off x="2881069" y="-57246"/>
              <a:ext cx="1377366" cy="749963"/>
            </a:xfrm>
            <a:custGeom>
              <a:rect b="b" l="l" r="r" t="t"/>
              <a:pathLst>
                <a:path extrusionOk="0" h="600" w="784">
                  <a:moveTo>
                    <a:pt x="222" y="15"/>
                  </a:moveTo>
                  <a:cubicBezTo>
                    <a:pt x="222" y="266"/>
                    <a:pt x="106" y="227"/>
                    <a:pt x="53" y="348"/>
                  </a:cubicBezTo>
                  <a:cubicBezTo>
                    <a:pt x="0" y="469"/>
                    <a:pt x="14" y="600"/>
                    <a:pt x="247" y="600"/>
                  </a:cubicBezTo>
                  <a:cubicBezTo>
                    <a:pt x="479" y="600"/>
                    <a:pt x="542" y="600"/>
                    <a:pt x="648" y="576"/>
                  </a:cubicBezTo>
                  <a:cubicBezTo>
                    <a:pt x="755" y="552"/>
                    <a:pt x="784" y="489"/>
                    <a:pt x="755" y="358"/>
                  </a:cubicBezTo>
                  <a:cubicBezTo>
                    <a:pt x="726" y="227"/>
                    <a:pt x="440" y="131"/>
                    <a:pt x="416" y="0"/>
                  </a:cubicBezTo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4"/>
            <p:cNvSpPr/>
            <p:nvPr/>
          </p:nvSpPr>
          <p:spPr>
            <a:xfrm>
              <a:off x="2113252" y="3933380"/>
              <a:ext cx="4605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1" i="0" lang="en-US" sz="40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40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66" name="Google Shape;166;p24"/>
            <p:cNvSpPr/>
            <p:nvPr/>
          </p:nvSpPr>
          <p:spPr>
            <a:xfrm>
              <a:off x="2562827" y="4246150"/>
              <a:ext cx="5565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b="1" i="0" lang="en-US" sz="54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54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  <p:sp>
          <p:nvSpPr>
            <p:cNvPr id="167" name="Google Shape;167;p24"/>
            <p:cNvSpPr/>
            <p:nvPr/>
          </p:nvSpPr>
          <p:spPr>
            <a:xfrm rot="416904">
              <a:off x="3294333" y="4374719"/>
              <a:ext cx="639799" cy="110790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6600"/>
                <a:buFont typeface="Arial"/>
                <a:buNone/>
              </a:pPr>
              <a:r>
                <a:rPr b="1" i="0" lang="en-US" sz="6600" u="none" cap="none" strike="noStrike">
                  <a:solidFill>
                    <a:srgbClr val="A5A5A5"/>
                  </a:solidFill>
                  <a:latin typeface="Comic Sans MS"/>
                  <a:ea typeface="Comic Sans MS"/>
                  <a:cs typeface="Comic Sans MS"/>
                  <a:sym typeface="Comic Sans MS"/>
                </a:rPr>
                <a:t>z</a:t>
              </a:r>
              <a:endParaRPr b="1" i="0" sz="6600" u="none" cap="none" strike="noStrike">
                <a:solidFill>
                  <a:srgbClr val="A5A5A5"/>
                </a:solidFill>
                <a:latin typeface="Comic Sans MS"/>
                <a:ea typeface="Comic Sans MS"/>
                <a:cs typeface="Comic Sans MS"/>
                <a:sym typeface="Comic Sans MS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0" name="Google Shape;170;p25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5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25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25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25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5" name="Google Shape;175;p25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176" name="Google Shape;176;p25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177" name="Google Shape;177;p25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5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9" name="Google Shape;179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25"/>
          <p:cNvGrpSpPr/>
          <p:nvPr/>
        </p:nvGrpSpPr>
        <p:grpSpPr>
          <a:xfrm>
            <a:off x="1522014" y="20"/>
            <a:ext cx="4279645" cy="4465457"/>
            <a:chOff x="3626006" y="-991813"/>
            <a:chExt cx="5942300" cy="6200301"/>
          </a:xfrm>
        </p:grpSpPr>
        <p:sp>
          <p:nvSpPr>
            <p:cNvPr id="181" name="Google Shape;181;p25"/>
            <p:cNvSpPr/>
            <p:nvPr/>
          </p:nvSpPr>
          <p:spPr>
            <a:xfrm>
              <a:off x="3685858" y="-991813"/>
              <a:ext cx="5696700" cy="4881711"/>
            </a:xfrm>
            <a:custGeom>
              <a:rect b="b" l="l" r="r" t="t"/>
              <a:pathLst>
                <a:path extrusionOk="0" h="391" w="487">
                  <a:moveTo>
                    <a:pt x="57" y="389"/>
                  </a:moveTo>
                  <a:cubicBezTo>
                    <a:pt x="55" y="388"/>
                    <a:pt x="53" y="386"/>
                    <a:pt x="51" y="385"/>
                  </a:cubicBezTo>
                  <a:cubicBezTo>
                    <a:pt x="22" y="355"/>
                    <a:pt x="28" y="321"/>
                    <a:pt x="67" y="286"/>
                  </a:cubicBezTo>
                  <a:cubicBezTo>
                    <a:pt x="104" y="253"/>
                    <a:pt x="174" y="209"/>
                    <a:pt x="222" y="144"/>
                  </a:cubicBezTo>
                  <a:cubicBezTo>
                    <a:pt x="275" y="74"/>
                    <a:pt x="316" y="93"/>
                    <a:pt x="310" y="136"/>
                  </a:cubicBezTo>
                  <a:cubicBezTo>
                    <a:pt x="299" y="209"/>
                    <a:pt x="357" y="234"/>
                    <a:pt x="416" y="272"/>
                  </a:cubicBezTo>
                  <a:cubicBezTo>
                    <a:pt x="470" y="307"/>
                    <a:pt x="472" y="363"/>
                    <a:pt x="463" y="384"/>
                  </a:cubicBezTo>
                  <a:cubicBezTo>
                    <a:pt x="487" y="349"/>
                    <a:pt x="470" y="295"/>
                    <a:pt x="417" y="242"/>
                  </a:cubicBezTo>
                  <a:cubicBezTo>
                    <a:pt x="335" y="161"/>
                    <a:pt x="330" y="76"/>
                    <a:pt x="421" y="0"/>
                  </a:cubicBezTo>
                  <a:cubicBezTo>
                    <a:pt x="328" y="0"/>
                    <a:pt x="328" y="0"/>
                    <a:pt x="328" y="0"/>
                  </a:cubicBezTo>
                  <a:cubicBezTo>
                    <a:pt x="261" y="50"/>
                    <a:pt x="223" y="106"/>
                    <a:pt x="155" y="155"/>
                  </a:cubicBezTo>
                  <a:cubicBezTo>
                    <a:pt x="120" y="179"/>
                    <a:pt x="90" y="201"/>
                    <a:pt x="70" y="216"/>
                  </a:cubicBezTo>
                  <a:cubicBezTo>
                    <a:pt x="9" y="261"/>
                    <a:pt x="0" y="309"/>
                    <a:pt x="24" y="359"/>
                  </a:cubicBezTo>
                  <a:cubicBezTo>
                    <a:pt x="30" y="372"/>
                    <a:pt x="41" y="382"/>
                    <a:pt x="57" y="391"/>
                  </a:cubicBezTo>
                  <a:cubicBezTo>
                    <a:pt x="58" y="391"/>
                    <a:pt x="59" y="391"/>
                    <a:pt x="60" y="391"/>
                  </a:cubicBezTo>
                  <a:cubicBezTo>
                    <a:pt x="59" y="391"/>
                    <a:pt x="58" y="390"/>
                    <a:pt x="57" y="389"/>
                  </a:cubicBezTo>
                  <a:close/>
                </a:path>
              </a:pathLst>
            </a:custGeom>
            <a:solidFill>
              <a:srgbClr val="BBD6EE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5"/>
            <p:cNvSpPr/>
            <p:nvPr/>
          </p:nvSpPr>
          <p:spPr>
            <a:xfrm>
              <a:off x="4517223" y="3201870"/>
              <a:ext cx="864130" cy="1060707"/>
            </a:xfrm>
            <a:custGeom>
              <a:rect b="b" l="l" r="r" t="t"/>
              <a:pathLst>
                <a:path extrusionOk="0" h="85" w="74">
                  <a:moveTo>
                    <a:pt x="45" y="67"/>
                  </a:moveTo>
                  <a:cubicBezTo>
                    <a:pt x="47" y="61"/>
                    <a:pt x="74" y="55"/>
                    <a:pt x="67" y="25"/>
                  </a:cubicBezTo>
                  <a:cubicBezTo>
                    <a:pt x="61" y="8"/>
                    <a:pt x="43" y="0"/>
                    <a:pt x="26" y="6"/>
                  </a:cubicBezTo>
                  <a:cubicBezTo>
                    <a:pt x="0" y="15"/>
                    <a:pt x="9" y="41"/>
                    <a:pt x="8" y="46"/>
                  </a:cubicBezTo>
                  <a:cubicBezTo>
                    <a:pt x="7" y="49"/>
                    <a:pt x="6" y="53"/>
                    <a:pt x="4" y="55"/>
                  </a:cubicBezTo>
                  <a:cubicBezTo>
                    <a:pt x="4" y="55"/>
                    <a:pt x="5" y="55"/>
                    <a:pt x="5" y="55"/>
                  </a:cubicBezTo>
                  <a:cubicBezTo>
                    <a:pt x="7" y="52"/>
                    <a:pt x="10" y="50"/>
                    <a:pt x="13" y="49"/>
                  </a:cubicBezTo>
                  <a:cubicBezTo>
                    <a:pt x="24" y="45"/>
                    <a:pt x="36" y="51"/>
                    <a:pt x="40" y="62"/>
                  </a:cubicBezTo>
                  <a:cubicBezTo>
                    <a:pt x="41" y="64"/>
                    <a:pt x="41" y="67"/>
                    <a:pt x="41" y="70"/>
                  </a:cubicBezTo>
                  <a:cubicBezTo>
                    <a:pt x="40" y="74"/>
                    <a:pt x="45" y="82"/>
                    <a:pt x="53" y="85"/>
                  </a:cubicBezTo>
                  <a:cubicBezTo>
                    <a:pt x="41" y="79"/>
                    <a:pt x="43" y="73"/>
                    <a:pt x="45" y="67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5"/>
            <p:cNvSpPr/>
            <p:nvPr/>
          </p:nvSpPr>
          <p:spPr>
            <a:xfrm>
              <a:off x="5921945" y="3349305"/>
              <a:ext cx="802698" cy="1072993"/>
            </a:xfrm>
            <a:custGeom>
              <a:rect b="b" l="l" r="r" t="t"/>
              <a:pathLst>
                <a:path extrusionOk="0" h="86" w="69">
                  <a:moveTo>
                    <a:pt x="60" y="56"/>
                  </a:moveTo>
                  <a:cubicBezTo>
                    <a:pt x="69" y="45"/>
                    <a:pt x="69" y="28"/>
                    <a:pt x="59" y="16"/>
                  </a:cubicBezTo>
                  <a:cubicBezTo>
                    <a:pt x="48" y="2"/>
                    <a:pt x="28" y="0"/>
                    <a:pt x="14" y="12"/>
                  </a:cubicBezTo>
                  <a:cubicBezTo>
                    <a:pt x="3" y="21"/>
                    <a:pt x="0" y="38"/>
                    <a:pt x="6" y="51"/>
                  </a:cubicBezTo>
                  <a:cubicBezTo>
                    <a:pt x="8" y="55"/>
                    <a:pt x="12" y="61"/>
                    <a:pt x="13" y="66"/>
                  </a:cubicBezTo>
                  <a:cubicBezTo>
                    <a:pt x="14" y="69"/>
                    <a:pt x="14" y="73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4" y="72"/>
                    <a:pt x="16" y="69"/>
                    <a:pt x="19" y="67"/>
                  </a:cubicBezTo>
                  <a:cubicBezTo>
                    <a:pt x="28" y="60"/>
                    <a:pt x="41" y="61"/>
                    <a:pt x="49" y="69"/>
                  </a:cubicBezTo>
                  <a:cubicBezTo>
                    <a:pt x="51" y="72"/>
                    <a:pt x="52" y="74"/>
                    <a:pt x="53" y="77"/>
                  </a:cubicBezTo>
                  <a:cubicBezTo>
                    <a:pt x="53" y="80"/>
                    <a:pt x="57" y="84"/>
                    <a:pt x="62" y="86"/>
                  </a:cubicBezTo>
                  <a:cubicBezTo>
                    <a:pt x="53" y="77"/>
                    <a:pt x="55" y="62"/>
                    <a:pt x="60" y="56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5"/>
            <p:cNvSpPr/>
            <p:nvPr/>
          </p:nvSpPr>
          <p:spPr>
            <a:xfrm>
              <a:off x="7441338" y="3513122"/>
              <a:ext cx="868224" cy="610214"/>
            </a:xfrm>
            <a:custGeom>
              <a:rect b="b" l="l" r="r" t="t"/>
              <a:pathLst>
                <a:path extrusionOk="0" h="49" w="74">
                  <a:moveTo>
                    <a:pt x="67" y="25"/>
                  </a:moveTo>
                  <a:cubicBezTo>
                    <a:pt x="59" y="8"/>
                    <a:pt x="38" y="0"/>
                    <a:pt x="21" y="9"/>
                  </a:cubicBezTo>
                  <a:cubicBezTo>
                    <a:pt x="8" y="14"/>
                    <a:pt x="1" y="26"/>
                    <a:pt x="1" y="39"/>
                  </a:cubicBezTo>
                  <a:cubicBezTo>
                    <a:pt x="1" y="43"/>
                    <a:pt x="0" y="46"/>
                    <a:pt x="0" y="49"/>
                  </a:cubicBezTo>
                  <a:cubicBezTo>
                    <a:pt x="4" y="39"/>
                    <a:pt x="17" y="30"/>
                    <a:pt x="34" y="27"/>
                  </a:cubicBezTo>
                  <a:cubicBezTo>
                    <a:pt x="51" y="24"/>
                    <a:pt x="66" y="29"/>
                    <a:pt x="73" y="37"/>
                  </a:cubicBezTo>
                  <a:cubicBezTo>
                    <a:pt x="73" y="37"/>
                    <a:pt x="73" y="37"/>
                    <a:pt x="73" y="37"/>
                  </a:cubicBezTo>
                  <a:cubicBezTo>
                    <a:pt x="74" y="37"/>
                    <a:pt x="74" y="37"/>
                    <a:pt x="74" y="37"/>
                  </a:cubicBezTo>
                  <a:cubicBezTo>
                    <a:pt x="71" y="34"/>
                    <a:pt x="69" y="29"/>
                    <a:pt x="67" y="25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5"/>
            <p:cNvSpPr/>
            <p:nvPr/>
          </p:nvSpPr>
          <p:spPr>
            <a:xfrm>
              <a:off x="3943867" y="-70350"/>
              <a:ext cx="5307637" cy="4595033"/>
            </a:xfrm>
            <a:custGeom>
              <a:rect b="b" l="l" r="r" t="t"/>
              <a:pathLst>
                <a:path extrusionOk="0" h="368" w="454">
                  <a:moveTo>
                    <a:pt x="45" y="212"/>
                  </a:moveTo>
                  <a:cubicBezTo>
                    <a:pt x="6" y="247"/>
                    <a:pt x="0" y="281"/>
                    <a:pt x="29" y="311"/>
                  </a:cubicBezTo>
                  <a:cubicBezTo>
                    <a:pt x="31" y="312"/>
                    <a:pt x="33" y="314"/>
                    <a:pt x="35" y="315"/>
                  </a:cubicBezTo>
                  <a:cubicBezTo>
                    <a:pt x="48" y="325"/>
                    <a:pt x="55" y="318"/>
                    <a:pt x="57" y="308"/>
                  </a:cubicBezTo>
                  <a:cubicBezTo>
                    <a:pt x="58" y="303"/>
                    <a:pt x="49" y="277"/>
                    <a:pt x="75" y="268"/>
                  </a:cubicBezTo>
                  <a:cubicBezTo>
                    <a:pt x="92" y="262"/>
                    <a:pt x="110" y="270"/>
                    <a:pt x="116" y="287"/>
                  </a:cubicBezTo>
                  <a:cubicBezTo>
                    <a:pt x="123" y="317"/>
                    <a:pt x="96" y="323"/>
                    <a:pt x="94" y="329"/>
                  </a:cubicBezTo>
                  <a:cubicBezTo>
                    <a:pt x="91" y="336"/>
                    <a:pt x="89" y="343"/>
                    <a:pt x="113" y="351"/>
                  </a:cubicBezTo>
                  <a:cubicBezTo>
                    <a:pt x="127" y="356"/>
                    <a:pt x="145" y="358"/>
                    <a:pt x="164" y="357"/>
                  </a:cubicBezTo>
                  <a:cubicBezTo>
                    <a:pt x="169" y="357"/>
                    <a:pt x="174" y="356"/>
                    <a:pt x="177" y="355"/>
                  </a:cubicBezTo>
                  <a:cubicBezTo>
                    <a:pt x="182" y="352"/>
                    <a:pt x="183" y="346"/>
                    <a:pt x="182" y="340"/>
                  </a:cubicBezTo>
                  <a:cubicBezTo>
                    <a:pt x="181" y="335"/>
                    <a:pt x="177" y="329"/>
                    <a:pt x="175" y="325"/>
                  </a:cubicBezTo>
                  <a:cubicBezTo>
                    <a:pt x="169" y="312"/>
                    <a:pt x="172" y="295"/>
                    <a:pt x="183" y="286"/>
                  </a:cubicBezTo>
                  <a:cubicBezTo>
                    <a:pt x="197" y="274"/>
                    <a:pt x="217" y="276"/>
                    <a:pt x="228" y="290"/>
                  </a:cubicBezTo>
                  <a:cubicBezTo>
                    <a:pt x="238" y="302"/>
                    <a:pt x="238" y="319"/>
                    <a:pt x="229" y="330"/>
                  </a:cubicBezTo>
                  <a:cubicBezTo>
                    <a:pt x="223" y="338"/>
                    <a:pt x="221" y="360"/>
                    <a:pt x="241" y="365"/>
                  </a:cubicBezTo>
                  <a:cubicBezTo>
                    <a:pt x="253" y="368"/>
                    <a:pt x="264" y="364"/>
                    <a:pt x="282" y="358"/>
                  </a:cubicBezTo>
                  <a:cubicBezTo>
                    <a:pt x="292" y="355"/>
                    <a:pt x="299" y="347"/>
                    <a:pt x="300" y="326"/>
                  </a:cubicBezTo>
                  <a:cubicBezTo>
                    <a:pt x="300" y="313"/>
                    <a:pt x="307" y="301"/>
                    <a:pt x="320" y="296"/>
                  </a:cubicBezTo>
                  <a:cubicBezTo>
                    <a:pt x="337" y="287"/>
                    <a:pt x="358" y="295"/>
                    <a:pt x="366" y="312"/>
                  </a:cubicBezTo>
                  <a:cubicBezTo>
                    <a:pt x="374" y="328"/>
                    <a:pt x="382" y="346"/>
                    <a:pt x="412" y="334"/>
                  </a:cubicBezTo>
                  <a:cubicBezTo>
                    <a:pt x="415" y="333"/>
                    <a:pt x="429" y="327"/>
                    <a:pt x="438" y="315"/>
                  </a:cubicBezTo>
                  <a:cubicBezTo>
                    <a:pt x="450" y="300"/>
                    <a:pt x="454" y="237"/>
                    <a:pt x="394" y="198"/>
                  </a:cubicBezTo>
                  <a:cubicBezTo>
                    <a:pt x="335" y="160"/>
                    <a:pt x="277" y="135"/>
                    <a:pt x="288" y="62"/>
                  </a:cubicBezTo>
                  <a:cubicBezTo>
                    <a:pt x="294" y="19"/>
                    <a:pt x="253" y="0"/>
                    <a:pt x="200" y="70"/>
                  </a:cubicBezTo>
                  <a:cubicBezTo>
                    <a:pt x="152" y="135"/>
                    <a:pt x="82" y="179"/>
                    <a:pt x="45" y="212"/>
                  </a:cubicBezTo>
                  <a:close/>
                </a:path>
              </a:pathLst>
            </a:custGeom>
            <a:solidFill>
              <a:srgbClr val="BBD6EE"/>
            </a:solidFill>
            <a:ln cap="flat" cmpd="sng" w="38100">
              <a:solidFill>
                <a:srgbClr val="BBD6E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5"/>
            <p:cNvSpPr/>
            <p:nvPr/>
          </p:nvSpPr>
          <p:spPr>
            <a:xfrm>
              <a:off x="7379907" y="-881236"/>
              <a:ext cx="1838834" cy="4156825"/>
            </a:xfrm>
            <a:custGeom>
              <a:rect b="b" l="l" r="r" t="t"/>
              <a:pathLst>
                <a:path extrusionOk="0" h="333" w="157">
                  <a:moveTo>
                    <a:pt x="84" y="0"/>
                  </a:moveTo>
                  <a:cubicBezTo>
                    <a:pt x="63" y="21"/>
                    <a:pt x="20" y="74"/>
                    <a:pt x="34" y="127"/>
                  </a:cubicBezTo>
                  <a:cubicBezTo>
                    <a:pt x="48" y="180"/>
                    <a:pt x="67" y="207"/>
                    <a:pt x="104" y="243"/>
                  </a:cubicBezTo>
                  <a:cubicBezTo>
                    <a:pt x="141" y="279"/>
                    <a:pt x="157" y="314"/>
                    <a:pt x="152" y="333"/>
                  </a:cubicBezTo>
                  <a:cubicBezTo>
                    <a:pt x="149" y="306"/>
                    <a:pt x="136" y="277"/>
                    <a:pt x="96" y="256"/>
                  </a:cubicBezTo>
                  <a:cubicBezTo>
                    <a:pt x="56" y="235"/>
                    <a:pt x="5" y="196"/>
                    <a:pt x="0" y="165"/>
                  </a:cubicBezTo>
                  <a:cubicBezTo>
                    <a:pt x="7" y="188"/>
                    <a:pt x="23" y="200"/>
                    <a:pt x="35" y="197"/>
                  </a:cubicBezTo>
                  <a:cubicBezTo>
                    <a:pt x="47" y="194"/>
                    <a:pt x="11" y="154"/>
                    <a:pt x="17" y="106"/>
                  </a:cubicBezTo>
                  <a:cubicBezTo>
                    <a:pt x="23" y="58"/>
                    <a:pt x="56" y="17"/>
                    <a:pt x="84" y="0"/>
                  </a:cubicBezTo>
                  <a:close/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7" name="Google Shape;187;p25"/>
            <p:cNvGrpSpPr/>
            <p:nvPr/>
          </p:nvGrpSpPr>
          <p:grpSpPr>
            <a:xfrm>
              <a:off x="3626006" y="3373788"/>
              <a:ext cx="5942300" cy="1834700"/>
              <a:chOff x="4566036" y="2906717"/>
              <a:chExt cx="3956522" cy="1221586"/>
            </a:xfrm>
          </p:grpSpPr>
          <p:sp>
            <p:nvSpPr>
              <p:cNvPr id="188" name="Google Shape;188;p25"/>
              <p:cNvSpPr/>
              <p:nvPr/>
            </p:nvSpPr>
            <p:spPr>
              <a:xfrm>
                <a:off x="7322785" y="3364812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25"/>
              <p:cNvSpPr/>
              <p:nvPr/>
            </p:nvSpPr>
            <p:spPr>
              <a:xfrm>
                <a:off x="7415495" y="3479336"/>
                <a:ext cx="381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25"/>
              <p:cNvSpPr/>
              <p:nvPr/>
            </p:nvSpPr>
            <p:spPr>
              <a:xfrm>
                <a:off x="7688170" y="352841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25"/>
              <p:cNvSpPr/>
              <p:nvPr/>
            </p:nvSpPr>
            <p:spPr>
              <a:xfrm>
                <a:off x="6810156" y="4046500"/>
                <a:ext cx="354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25"/>
              <p:cNvSpPr/>
              <p:nvPr/>
            </p:nvSpPr>
            <p:spPr>
              <a:xfrm>
                <a:off x="7276431" y="3552958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25"/>
              <p:cNvSpPr/>
              <p:nvPr/>
            </p:nvSpPr>
            <p:spPr>
              <a:xfrm>
                <a:off x="8459842" y="3547505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25"/>
              <p:cNvSpPr/>
              <p:nvPr/>
            </p:nvSpPr>
            <p:spPr>
              <a:xfrm>
                <a:off x="8274423" y="3539324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5"/>
              <p:cNvSpPr/>
              <p:nvPr/>
            </p:nvSpPr>
            <p:spPr>
              <a:xfrm>
                <a:off x="7742706" y="3727470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25"/>
              <p:cNvSpPr/>
              <p:nvPr/>
            </p:nvSpPr>
            <p:spPr>
              <a:xfrm>
                <a:off x="6436590" y="3828360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25"/>
              <p:cNvSpPr/>
              <p:nvPr/>
            </p:nvSpPr>
            <p:spPr>
              <a:xfrm>
                <a:off x="5220458" y="3503877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25"/>
              <p:cNvSpPr/>
              <p:nvPr/>
            </p:nvSpPr>
            <p:spPr>
              <a:xfrm>
                <a:off x="5686733" y="3746558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25"/>
              <p:cNvSpPr/>
              <p:nvPr/>
            </p:nvSpPr>
            <p:spPr>
              <a:xfrm>
                <a:off x="5471319" y="3945610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25"/>
              <p:cNvSpPr/>
              <p:nvPr/>
            </p:nvSpPr>
            <p:spPr>
              <a:xfrm>
                <a:off x="5983949" y="4046500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25"/>
              <p:cNvSpPr/>
              <p:nvPr/>
            </p:nvSpPr>
            <p:spPr>
              <a:xfrm>
                <a:off x="6139374" y="3863808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25"/>
              <p:cNvSpPr/>
              <p:nvPr/>
            </p:nvSpPr>
            <p:spPr>
              <a:xfrm>
                <a:off x="4863252" y="336481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25"/>
              <p:cNvSpPr/>
              <p:nvPr/>
            </p:nvSpPr>
            <p:spPr>
              <a:xfrm>
                <a:off x="4863252" y="3697476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25"/>
              <p:cNvSpPr/>
              <p:nvPr/>
            </p:nvSpPr>
            <p:spPr>
              <a:xfrm>
                <a:off x="4634205" y="3422074"/>
                <a:ext cx="327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25"/>
              <p:cNvSpPr/>
              <p:nvPr/>
            </p:nvSpPr>
            <p:spPr>
              <a:xfrm>
                <a:off x="4691467" y="3247562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25"/>
              <p:cNvSpPr/>
              <p:nvPr/>
            </p:nvSpPr>
            <p:spPr>
              <a:xfrm>
                <a:off x="4661472" y="3040329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25"/>
              <p:cNvSpPr/>
              <p:nvPr/>
            </p:nvSpPr>
            <p:spPr>
              <a:xfrm>
                <a:off x="7281885" y="306486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25"/>
              <p:cNvSpPr/>
              <p:nvPr/>
            </p:nvSpPr>
            <p:spPr>
              <a:xfrm>
                <a:off x="7322785" y="3100318"/>
                <a:ext cx="38100" cy="381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25"/>
              <p:cNvSpPr/>
              <p:nvPr/>
            </p:nvSpPr>
            <p:spPr>
              <a:xfrm>
                <a:off x="7251890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25"/>
              <p:cNvSpPr/>
              <p:nvPr/>
            </p:nvSpPr>
            <p:spPr>
              <a:xfrm>
                <a:off x="7292792" y="3332091"/>
                <a:ext cx="354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25"/>
              <p:cNvSpPr/>
              <p:nvPr/>
            </p:nvSpPr>
            <p:spPr>
              <a:xfrm>
                <a:off x="7423675" y="32502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25"/>
              <p:cNvSpPr/>
              <p:nvPr/>
            </p:nvSpPr>
            <p:spPr>
              <a:xfrm>
                <a:off x="7464577" y="3280283"/>
                <a:ext cx="354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25"/>
              <p:cNvSpPr/>
              <p:nvPr/>
            </p:nvSpPr>
            <p:spPr>
              <a:xfrm>
                <a:off x="7344600" y="3413894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25"/>
              <p:cNvSpPr/>
              <p:nvPr/>
            </p:nvSpPr>
            <p:spPr>
              <a:xfrm>
                <a:off x="7390954" y="3449341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25"/>
              <p:cNvSpPr/>
              <p:nvPr/>
            </p:nvSpPr>
            <p:spPr>
              <a:xfrm>
                <a:off x="7620001" y="3465702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1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25"/>
              <p:cNvSpPr/>
              <p:nvPr/>
            </p:nvSpPr>
            <p:spPr>
              <a:xfrm>
                <a:off x="7655449" y="3498424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25"/>
              <p:cNvSpPr/>
              <p:nvPr/>
            </p:nvSpPr>
            <p:spPr>
              <a:xfrm>
                <a:off x="6736533" y="3978332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25"/>
              <p:cNvSpPr/>
              <p:nvPr/>
            </p:nvSpPr>
            <p:spPr>
              <a:xfrm>
                <a:off x="6785615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25"/>
              <p:cNvSpPr/>
              <p:nvPr/>
            </p:nvSpPr>
            <p:spPr>
              <a:xfrm>
                <a:off x="6894685" y="3653848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Google Shape;220;p25"/>
              <p:cNvSpPr/>
              <p:nvPr/>
            </p:nvSpPr>
            <p:spPr>
              <a:xfrm>
                <a:off x="6932860" y="3689296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25"/>
              <p:cNvSpPr/>
              <p:nvPr/>
            </p:nvSpPr>
            <p:spPr>
              <a:xfrm>
                <a:off x="7063744" y="3612947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25"/>
              <p:cNvSpPr/>
              <p:nvPr/>
            </p:nvSpPr>
            <p:spPr>
              <a:xfrm>
                <a:off x="7104645" y="3648395"/>
                <a:ext cx="381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223;p25"/>
              <p:cNvSpPr/>
              <p:nvPr/>
            </p:nvSpPr>
            <p:spPr>
              <a:xfrm>
                <a:off x="7205535" y="3490243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4" name="Google Shape;224;p25"/>
              <p:cNvSpPr/>
              <p:nvPr/>
            </p:nvSpPr>
            <p:spPr>
              <a:xfrm>
                <a:off x="7251890" y="3522964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25"/>
              <p:cNvSpPr/>
              <p:nvPr/>
            </p:nvSpPr>
            <p:spPr>
              <a:xfrm>
                <a:off x="8388947" y="3479336"/>
                <a:ext cx="133611" cy="144518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25"/>
              <p:cNvSpPr/>
              <p:nvPr/>
            </p:nvSpPr>
            <p:spPr>
              <a:xfrm>
                <a:off x="8429848" y="3514784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25"/>
              <p:cNvSpPr/>
              <p:nvPr/>
            </p:nvSpPr>
            <p:spPr>
              <a:xfrm>
                <a:off x="8200801" y="347388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" name="Google Shape;228;p25"/>
              <p:cNvSpPr/>
              <p:nvPr/>
            </p:nvSpPr>
            <p:spPr>
              <a:xfrm>
                <a:off x="8249882" y="3503877"/>
                <a:ext cx="300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25"/>
              <p:cNvSpPr/>
              <p:nvPr/>
            </p:nvSpPr>
            <p:spPr>
              <a:xfrm>
                <a:off x="7671810" y="3664755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25"/>
              <p:cNvSpPr/>
              <p:nvPr/>
            </p:nvSpPr>
            <p:spPr>
              <a:xfrm>
                <a:off x="7712712" y="3697476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25"/>
              <p:cNvSpPr/>
              <p:nvPr/>
            </p:nvSpPr>
            <p:spPr>
              <a:xfrm>
                <a:off x="7797241" y="358022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" name="Google Shape;232;p25"/>
              <p:cNvSpPr/>
              <p:nvPr/>
            </p:nvSpPr>
            <p:spPr>
              <a:xfrm>
                <a:off x="7838143" y="3612947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25"/>
              <p:cNvSpPr/>
              <p:nvPr/>
            </p:nvSpPr>
            <p:spPr>
              <a:xfrm>
                <a:off x="6362967" y="3762918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25"/>
              <p:cNvSpPr/>
              <p:nvPr/>
            </p:nvSpPr>
            <p:spPr>
              <a:xfrm>
                <a:off x="6409323" y="3798366"/>
                <a:ext cx="327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5"/>
              <p:cNvSpPr/>
              <p:nvPr/>
            </p:nvSpPr>
            <p:spPr>
              <a:xfrm>
                <a:off x="6169077" y="3131543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25"/>
              <p:cNvSpPr/>
              <p:nvPr/>
            </p:nvSpPr>
            <p:spPr>
              <a:xfrm>
                <a:off x="6209979" y="3161538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25"/>
              <p:cNvSpPr/>
              <p:nvPr/>
            </p:nvSpPr>
            <p:spPr>
              <a:xfrm>
                <a:off x="6349334" y="3149399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8" name="Google Shape;238;p25"/>
              <p:cNvSpPr/>
              <p:nvPr/>
            </p:nvSpPr>
            <p:spPr>
              <a:xfrm>
                <a:off x="6395689" y="3182120"/>
                <a:ext cx="300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25"/>
              <p:cNvSpPr/>
              <p:nvPr/>
            </p:nvSpPr>
            <p:spPr>
              <a:xfrm>
                <a:off x="6264805" y="2950346"/>
                <a:ext cx="130885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5"/>
                      <a:pt x="12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0" name="Google Shape;240;p25"/>
              <p:cNvSpPr/>
              <p:nvPr/>
            </p:nvSpPr>
            <p:spPr>
              <a:xfrm>
                <a:off x="6300253" y="2983067"/>
                <a:ext cx="408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5"/>
              <p:cNvSpPr/>
              <p:nvPr/>
            </p:nvSpPr>
            <p:spPr>
              <a:xfrm>
                <a:off x="5397696" y="2906717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25"/>
              <p:cNvSpPr/>
              <p:nvPr/>
            </p:nvSpPr>
            <p:spPr>
              <a:xfrm>
                <a:off x="5492527" y="3061772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25"/>
              <p:cNvSpPr/>
              <p:nvPr/>
            </p:nvSpPr>
            <p:spPr>
              <a:xfrm>
                <a:off x="5296806" y="3081228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5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4" name="Google Shape;244;p25"/>
              <p:cNvSpPr/>
              <p:nvPr/>
            </p:nvSpPr>
            <p:spPr>
              <a:xfrm>
                <a:off x="5242272" y="3280283"/>
                <a:ext cx="139064" cy="144518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45;p25"/>
              <p:cNvSpPr/>
              <p:nvPr/>
            </p:nvSpPr>
            <p:spPr>
              <a:xfrm>
                <a:off x="5288627" y="3315731"/>
                <a:ext cx="300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25"/>
              <p:cNvSpPr/>
              <p:nvPr/>
            </p:nvSpPr>
            <p:spPr>
              <a:xfrm>
                <a:off x="5149561" y="3441162"/>
                <a:ext cx="139064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25"/>
              <p:cNvSpPr/>
              <p:nvPr/>
            </p:nvSpPr>
            <p:spPr>
              <a:xfrm>
                <a:off x="5195916" y="3473883"/>
                <a:ext cx="30000" cy="300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25"/>
              <p:cNvSpPr/>
              <p:nvPr/>
            </p:nvSpPr>
            <p:spPr>
              <a:xfrm>
                <a:off x="5615837" y="3678389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25"/>
              <p:cNvSpPr/>
              <p:nvPr/>
            </p:nvSpPr>
            <p:spPr>
              <a:xfrm>
                <a:off x="5656738" y="3713837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25"/>
              <p:cNvSpPr/>
              <p:nvPr/>
            </p:nvSpPr>
            <p:spPr>
              <a:xfrm>
                <a:off x="5397696" y="3880168"/>
                <a:ext cx="139064" cy="141792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25"/>
              <p:cNvSpPr/>
              <p:nvPr/>
            </p:nvSpPr>
            <p:spPr>
              <a:xfrm>
                <a:off x="5444051" y="3912889"/>
                <a:ext cx="327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" name="Google Shape;252;p25"/>
              <p:cNvSpPr/>
              <p:nvPr/>
            </p:nvSpPr>
            <p:spPr>
              <a:xfrm>
                <a:off x="5913053" y="397833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25"/>
              <p:cNvSpPr/>
              <p:nvPr/>
            </p:nvSpPr>
            <p:spPr>
              <a:xfrm>
                <a:off x="5959408" y="4013779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25"/>
              <p:cNvSpPr/>
              <p:nvPr/>
            </p:nvSpPr>
            <p:spPr>
              <a:xfrm>
                <a:off x="6068478" y="3798366"/>
                <a:ext cx="133611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25"/>
              <p:cNvSpPr/>
              <p:nvPr/>
            </p:nvSpPr>
            <p:spPr>
              <a:xfrm>
                <a:off x="6109379" y="3828360"/>
                <a:ext cx="354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" name="Google Shape;256;p25"/>
              <p:cNvSpPr/>
              <p:nvPr/>
            </p:nvSpPr>
            <p:spPr>
              <a:xfrm>
                <a:off x="6035758" y="3599313"/>
                <a:ext cx="141792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25"/>
              <p:cNvSpPr/>
              <p:nvPr/>
            </p:nvSpPr>
            <p:spPr>
              <a:xfrm>
                <a:off x="6082112" y="3629307"/>
                <a:ext cx="32700" cy="435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25"/>
              <p:cNvSpPr/>
              <p:nvPr/>
            </p:nvSpPr>
            <p:spPr>
              <a:xfrm>
                <a:off x="6267531" y="3584593"/>
                <a:ext cx="141792" cy="139064"/>
              </a:xfrm>
              <a:custGeom>
                <a:rect b="b" l="l" r="r" t="t"/>
                <a:pathLst>
                  <a:path extrusionOk="0" h="17" w="18">
                    <a:moveTo>
                      <a:pt x="1" y="7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1"/>
                      <a:pt x="18" y="6"/>
                      <a:pt x="17" y="10"/>
                    </a:cubicBezTo>
                    <a:cubicBezTo>
                      <a:pt x="16" y="14"/>
                      <a:pt x="12" y="17"/>
                      <a:pt x="8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25"/>
              <p:cNvSpPr/>
              <p:nvPr/>
            </p:nvSpPr>
            <p:spPr>
              <a:xfrm>
                <a:off x="6223903" y="3381172"/>
                <a:ext cx="139064" cy="149971"/>
              </a:xfrm>
              <a:custGeom>
                <a:rect b="b" l="l" r="r" t="t"/>
                <a:pathLst>
                  <a:path extrusionOk="0" h="18" w="18">
                    <a:moveTo>
                      <a:pt x="1" y="8"/>
                    </a:moveTo>
                    <a:cubicBezTo>
                      <a:pt x="2" y="3"/>
                      <a:pt x="6" y="0"/>
                      <a:pt x="11" y="1"/>
                    </a:cubicBezTo>
                    <a:cubicBezTo>
                      <a:pt x="15" y="2"/>
                      <a:pt x="18" y="6"/>
                      <a:pt x="17" y="10"/>
                    </a:cubicBezTo>
                    <a:cubicBezTo>
                      <a:pt x="16" y="15"/>
                      <a:pt x="12" y="18"/>
                      <a:pt x="8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25"/>
              <p:cNvSpPr/>
              <p:nvPr/>
            </p:nvSpPr>
            <p:spPr>
              <a:xfrm>
                <a:off x="6270258" y="3413894"/>
                <a:ext cx="300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25"/>
              <p:cNvSpPr/>
              <p:nvPr/>
            </p:nvSpPr>
            <p:spPr>
              <a:xfrm>
                <a:off x="4789631" y="3299370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25"/>
              <p:cNvSpPr/>
              <p:nvPr/>
            </p:nvSpPr>
            <p:spPr>
              <a:xfrm>
                <a:off x="4830531" y="3332091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25"/>
              <p:cNvSpPr/>
              <p:nvPr/>
            </p:nvSpPr>
            <p:spPr>
              <a:xfrm>
                <a:off x="4789631" y="3629307"/>
                <a:ext cx="133611" cy="149971"/>
              </a:xfrm>
              <a:custGeom>
                <a:rect b="b" l="l" r="r" t="t"/>
                <a:pathLst>
                  <a:path extrusionOk="0" h="18" w="17">
                    <a:moveTo>
                      <a:pt x="1" y="8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5"/>
                      <a:pt x="11" y="18"/>
                      <a:pt x="7" y="17"/>
                    </a:cubicBezTo>
                    <a:cubicBezTo>
                      <a:pt x="3" y="16"/>
                      <a:pt x="0" y="12"/>
                      <a:pt x="1" y="8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25"/>
              <p:cNvSpPr/>
              <p:nvPr/>
            </p:nvSpPr>
            <p:spPr>
              <a:xfrm>
                <a:off x="4830531" y="3664755"/>
                <a:ext cx="38100" cy="40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5"/>
              <p:cNvSpPr/>
              <p:nvPr/>
            </p:nvSpPr>
            <p:spPr>
              <a:xfrm>
                <a:off x="4566036" y="3356632"/>
                <a:ext cx="130885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25"/>
              <p:cNvSpPr/>
              <p:nvPr/>
            </p:nvSpPr>
            <p:spPr>
              <a:xfrm>
                <a:off x="4604211" y="3389353"/>
                <a:ext cx="408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267;p25"/>
              <p:cNvSpPr/>
              <p:nvPr/>
            </p:nvSpPr>
            <p:spPr>
              <a:xfrm>
                <a:off x="4617844" y="3182120"/>
                <a:ext cx="136338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1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5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25"/>
              <p:cNvSpPr/>
              <p:nvPr/>
            </p:nvSpPr>
            <p:spPr>
              <a:xfrm>
                <a:off x="4658746" y="3214841"/>
                <a:ext cx="38100" cy="354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269;p25"/>
              <p:cNvSpPr/>
              <p:nvPr/>
            </p:nvSpPr>
            <p:spPr>
              <a:xfrm>
                <a:off x="5048671" y="3291190"/>
                <a:ext cx="130885" cy="139064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2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6" y="14"/>
                      <a:pt x="12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25"/>
              <p:cNvSpPr/>
              <p:nvPr/>
            </p:nvSpPr>
            <p:spPr>
              <a:xfrm>
                <a:off x="5086847" y="3323911"/>
                <a:ext cx="408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271;p25"/>
              <p:cNvSpPr/>
              <p:nvPr/>
            </p:nvSpPr>
            <p:spPr>
              <a:xfrm>
                <a:off x="4587850" y="2974886"/>
                <a:ext cx="133611" cy="141792"/>
              </a:xfrm>
              <a:custGeom>
                <a:rect b="b" l="l" r="r" t="t"/>
                <a:pathLst>
                  <a:path extrusionOk="0" h="17" w="17">
                    <a:moveTo>
                      <a:pt x="1" y="7"/>
                    </a:moveTo>
                    <a:cubicBezTo>
                      <a:pt x="1" y="3"/>
                      <a:pt x="6" y="0"/>
                      <a:pt x="10" y="1"/>
                    </a:cubicBezTo>
                    <a:cubicBezTo>
                      <a:pt x="14" y="2"/>
                      <a:pt x="17" y="6"/>
                      <a:pt x="16" y="10"/>
                    </a:cubicBezTo>
                    <a:cubicBezTo>
                      <a:pt x="15" y="14"/>
                      <a:pt x="11" y="17"/>
                      <a:pt x="7" y="16"/>
                    </a:cubicBezTo>
                    <a:cubicBezTo>
                      <a:pt x="3" y="16"/>
                      <a:pt x="0" y="11"/>
                      <a:pt x="1" y="7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25"/>
              <p:cNvSpPr/>
              <p:nvPr/>
            </p:nvSpPr>
            <p:spPr>
              <a:xfrm>
                <a:off x="4628751" y="3007607"/>
                <a:ext cx="38100" cy="32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4">
  <p:cSld name="TITLE_4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26"/>
          <p:cNvGrpSpPr/>
          <p:nvPr/>
        </p:nvGrpSpPr>
        <p:grpSpPr>
          <a:xfrm>
            <a:off x="-9286" y="2"/>
            <a:ext cx="8658028" cy="5894685"/>
            <a:chOff x="0" y="779139"/>
            <a:chExt cx="8919365" cy="6072613"/>
          </a:xfrm>
        </p:grpSpPr>
        <p:sp>
          <p:nvSpPr>
            <p:cNvPr id="275" name="Google Shape;275;p26"/>
            <p:cNvSpPr/>
            <p:nvPr/>
          </p:nvSpPr>
          <p:spPr>
            <a:xfrm>
              <a:off x="1497" y="3979808"/>
              <a:ext cx="8917868" cy="1506779"/>
            </a:xfrm>
            <a:custGeom>
              <a:rect b="b" l="l" r="r" t="t"/>
              <a:pathLst>
                <a:path extrusionOk="0" h="165" w="1042">
                  <a:moveTo>
                    <a:pt x="1001" y="120"/>
                  </a:moveTo>
                  <a:cubicBezTo>
                    <a:pt x="1001" y="121"/>
                    <a:pt x="1001" y="121"/>
                    <a:pt x="1001" y="121"/>
                  </a:cubicBezTo>
                  <a:cubicBezTo>
                    <a:pt x="994" y="126"/>
                    <a:pt x="987" y="128"/>
                    <a:pt x="980" y="117"/>
                  </a:cubicBezTo>
                  <a:cubicBezTo>
                    <a:pt x="981" y="116"/>
                    <a:pt x="981" y="116"/>
                    <a:pt x="981" y="116"/>
                  </a:cubicBezTo>
                  <a:cubicBezTo>
                    <a:pt x="956" y="110"/>
                    <a:pt x="931" y="95"/>
                    <a:pt x="908" y="81"/>
                  </a:cubicBezTo>
                  <a:cubicBezTo>
                    <a:pt x="896" y="74"/>
                    <a:pt x="885" y="68"/>
                    <a:pt x="876" y="63"/>
                  </a:cubicBezTo>
                  <a:cubicBezTo>
                    <a:pt x="867" y="57"/>
                    <a:pt x="845" y="48"/>
                    <a:pt x="832" y="52"/>
                  </a:cubicBezTo>
                  <a:cubicBezTo>
                    <a:pt x="827" y="54"/>
                    <a:pt x="823" y="57"/>
                    <a:pt x="821" y="62"/>
                  </a:cubicBezTo>
                  <a:cubicBezTo>
                    <a:pt x="818" y="71"/>
                    <a:pt x="820" y="76"/>
                    <a:pt x="821" y="80"/>
                  </a:cubicBezTo>
                  <a:cubicBezTo>
                    <a:pt x="822" y="83"/>
                    <a:pt x="823" y="84"/>
                    <a:pt x="820" y="88"/>
                  </a:cubicBezTo>
                  <a:cubicBezTo>
                    <a:pt x="818" y="91"/>
                    <a:pt x="816" y="91"/>
                    <a:pt x="810" y="88"/>
                  </a:cubicBezTo>
                  <a:cubicBezTo>
                    <a:pt x="807" y="87"/>
                    <a:pt x="802" y="85"/>
                    <a:pt x="799" y="87"/>
                  </a:cubicBezTo>
                  <a:cubicBezTo>
                    <a:pt x="795" y="89"/>
                    <a:pt x="795" y="94"/>
                    <a:pt x="794" y="95"/>
                  </a:cubicBezTo>
                  <a:cubicBezTo>
                    <a:pt x="794" y="95"/>
                    <a:pt x="794" y="96"/>
                    <a:pt x="794" y="96"/>
                  </a:cubicBezTo>
                  <a:cubicBezTo>
                    <a:pt x="793" y="95"/>
                    <a:pt x="790" y="93"/>
                    <a:pt x="788" y="92"/>
                  </a:cubicBezTo>
                  <a:cubicBezTo>
                    <a:pt x="781" y="87"/>
                    <a:pt x="773" y="81"/>
                    <a:pt x="765" y="84"/>
                  </a:cubicBezTo>
                  <a:cubicBezTo>
                    <a:pt x="759" y="86"/>
                    <a:pt x="752" y="92"/>
                    <a:pt x="753" y="103"/>
                  </a:cubicBezTo>
                  <a:cubicBezTo>
                    <a:pt x="754" y="109"/>
                    <a:pt x="758" y="112"/>
                    <a:pt x="761" y="115"/>
                  </a:cubicBezTo>
                  <a:cubicBezTo>
                    <a:pt x="765" y="118"/>
                    <a:pt x="767" y="119"/>
                    <a:pt x="765" y="124"/>
                  </a:cubicBezTo>
                  <a:cubicBezTo>
                    <a:pt x="764" y="125"/>
                    <a:pt x="763" y="129"/>
                    <a:pt x="761" y="129"/>
                  </a:cubicBezTo>
                  <a:cubicBezTo>
                    <a:pt x="759" y="129"/>
                    <a:pt x="755" y="124"/>
                    <a:pt x="754" y="119"/>
                  </a:cubicBezTo>
                  <a:cubicBezTo>
                    <a:pt x="753" y="110"/>
                    <a:pt x="750" y="104"/>
                    <a:pt x="745" y="101"/>
                  </a:cubicBezTo>
                  <a:cubicBezTo>
                    <a:pt x="743" y="100"/>
                    <a:pt x="739" y="99"/>
                    <a:pt x="734" y="101"/>
                  </a:cubicBezTo>
                  <a:cubicBezTo>
                    <a:pt x="727" y="103"/>
                    <a:pt x="726" y="109"/>
                    <a:pt x="726" y="112"/>
                  </a:cubicBezTo>
                  <a:cubicBezTo>
                    <a:pt x="725" y="116"/>
                    <a:pt x="725" y="117"/>
                    <a:pt x="720" y="118"/>
                  </a:cubicBezTo>
                  <a:cubicBezTo>
                    <a:pt x="715" y="118"/>
                    <a:pt x="710" y="108"/>
                    <a:pt x="707" y="101"/>
                  </a:cubicBezTo>
                  <a:cubicBezTo>
                    <a:pt x="703" y="92"/>
                    <a:pt x="699" y="85"/>
                    <a:pt x="693" y="87"/>
                  </a:cubicBezTo>
                  <a:cubicBezTo>
                    <a:pt x="687" y="89"/>
                    <a:pt x="685" y="95"/>
                    <a:pt x="685" y="100"/>
                  </a:cubicBezTo>
                  <a:cubicBezTo>
                    <a:pt x="685" y="102"/>
                    <a:pt x="685" y="104"/>
                    <a:pt x="686" y="106"/>
                  </a:cubicBezTo>
                  <a:cubicBezTo>
                    <a:pt x="686" y="109"/>
                    <a:pt x="686" y="111"/>
                    <a:pt x="686" y="112"/>
                  </a:cubicBezTo>
                  <a:cubicBezTo>
                    <a:pt x="686" y="114"/>
                    <a:pt x="686" y="115"/>
                    <a:pt x="685" y="116"/>
                  </a:cubicBezTo>
                  <a:cubicBezTo>
                    <a:pt x="684" y="116"/>
                    <a:pt x="684" y="116"/>
                    <a:pt x="683" y="116"/>
                  </a:cubicBezTo>
                  <a:cubicBezTo>
                    <a:pt x="683" y="115"/>
                    <a:pt x="683" y="113"/>
                    <a:pt x="682" y="112"/>
                  </a:cubicBezTo>
                  <a:cubicBezTo>
                    <a:pt x="682" y="106"/>
                    <a:pt x="680" y="99"/>
                    <a:pt x="673" y="95"/>
                  </a:cubicBezTo>
                  <a:cubicBezTo>
                    <a:pt x="671" y="94"/>
                    <a:pt x="668" y="94"/>
                    <a:pt x="667" y="95"/>
                  </a:cubicBezTo>
                  <a:cubicBezTo>
                    <a:pt x="662" y="97"/>
                    <a:pt x="660" y="105"/>
                    <a:pt x="658" y="115"/>
                  </a:cubicBezTo>
                  <a:cubicBezTo>
                    <a:pt x="657" y="121"/>
                    <a:pt x="655" y="131"/>
                    <a:pt x="652" y="132"/>
                  </a:cubicBezTo>
                  <a:cubicBezTo>
                    <a:pt x="648" y="130"/>
                    <a:pt x="648" y="128"/>
                    <a:pt x="650" y="123"/>
                  </a:cubicBezTo>
                  <a:cubicBezTo>
                    <a:pt x="651" y="120"/>
                    <a:pt x="652" y="118"/>
                    <a:pt x="652" y="115"/>
                  </a:cubicBezTo>
                  <a:cubicBezTo>
                    <a:pt x="650" y="108"/>
                    <a:pt x="646" y="105"/>
                    <a:pt x="643" y="104"/>
                  </a:cubicBezTo>
                  <a:cubicBezTo>
                    <a:pt x="638" y="102"/>
                    <a:pt x="630" y="104"/>
                    <a:pt x="621" y="111"/>
                  </a:cubicBezTo>
                  <a:cubicBezTo>
                    <a:pt x="606" y="123"/>
                    <a:pt x="605" y="125"/>
                    <a:pt x="606" y="140"/>
                  </a:cubicBezTo>
                  <a:cubicBezTo>
                    <a:pt x="606" y="144"/>
                    <a:pt x="606" y="144"/>
                    <a:pt x="606" y="144"/>
                  </a:cubicBezTo>
                  <a:cubicBezTo>
                    <a:pt x="607" y="147"/>
                    <a:pt x="605" y="147"/>
                    <a:pt x="604" y="148"/>
                  </a:cubicBezTo>
                  <a:cubicBezTo>
                    <a:pt x="598" y="148"/>
                    <a:pt x="589" y="143"/>
                    <a:pt x="588" y="140"/>
                  </a:cubicBezTo>
                  <a:cubicBezTo>
                    <a:pt x="588" y="137"/>
                    <a:pt x="590" y="134"/>
                    <a:pt x="592" y="130"/>
                  </a:cubicBezTo>
                  <a:cubicBezTo>
                    <a:pt x="595" y="126"/>
                    <a:pt x="598" y="122"/>
                    <a:pt x="597" y="117"/>
                  </a:cubicBezTo>
                  <a:cubicBezTo>
                    <a:pt x="596" y="111"/>
                    <a:pt x="589" y="102"/>
                    <a:pt x="581" y="100"/>
                  </a:cubicBezTo>
                  <a:cubicBezTo>
                    <a:pt x="575" y="98"/>
                    <a:pt x="570" y="100"/>
                    <a:pt x="565" y="104"/>
                  </a:cubicBezTo>
                  <a:cubicBezTo>
                    <a:pt x="559" y="110"/>
                    <a:pt x="560" y="117"/>
                    <a:pt x="560" y="123"/>
                  </a:cubicBezTo>
                  <a:cubicBezTo>
                    <a:pt x="560" y="131"/>
                    <a:pt x="559" y="132"/>
                    <a:pt x="554" y="133"/>
                  </a:cubicBezTo>
                  <a:cubicBezTo>
                    <a:pt x="549" y="133"/>
                    <a:pt x="547" y="130"/>
                    <a:pt x="544" y="121"/>
                  </a:cubicBezTo>
                  <a:cubicBezTo>
                    <a:pt x="542" y="116"/>
                    <a:pt x="540" y="111"/>
                    <a:pt x="536" y="110"/>
                  </a:cubicBezTo>
                  <a:cubicBezTo>
                    <a:pt x="532" y="109"/>
                    <a:pt x="528" y="112"/>
                    <a:pt x="527" y="113"/>
                  </a:cubicBezTo>
                  <a:cubicBezTo>
                    <a:pt x="517" y="122"/>
                    <a:pt x="523" y="130"/>
                    <a:pt x="527" y="133"/>
                  </a:cubicBezTo>
                  <a:cubicBezTo>
                    <a:pt x="530" y="136"/>
                    <a:pt x="529" y="137"/>
                    <a:pt x="529" y="138"/>
                  </a:cubicBezTo>
                  <a:cubicBezTo>
                    <a:pt x="527" y="138"/>
                    <a:pt x="523" y="135"/>
                    <a:pt x="521" y="133"/>
                  </a:cubicBezTo>
                  <a:cubicBezTo>
                    <a:pt x="516" y="129"/>
                    <a:pt x="512" y="125"/>
                    <a:pt x="508" y="127"/>
                  </a:cubicBezTo>
                  <a:cubicBezTo>
                    <a:pt x="505" y="128"/>
                    <a:pt x="504" y="130"/>
                    <a:pt x="503" y="134"/>
                  </a:cubicBezTo>
                  <a:cubicBezTo>
                    <a:pt x="502" y="143"/>
                    <a:pt x="505" y="148"/>
                    <a:pt x="507" y="152"/>
                  </a:cubicBezTo>
                  <a:cubicBezTo>
                    <a:pt x="508" y="154"/>
                    <a:pt x="508" y="154"/>
                    <a:pt x="507" y="156"/>
                  </a:cubicBezTo>
                  <a:cubicBezTo>
                    <a:pt x="507" y="156"/>
                    <a:pt x="507" y="157"/>
                    <a:pt x="507" y="157"/>
                  </a:cubicBezTo>
                  <a:cubicBezTo>
                    <a:pt x="505" y="157"/>
                    <a:pt x="500" y="153"/>
                    <a:pt x="497" y="150"/>
                  </a:cubicBezTo>
                  <a:cubicBezTo>
                    <a:pt x="494" y="147"/>
                    <a:pt x="490" y="144"/>
                    <a:pt x="487" y="143"/>
                  </a:cubicBezTo>
                  <a:cubicBezTo>
                    <a:pt x="481" y="140"/>
                    <a:pt x="480" y="138"/>
                    <a:pt x="480" y="137"/>
                  </a:cubicBezTo>
                  <a:cubicBezTo>
                    <a:pt x="479" y="135"/>
                    <a:pt x="483" y="131"/>
                    <a:pt x="487" y="127"/>
                  </a:cubicBezTo>
                  <a:cubicBezTo>
                    <a:pt x="491" y="123"/>
                    <a:pt x="495" y="119"/>
                    <a:pt x="496" y="113"/>
                  </a:cubicBezTo>
                  <a:cubicBezTo>
                    <a:pt x="498" y="102"/>
                    <a:pt x="488" y="89"/>
                    <a:pt x="478" y="86"/>
                  </a:cubicBezTo>
                  <a:cubicBezTo>
                    <a:pt x="472" y="85"/>
                    <a:pt x="467" y="87"/>
                    <a:pt x="465" y="92"/>
                  </a:cubicBezTo>
                  <a:cubicBezTo>
                    <a:pt x="461" y="99"/>
                    <a:pt x="464" y="106"/>
                    <a:pt x="466" y="111"/>
                  </a:cubicBezTo>
                  <a:cubicBezTo>
                    <a:pt x="466" y="112"/>
                    <a:pt x="467" y="115"/>
                    <a:pt x="467" y="116"/>
                  </a:cubicBezTo>
                  <a:cubicBezTo>
                    <a:pt x="467" y="116"/>
                    <a:pt x="466" y="117"/>
                    <a:pt x="465" y="117"/>
                  </a:cubicBezTo>
                  <a:cubicBezTo>
                    <a:pt x="464" y="118"/>
                    <a:pt x="460" y="116"/>
                    <a:pt x="457" y="114"/>
                  </a:cubicBezTo>
                  <a:cubicBezTo>
                    <a:pt x="452" y="110"/>
                    <a:pt x="443" y="104"/>
                    <a:pt x="436" y="113"/>
                  </a:cubicBezTo>
                  <a:cubicBezTo>
                    <a:pt x="431" y="119"/>
                    <a:pt x="435" y="125"/>
                    <a:pt x="438" y="129"/>
                  </a:cubicBezTo>
                  <a:cubicBezTo>
                    <a:pt x="439" y="131"/>
                    <a:pt x="441" y="134"/>
                    <a:pt x="441" y="135"/>
                  </a:cubicBezTo>
                  <a:cubicBezTo>
                    <a:pt x="439" y="139"/>
                    <a:pt x="436" y="143"/>
                    <a:pt x="433" y="143"/>
                  </a:cubicBezTo>
                  <a:cubicBezTo>
                    <a:pt x="429" y="143"/>
                    <a:pt x="423" y="138"/>
                    <a:pt x="419" y="130"/>
                  </a:cubicBezTo>
                  <a:cubicBezTo>
                    <a:pt x="414" y="121"/>
                    <a:pt x="415" y="120"/>
                    <a:pt x="417" y="118"/>
                  </a:cubicBezTo>
                  <a:cubicBezTo>
                    <a:pt x="420" y="116"/>
                    <a:pt x="424" y="112"/>
                    <a:pt x="426" y="104"/>
                  </a:cubicBezTo>
                  <a:cubicBezTo>
                    <a:pt x="430" y="88"/>
                    <a:pt x="426" y="81"/>
                    <a:pt x="421" y="78"/>
                  </a:cubicBezTo>
                  <a:cubicBezTo>
                    <a:pt x="415" y="74"/>
                    <a:pt x="408" y="75"/>
                    <a:pt x="403" y="79"/>
                  </a:cubicBezTo>
                  <a:cubicBezTo>
                    <a:pt x="398" y="82"/>
                    <a:pt x="398" y="87"/>
                    <a:pt x="397" y="90"/>
                  </a:cubicBezTo>
                  <a:cubicBezTo>
                    <a:pt x="397" y="91"/>
                    <a:pt x="396" y="93"/>
                    <a:pt x="396" y="93"/>
                  </a:cubicBezTo>
                  <a:cubicBezTo>
                    <a:pt x="396" y="93"/>
                    <a:pt x="394" y="93"/>
                    <a:pt x="392" y="91"/>
                  </a:cubicBezTo>
                  <a:cubicBezTo>
                    <a:pt x="391" y="91"/>
                    <a:pt x="390" y="87"/>
                    <a:pt x="389" y="84"/>
                  </a:cubicBezTo>
                  <a:cubicBezTo>
                    <a:pt x="388" y="77"/>
                    <a:pt x="387" y="68"/>
                    <a:pt x="378" y="64"/>
                  </a:cubicBezTo>
                  <a:cubicBezTo>
                    <a:pt x="369" y="60"/>
                    <a:pt x="363" y="60"/>
                    <a:pt x="358" y="64"/>
                  </a:cubicBezTo>
                  <a:cubicBezTo>
                    <a:pt x="351" y="71"/>
                    <a:pt x="356" y="87"/>
                    <a:pt x="358" y="92"/>
                  </a:cubicBezTo>
                  <a:cubicBezTo>
                    <a:pt x="360" y="95"/>
                    <a:pt x="363" y="98"/>
                    <a:pt x="367" y="102"/>
                  </a:cubicBezTo>
                  <a:cubicBezTo>
                    <a:pt x="375" y="107"/>
                    <a:pt x="378" y="111"/>
                    <a:pt x="376" y="114"/>
                  </a:cubicBezTo>
                  <a:cubicBezTo>
                    <a:pt x="374" y="118"/>
                    <a:pt x="368" y="117"/>
                    <a:pt x="359" y="112"/>
                  </a:cubicBezTo>
                  <a:cubicBezTo>
                    <a:pt x="354" y="110"/>
                    <a:pt x="354" y="110"/>
                    <a:pt x="354" y="110"/>
                  </a:cubicBezTo>
                  <a:cubicBezTo>
                    <a:pt x="351" y="109"/>
                    <a:pt x="351" y="109"/>
                    <a:pt x="351" y="109"/>
                  </a:cubicBezTo>
                  <a:cubicBezTo>
                    <a:pt x="341" y="105"/>
                    <a:pt x="335" y="103"/>
                    <a:pt x="334" y="95"/>
                  </a:cubicBezTo>
                  <a:cubicBezTo>
                    <a:pt x="334" y="94"/>
                    <a:pt x="335" y="93"/>
                    <a:pt x="336" y="90"/>
                  </a:cubicBezTo>
                  <a:cubicBezTo>
                    <a:pt x="338" y="87"/>
                    <a:pt x="342" y="83"/>
                    <a:pt x="340" y="76"/>
                  </a:cubicBezTo>
                  <a:cubicBezTo>
                    <a:pt x="339" y="67"/>
                    <a:pt x="335" y="65"/>
                    <a:pt x="332" y="65"/>
                  </a:cubicBezTo>
                  <a:cubicBezTo>
                    <a:pt x="329" y="64"/>
                    <a:pt x="323" y="66"/>
                    <a:pt x="317" y="79"/>
                  </a:cubicBezTo>
                  <a:cubicBezTo>
                    <a:pt x="317" y="80"/>
                    <a:pt x="315" y="81"/>
                    <a:pt x="313" y="81"/>
                  </a:cubicBezTo>
                  <a:cubicBezTo>
                    <a:pt x="311" y="81"/>
                    <a:pt x="308" y="78"/>
                    <a:pt x="305" y="70"/>
                  </a:cubicBezTo>
                  <a:cubicBezTo>
                    <a:pt x="305" y="68"/>
                    <a:pt x="306" y="65"/>
                    <a:pt x="307" y="62"/>
                  </a:cubicBezTo>
                  <a:cubicBezTo>
                    <a:pt x="309" y="55"/>
                    <a:pt x="312" y="45"/>
                    <a:pt x="303" y="38"/>
                  </a:cubicBezTo>
                  <a:cubicBezTo>
                    <a:pt x="298" y="35"/>
                    <a:pt x="293" y="36"/>
                    <a:pt x="288" y="38"/>
                  </a:cubicBezTo>
                  <a:cubicBezTo>
                    <a:pt x="283" y="39"/>
                    <a:pt x="278" y="40"/>
                    <a:pt x="274" y="37"/>
                  </a:cubicBezTo>
                  <a:cubicBezTo>
                    <a:pt x="271" y="34"/>
                    <a:pt x="272" y="33"/>
                    <a:pt x="273" y="29"/>
                  </a:cubicBezTo>
                  <a:cubicBezTo>
                    <a:pt x="274" y="24"/>
                    <a:pt x="276" y="17"/>
                    <a:pt x="269" y="8"/>
                  </a:cubicBezTo>
                  <a:cubicBezTo>
                    <a:pt x="264" y="2"/>
                    <a:pt x="257" y="0"/>
                    <a:pt x="249" y="0"/>
                  </a:cubicBezTo>
                  <a:cubicBezTo>
                    <a:pt x="237" y="1"/>
                    <a:pt x="226" y="10"/>
                    <a:pt x="218" y="17"/>
                  </a:cubicBezTo>
                  <a:cubicBezTo>
                    <a:pt x="218" y="17"/>
                    <a:pt x="210" y="24"/>
                    <a:pt x="210" y="24"/>
                  </a:cubicBezTo>
                  <a:cubicBezTo>
                    <a:pt x="192" y="40"/>
                    <a:pt x="159" y="69"/>
                    <a:pt x="128" y="80"/>
                  </a:cubicBezTo>
                  <a:cubicBezTo>
                    <a:pt x="122" y="82"/>
                    <a:pt x="115" y="83"/>
                    <a:pt x="107" y="8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5" y="88"/>
                    <a:pt x="104" y="91"/>
                    <a:pt x="98" y="92"/>
                  </a:cubicBezTo>
                  <a:cubicBezTo>
                    <a:pt x="92" y="93"/>
                    <a:pt x="90" y="91"/>
                    <a:pt x="87" y="89"/>
                  </a:cubicBezTo>
                  <a:cubicBezTo>
                    <a:pt x="87" y="89"/>
                    <a:pt x="87" y="89"/>
                    <a:pt x="87" y="89"/>
                  </a:cubicBezTo>
                  <a:cubicBezTo>
                    <a:pt x="57" y="94"/>
                    <a:pt x="21" y="98"/>
                    <a:pt x="0" y="10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32" y="105"/>
                    <a:pt x="102" y="97"/>
                    <a:pt x="131" y="87"/>
                  </a:cubicBezTo>
                  <a:cubicBezTo>
                    <a:pt x="163" y="76"/>
                    <a:pt x="197" y="46"/>
                    <a:pt x="215" y="30"/>
                  </a:cubicBezTo>
                  <a:cubicBezTo>
                    <a:pt x="223" y="23"/>
                    <a:pt x="223" y="23"/>
                    <a:pt x="223" y="23"/>
                  </a:cubicBezTo>
                  <a:cubicBezTo>
                    <a:pt x="224" y="23"/>
                    <a:pt x="224" y="23"/>
                    <a:pt x="224" y="22"/>
                  </a:cubicBezTo>
                  <a:cubicBezTo>
                    <a:pt x="230" y="17"/>
                    <a:pt x="239" y="9"/>
                    <a:pt x="249" y="8"/>
                  </a:cubicBezTo>
                  <a:cubicBezTo>
                    <a:pt x="253" y="8"/>
                    <a:pt x="259" y="9"/>
                    <a:pt x="263" y="13"/>
                  </a:cubicBezTo>
                  <a:cubicBezTo>
                    <a:pt x="267" y="19"/>
                    <a:pt x="266" y="22"/>
                    <a:pt x="265" y="27"/>
                  </a:cubicBezTo>
                  <a:cubicBezTo>
                    <a:pt x="264" y="31"/>
                    <a:pt x="262" y="37"/>
                    <a:pt x="269" y="43"/>
                  </a:cubicBezTo>
                  <a:cubicBezTo>
                    <a:pt x="277" y="49"/>
                    <a:pt x="284" y="47"/>
                    <a:pt x="290" y="45"/>
                  </a:cubicBezTo>
                  <a:cubicBezTo>
                    <a:pt x="294" y="44"/>
                    <a:pt x="297" y="44"/>
                    <a:pt x="298" y="45"/>
                  </a:cubicBezTo>
                  <a:cubicBezTo>
                    <a:pt x="302" y="48"/>
                    <a:pt x="302" y="52"/>
                    <a:pt x="299" y="60"/>
                  </a:cubicBezTo>
                  <a:cubicBezTo>
                    <a:pt x="298" y="64"/>
                    <a:pt x="297" y="68"/>
                    <a:pt x="298" y="72"/>
                  </a:cubicBezTo>
                  <a:cubicBezTo>
                    <a:pt x="301" y="82"/>
                    <a:pt x="306" y="88"/>
                    <a:pt x="312" y="89"/>
                  </a:cubicBezTo>
                  <a:cubicBezTo>
                    <a:pt x="316" y="90"/>
                    <a:pt x="320" y="88"/>
                    <a:pt x="324" y="83"/>
                  </a:cubicBezTo>
                  <a:cubicBezTo>
                    <a:pt x="324" y="83"/>
                    <a:pt x="324" y="83"/>
                    <a:pt x="324" y="83"/>
                  </a:cubicBezTo>
                  <a:cubicBezTo>
                    <a:pt x="328" y="75"/>
                    <a:pt x="331" y="73"/>
                    <a:pt x="331" y="73"/>
                  </a:cubicBezTo>
                  <a:cubicBezTo>
                    <a:pt x="331" y="73"/>
                    <a:pt x="332" y="74"/>
                    <a:pt x="332" y="77"/>
                  </a:cubicBezTo>
                  <a:cubicBezTo>
                    <a:pt x="333" y="81"/>
                    <a:pt x="332" y="83"/>
                    <a:pt x="330" y="86"/>
                  </a:cubicBezTo>
                  <a:cubicBezTo>
                    <a:pt x="328" y="88"/>
                    <a:pt x="326" y="91"/>
                    <a:pt x="326" y="96"/>
                  </a:cubicBezTo>
                  <a:cubicBezTo>
                    <a:pt x="327" y="109"/>
                    <a:pt x="338" y="113"/>
                    <a:pt x="349" y="117"/>
                  </a:cubicBezTo>
                  <a:cubicBezTo>
                    <a:pt x="351" y="118"/>
                    <a:pt x="351" y="118"/>
                    <a:pt x="351" y="118"/>
                  </a:cubicBezTo>
                  <a:cubicBezTo>
                    <a:pt x="355" y="119"/>
                    <a:pt x="355" y="119"/>
                    <a:pt x="355" y="119"/>
                  </a:cubicBezTo>
                  <a:cubicBezTo>
                    <a:pt x="362" y="123"/>
                    <a:pt x="376" y="130"/>
                    <a:pt x="383" y="118"/>
                  </a:cubicBezTo>
                  <a:cubicBezTo>
                    <a:pt x="388" y="108"/>
                    <a:pt x="379" y="101"/>
                    <a:pt x="372" y="95"/>
                  </a:cubicBezTo>
                  <a:cubicBezTo>
                    <a:pt x="370" y="93"/>
                    <a:pt x="366" y="91"/>
                    <a:pt x="366" y="89"/>
                  </a:cubicBezTo>
                  <a:cubicBezTo>
                    <a:pt x="362" y="79"/>
                    <a:pt x="362" y="71"/>
                    <a:pt x="364" y="69"/>
                  </a:cubicBezTo>
                  <a:cubicBezTo>
                    <a:pt x="365" y="68"/>
                    <a:pt x="369" y="69"/>
                    <a:pt x="374" y="71"/>
                  </a:cubicBezTo>
                  <a:cubicBezTo>
                    <a:pt x="379" y="73"/>
                    <a:pt x="380" y="78"/>
                    <a:pt x="382" y="85"/>
                  </a:cubicBezTo>
                  <a:cubicBezTo>
                    <a:pt x="383" y="90"/>
                    <a:pt x="383" y="96"/>
                    <a:pt x="388" y="98"/>
                  </a:cubicBezTo>
                  <a:cubicBezTo>
                    <a:pt x="392" y="100"/>
                    <a:pt x="396" y="102"/>
                    <a:pt x="400" y="101"/>
                  </a:cubicBezTo>
                  <a:cubicBezTo>
                    <a:pt x="403" y="99"/>
                    <a:pt x="404" y="95"/>
                    <a:pt x="405" y="92"/>
                  </a:cubicBezTo>
                  <a:cubicBezTo>
                    <a:pt x="405" y="89"/>
                    <a:pt x="406" y="86"/>
                    <a:pt x="408" y="85"/>
                  </a:cubicBezTo>
                  <a:cubicBezTo>
                    <a:pt x="410" y="83"/>
                    <a:pt x="414" y="82"/>
                    <a:pt x="417" y="84"/>
                  </a:cubicBezTo>
                  <a:cubicBezTo>
                    <a:pt x="420" y="87"/>
                    <a:pt x="421" y="93"/>
                    <a:pt x="418" y="102"/>
                  </a:cubicBezTo>
                  <a:cubicBezTo>
                    <a:pt x="417" y="108"/>
                    <a:pt x="415" y="110"/>
                    <a:pt x="412" y="112"/>
                  </a:cubicBezTo>
                  <a:cubicBezTo>
                    <a:pt x="406" y="117"/>
                    <a:pt x="405" y="121"/>
                    <a:pt x="412" y="134"/>
                  </a:cubicBezTo>
                  <a:cubicBezTo>
                    <a:pt x="418" y="145"/>
                    <a:pt x="426" y="151"/>
                    <a:pt x="433" y="151"/>
                  </a:cubicBezTo>
                  <a:cubicBezTo>
                    <a:pt x="437" y="151"/>
                    <a:pt x="443" y="148"/>
                    <a:pt x="448" y="139"/>
                  </a:cubicBezTo>
                  <a:cubicBezTo>
                    <a:pt x="451" y="134"/>
                    <a:pt x="447" y="129"/>
                    <a:pt x="445" y="125"/>
                  </a:cubicBezTo>
                  <a:cubicBezTo>
                    <a:pt x="442" y="121"/>
                    <a:pt x="441" y="119"/>
                    <a:pt x="442" y="118"/>
                  </a:cubicBezTo>
                  <a:cubicBezTo>
                    <a:pt x="444" y="116"/>
                    <a:pt x="446" y="116"/>
                    <a:pt x="453" y="120"/>
                  </a:cubicBezTo>
                  <a:cubicBezTo>
                    <a:pt x="457" y="123"/>
                    <a:pt x="462" y="126"/>
                    <a:pt x="467" y="125"/>
                  </a:cubicBezTo>
                  <a:cubicBezTo>
                    <a:pt x="470" y="125"/>
                    <a:pt x="472" y="123"/>
                    <a:pt x="474" y="120"/>
                  </a:cubicBezTo>
                  <a:cubicBezTo>
                    <a:pt x="476" y="116"/>
                    <a:pt x="475" y="111"/>
                    <a:pt x="473" y="108"/>
                  </a:cubicBezTo>
                  <a:cubicBezTo>
                    <a:pt x="472" y="104"/>
                    <a:pt x="470" y="100"/>
                    <a:pt x="472" y="95"/>
                  </a:cubicBezTo>
                  <a:cubicBezTo>
                    <a:pt x="472" y="94"/>
                    <a:pt x="473" y="93"/>
                    <a:pt x="476" y="94"/>
                  </a:cubicBezTo>
                  <a:cubicBezTo>
                    <a:pt x="481" y="96"/>
                    <a:pt x="489" y="104"/>
                    <a:pt x="488" y="112"/>
                  </a:cubicBezTo>
                  <a:cubicBezTo>
                    <a:pt x="488" y="115"/>
                    <a:pt x="484" y="119"/>
                    <a:pt x="481" y="122"/>
                  </a:cubicBezTo>
                  <a:cubicBezTo>
                    <a:pt x="476" y="127"/>
                    <a:pt x="471" y="132"/>
                    <a:pt x="472" y="139"/>
                  </a:cubicBezTo>
                  <a:cubicBezTo>
                    <a:pt x="473" y="143"/>
                    <a:pt x="476" y="147"/>
                    <a:pt x="484" y="150"/>
                  </a:cubicBezTo>
                  <a:cubicBezTo>
                    <a:pt x="486" y="151"/>
                    <a:pt x="489" y="154"/>
                    <a:pt x="492" y="156"/>
                  </a:cubicBezTo>
                  <a:cubicBezTo>
                    <a:pt x="497" y="161"/>
                    <a:pt x="503" y="165"/>
                    <a:pt x="508" y="164"/>
                  </a:cubicBezTo>
                  <a:cubicBezTo>
                    <a:pt x="510" y="164"/>
                    <a:pt x="512" y="163"/>
                    <a:pt x="514" y="160"/>
                  </a:cubicBezTo>
                  <a:cubicBezTo>
                    <a:pt x="516" y="158"/>
                    <a:pt x="516" y="156"/>
                    <a:pt x="516" y="154"/>
                  </a:cubicBezTo>
                  <a:cubicBezTo>
                    <a:pt x="516" y="152"/>
                    <a:pt x="515" y="149"/>
                    <a:pt x="513" y="147"/>
                  </a:cubicBezTo>
                  <a:cubicBezTo>
                    <a:pt x="512" y="145"/>
                    <a:pt x="511" y="143"/>
                    <a:pt x="511" y="139"/>
                  </a:cubicBezTo>
                  <a:cubicBezTo>
                    <a:pt x="511" y="138"/>
                    <a:pt x="511" y="137"/>
                    <a:pt x="511" y="135"/>
                  </a:cubicBezTo>
                  <a:cubicBezTo>
                    <a:pt x="511" y="135"/>
                    <a:pt x="511" y="135"/>
                    <a:pt x="511" y="135"/>
                  </a:cubicBezTo>
                  <a:cubicBezTo>
                    <a:pt x="512" y="136"/>
                    <a:pt x="514" y="138"/>
                    <a:pt x="516" y="139"/>
                  </a:cubicBezTo>
                  <a:cubicBezTo>
                    <a:pt x="520" y="143"/>
                    <a:pt x="525" y="146"/>
                    <a:pt x="530" y="146"/>
                  </a:cubicBezTo>
                  <a:cubicBezTo>
                    <a:pt x="531" y="146"/>
                    <a:pt x="533" y="145"/>
                    <a:pt x="535" y="143"/>
                  </a:cubicBezTo>
                  <a:cubicBezTo>
                    <a:pt x="537" y="140"/>
                    <a:pt x="537" y="139"/>
                    <a:pt x="537" y="137"/>
                  </a:cubicBezTo>
                  <a:cubicBezTo>
                    <a:pt x="537" y="133"/>
                    <a:pt x="534" y="130"/>
                    <a:pt x="532" y="128"/>
                  </a:cubicBezTo>
                  <a:cubicBezTo>
                    <a:pt x="531" y="126"/>
                    <a:pt x="530" y="124"/>
                    <a:pt x="530" y="123"/>
                  </a:cubicBezTo>
                  <a:cubicBezTo>
                    <a:pt x="530" y="122"/>
                    <a:pt x="530" y="121"/>
                    <a:pt x="532" y="119"/>
                  </a:cubicBezTo>
                  <a:cubicBezTo>
                    <a:pt x="533" y="118"/>
                    <a:pt x="534" y="118"/>
                    <a:pt x="534" y="118"/>
                  </a:cubicBezTo>
                  <a:cubicBezTo>
                    <a:pt x="535" y="119"/>
                    <a:pt x="536" y="122"/>
                    <a:pt x="537" y="124"/>
                  </a:cubicBezTo>
                  <a:cubicBezTo>
                    <a:pt x="539" y="131"/>
                    <a:pt x="543" y="142"/>
                    <a:pt x="555" y="141"/>
                  </a:cubicBezTo>
                  <a:cubicBezTo>
                    <a:pt x="568" y="140"/>
                    <a:pt x="568" y="130"/>
                    <a:pt x="568" y="123"/>
                  </a:cubicBezTo>
                  <a:cubicBezTo>
                    <a:pt x="568" y="118"/>
                    <a:pt x="567" y="113"/>
                    <a:pt x="571" y="110"/>
                  </a:cubicBezTo>
                  <a:cubicBezTo>
                    <a:pt x="573" y="107"/>
                    <a:pt x="576" y="107"/>
                    <a:pt x="579" y="107"/>
                  </a:cubicBezTo>
                  <a:cubicBezTo>
                    <a:pt x="584" y="109"/>
                    <a:pt x="589" y="115"/>
                    <a:pt x="589" y="119"/>
                  </a:cubicBezTo>
                  <a:cubicBezTo>
                    <a:pt x="590" y="120"/>
                    <a:pt x="588" y="124"/>
                    <a:pt x="586" y="126"/>
                  </a:cubicBezTo>
                  <a:cubicBezTo>
                    <a:pt x="583" y="130"/>
                    <a:pt x="579" y="136"/>
                    <a:pt x="580" y="142"/>
                  </a:cubicBezTo>
                  <a:cubicBezTo>
                    <a:pt x="582" y="150"/>
                    <a:pt x="596" y="157"/>
                    <a:pt x="605" y="155"/>
                  </a:cubicBezTo>
                  <a:cubicBezTo>
                    <a:pt x="611" y="155"/>
                    <a:pt x="615" y="150"/>
                    <a:pt x="614" y="143"/>
                  </a:cubicBezTo>
                  <a:cubicBezTo>
                    <a:pt x="614" y="139"/>
                    <a:pt x="614" y="139"/>
                    <a:pt x="614" y="139"/>
                  </a:cubicBezTo>
                  <a:cubicBezTo>
                    <a:pt x="613" y="127"/>
                    <a:pt x="613" y="127"/>
                    <a:pt x="626" y="117"/>
                  </a:cubicBezTo>
                  <a:cubicBezTo>
                    <a:pt x="632" y="113"/>
                    <a:pt x="638" y="110"/>
                    <a:pt x="641" y="111"/>
                  </a:cubicBezTo>
                  <a:cubicBezTo>
                    <a:pt x="642" y="112"/>
                    <a:pt x="643" y="114"/>
                    <a:pt x="644" y="117"/>
                  </a:cubicBezTo>
                  <a:cubicBezTo>
                    <a:pt x="644" y="117"/>
                    <a:pt x="643" y="120"/>
                    <a:pt x="643" y="120"/>
                  </a:cubicBezTo>
                  <a:cubicBezTo>
                    <a:pt x="641" y="124"/>
                    <a:pt x="637" y="134"/>
                    <a:pt x="649" y="139"/>
                  </a:cubicBezTo>
                  <a:cubicBezTo>
                    <a:pt x="652" y="140"/>
                    <a:pt x="655" y="140"/>
                    <a:pt x="656" y="139"/>
                  </a:cubicBezTo>
                  <a:cubicBezTo>
                    <a:pt x="662" y="136"/>
                    <a:pt x="663" y="127"/>
                    <a:pt x="666" y="117"/>
                  </a:cubicBezTo>
                  <a:cubicBezTo>
                    <a:pt x="667" y="112"/>
                    <a:pt x="668" y="104"/>
                    <a:pt x="670" y="103"/>
                  </a:cubicBezTo>
                  <a:cubicBezTo>
                    <a:pt x="673" y="104"/>
                    <a:pt x="674" y="108"/>
                    <a:pt x="675" y="113"/>
                  </a:cubicBezTo>
                  <a:cubicBezTo>
                    <a:pt x="675" y="117"/>
                    <a:pt x="676" y="122"/>
                    <a:pt x="680" y="124"/>
                  </a:cubicBezTo>
                  <a:cubicBezTo>
                    <a:pt x="683" y="126"/>
                    <a:pt x="687" y="124"/>
                    <a:pt x="689" y="123"/>
                  </a:cubicBezTo>
                  <a:cubicBezTo>
                    <a:pt x="693" y="120"/>
                    <a:pt x="694" y="116"/>
                    <a:pt x="694" y="112"/>
                  </a:cubicBezTo>
                  <a:cubicBezTo>
                    <a:pt x="694" y="110"/>
                    <a:pt x="694" y="107"/>
                    <a:pt x="694" y="105"/>
                  </a:cubicBezTo>
                  <a:cubicBezTo>
                    <a:pt x="693" y="103"/>
                    <a:pt x="693" y="101"/>
                    <a:pt x="693" y="99"/>
                  </a:cubicBezTo>
                  <a:cubicBezTo>
                    <a:pt x="693" y="97"/>
                    <a:pt x="694" y="96"/>
                    <a:pt x="695" y="95"/>
                  </a:cubicBezTo>
                  <a:cubicBezTo>
                    <a:pt x="696" y="97"/>
                    <a:pt x="698" y="101"/>
                    <a:pt x="700" y="104"/>
                  </a:cubicBezTo>
                  <a:cubicBezTo>
                    <a:pt x="704" y="114"/>
                    <a:pt x="711" y="127"/>
                    <a:pt x="722" y="125"/>
                  </a:cubicBezTo>
                  <a:cubicBezTo>
                    <a:pt x="732" y="124"/>
                    <a:pt x="733" y="118"/>
                    <a:pt x="733" y="114"/>
                  </a:cubicBezTo>
                  <a:cubicBezTo>
                    <a:pt x="734" y="111"/>
                    <a:pt x="734" y="109"/>
                    <a:pt x="737" y="108"/>
                  </a:cubicBezTo>
                  <a:cubicBezTo>
                    <a:pt x="739" y="108"/>
                    <a:pt x="740" y="108"/>
                    <a:pt x="741" y="108"/>
                  </a:cubicBezTo>
                  <a:cubicBezTo>
                    <a:pt x="743" y="110"/>
                    <a:pt x="745" y="114"/>
                    <a:pt x="746" y="120"/>
                  </a:cubicBezTo>
                  <a:cubicBezTo>
                    <a:pt x="747" y="128"/>
                    <a:pt x="753" y="136"/>
                    <a:pt x="760" y="137"/>
                  </a:cubicBezTo>
                  <a:cubicBezTo>
                    <a:pt x="764" y="137"/>
                    <a:pt x="769" y="136"/>
                    <a:pt x="772" y="127"/>
                  </a:cubicBezTo>
                  <a:cubicBezTo>
                    <a:pt x="776" y="116"/>
                    <a:pt x="770" y="111"/>
                    <a:pt x="766" y="108"/>
                  </a:cubicBezTo>
                  <a:cubicBezTo>
                    <a:pt x="763" y="106"/>
                    <a:pt x="762" y="105"/>
                    <a:pt x="761" y="103"/>
                  </a:cubicBezTo>
                  <a:cubicBezTo>
                    <a:pt x="761" y="94"/>
                    <a:pt x="766" y="92"/>
                    <a:pt x="768" y="91"/>
                  </a:cubicBezTo>
                  <a:cubicBezTo>
                    <a:pt x="771" y="90"/>
                    <a:pt x="778" y="94"/>
                    <a:pt x="783" y="98"/>
                  </a:cubicBezTo>
                  <a:cubicBezTo>
                    <a:pt x="788" y="102"/>
                    <a:pt x="793" y="106"/>
                    <a:pt x="798" y="104"/>
                  </a:cubicBezTo>
                  <a:cubicBezTo>
                    <a:pt x="800" y="103"/>
                    <a:pt x="802" y="100"/>
                    <a:pt x="802" y="96"/>
                  </a:cubicBezTo>
                  <a:cubicBezTo>
                    <a:pt x="802" y="95"/>
                    <a:pt x="803" y="94"/>
                    <a:pt x="803" y="94"/>
                  </a:cubicBezTo>
                  <a:cubicBezTo>
                    <a:pt x="804" y="94"/>
                    <a:pt x="806" y="95"/>
                    <a:pt x="807" y="95"/>
                  </a:cubicBezTo>
                  <a:cubicBezTo>
                    <a:pt x="812" y="98"/>
                    <a:pt x="820" y="101"/>
                    <a:pt x="826" y="93"/>
                  </a:cubicBezTo>
                  <a:cubicBezTo>
                    <a:pt x="831" y="86"/>
                    <a:pt x="830" y="81"/>
                    <a:pt x="828" y="77"/>
                  </a:cubicBezTo>
                  <a:cubicBezTo>
                    <a:pt x="827" y="74"/>
                    <a:pt x="826" y="71"/>
                    <a:pt x="829" y="65"/>
                  </a:cubicBezTo>
                  <a:cubicBezTo>
                    <a:pt x="830" y="63"/>
                    <a:pt x="831" y="61"/>
                    <a:pt x="834" y="60"/>
                  </a:cubicBezTo>
                  <a:cubicBezTo>
                    <a:pt x="844" y="57"/>
                    <a:pt x="863" y="64"/>
                    <a:pt x="872" y="70"/>
                  </a:cubicBezTo>
                  <a:cubicBezTo>
                    <a:pt x="882" y="75"/>
                    <a:pt x="892" y="81"/>
                    <a:pt x="903" y="88"/>
                  </a:cubicBezTo>
                  <a:cubicBezTo>
                    <a:pt x="928" y="102"/>
                    <a:pt x="955" y="119"/>
                    <a:pt x="981" y="125"/>
                  </a:cubicBezTo>
                  <a:cubicBezTo>
                    <a:pt x="1002" y="129"/>
                    <a:pt x="1025" y="130"/>
                    <a:pt x="1042" y="129"/>
                  </a:cubicBezTo>
                  <a:cubicBezTo>
                    <a:pt x="1042" y="121"/>
                    <a:pt x="1042" y="121"/>
                    <a:pt x="1042" y="121"/>
                  </a:cubicBezTo>
                  <a:cubicBezTo>
                    <a:pt x="1030" y="122"/>
                    <a:pt x="1016" y="121"/>
                    <a:pt x="1001" y="120"/>
                  </a:cubicBez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26"/>
            <p:cNvSpPr/>
            <p:nvPr/>
          </p:nvSpPr>
          <p:spPr>
            <a:xfrm>
              <a:off x="1497" y="4051702"/>
              <a:ext cx="8917868" cy="1998055"/>
            </a:xfrm>
            <a:custGeom>
              <a:rect b="b" l="l" r="r" t="t"/>
              <a:pathLst>
                <a:path extrusionOk="0" h="219" w="1042">
                  <a:moveTo>
                    <a:pt x="1042" y="215"/>
                  </a:moveTo>
                  <a:cubicBezTo>
                    <a:pt x="1042" y="121"/>
                    <a:pt x="1042" y="121"/>
                    <a:pt x="1042" y="121"/>
                  </a:cubicBezTo>
                  <a:cubicBezTo>
                    <a:pt x="1025" y="122"/>
                    <a:pt x="1002" y="121"/>
                    <a:pt x="981" y="117"/>
                  </a:cubicBezTo>
                  <a:cubicBezTo>
                    <a:pt x="955" y="111"/>
                    <a:pt x="928" y="94"/>
                    <a:pt x="903" y="80"/>
                  </a:cubicBezTo>
                  <a:cubicBezTo>
                    <a:pt x="892" y="73"/>
                    <a:pt x="882" y="67"/>
                    <a:pt x="872" y="62"/>
                  </a:cubicBezTo>
                  <a:cubicBezTo>
                    <a:pt x="863" y="56"/>
                    <a:pt x="844" y="49"/>
                    <a:pt x="834" y="52"/>
                  </a:cubicBezTo>
                  <a:cubicBezTo>
                    <a:pt x="831" y="53"/>
                    <a:pt x="830" y="55"/>
                    <a:pt x="829" y="57"/>
                  </a:cubicBezTo>
                  <a:cubicBezTo>
                    <a:pt x="826" y="63"/>
                    <a:pt x="827" y="66"/>
                    <a:pt x="828" y="69"/>
                  </a:cubicBezTo>
                  <a:cubicBezTo>
                    <a:pt x="830" y="73"/>
                    <a:pt x="831" y="78"/>
                    <a:pt x="826" y="85"/>
                  </a:cubicBezTo>
                  <a:cubicBezTo>
                    <a:pt x="820" y="93"/>
                    <a:pt x="812" y="90"/>
                    <a:pt x="807" y="87"/>
                  </a:cubicBezTo>
                  <a:cubicBezTo>
                    <a:pt x="806" y="87"/>
                    <a:pt x="804" y="86"/>
                    <a:pt x="803" y="86"/>
                  </a:cubicBezTo>
                  <a:cubicBezTo>
                    <a:pt x="803" y="86"/>
                    <a:pt x="802" y="87"/>
                    <a:pt x="802" y="88"/>
                  </a:cubicBezTo>
                  <a:cubicBezTo>
                    <a:pt x="802" y="92"/>
                    <a:pt x="800" y="95"/>
                    <a:pt x="798" y="96"/>
                  </a:cubicBezTo>
                  <a:cubicBezTo>
                    <a:pt x="793" y="98"/>
                    <a:pt x="788" y="94"/>
                    <a:pt x="783" y="90"/>
                  </a:cubicBezTo>
                  <a:cubicBezTo>
                    <a:pt x="778" y="86"/>
                    <a:pt x="771" y="82"/>
                    <a:pt x="768" y="83"/>
                  </a:cubicBezTo>
                  <a:cubicBezTo>
                    <a:pt x="766" y="84"/>
                    <a:pt x="761" y="86"/>
                    <a:pt x="761" y="95"/>
                  </a:cubicBezTo>
                  <a:cubicBezTo>
                    <a:pt x="762" y="97"/>
                    <a:pt x="763" y="98"/>
                    <a:pt x="766" y="100"/>
                  </a:cubicBezTo>
                  <a:cubicBezTo>
                    <a:pt x="770" y="103"/>
                    <a:pt x="776" y="108"/>
                    <a:pt x="772" y="119"/>
                  </a:cubicBezTo>
                  <a:cubicBezTo>
                    <a:pt x="769" y="128"/>
                    <a:pt x="764" y="129"/>
                    <a:pt x="760" y="129"/>
                  </a:cubicBezTo>
                  <a:cubicBezTo>
                    <a:pt x="753" y="128"/>
                    <a:pt x="747" y="120"/>
                    <a:pt x="746" y="112"/>
                  </a:cubicBezTo>
                  <a:cubicBezTo>
                    <a:pt x="745" y="106"/>
                    <a:pt x="743" y="102"/>
                    <a:pt x="741" y="100"/>
                  </a:cubicBezTo>
                  <a:cubicBezTo>
                    <a:pt x="740" y="100"/>
                    <a:pt x="739" y="100"/>
                    <a:pt x="737" y="100"/>
                  </a:cubicBezTo>
                  <a:cubicBezTo>
                    <a:pt x="734" y="101"/>
                    <a:pt x="734" y="103"/>
                    <a:pt x="733" y="106"/>
                  </a:cubicBezTo>
                  <a:cubicBezTo>
                    <a:pt x="733" y="110"/>
                    <a:pt x="732" y="116"/>
                    <a:pt x="722" y="117"/>
                  </a:cubicBezTo>
                  <a:cubicBezTo>
                    <a:pt x="711" y="119"/>
                    <a:pt x="704" y="106"/>
                    <a:pt x="700" y="96"/>
                  </a:cubicBezTo>
                  <a:cubicBezTo>
                    <a:pt x="698" y="93"/>
                    <a:pt x="696" y="89"/>
                    <a:pt x="695" y="87"/>
                  </a:cubicBezTo>
                  <a:cubicBezTo>
                    <a:pt x="694" y="88"/>
                    <a:pt x="693" y="89"/>
                    <a:pt x="693" y="91"/>
                  </a:cubicBezTo>
                  <a:cubicBezTo>
                    <a:pt x="693" y="93"/>
                    <a:pt x="693" y="95"/>
                    <a:pt x="694" y="97"/>
                  </a:cubicBezTo>
                  <a:cubicBezTo>
                    <a:pt x="694" y="99"/>
                    <a:pt x="694" y="102"/>
                    <a:pt x="694" y="104"/>
                  </a:cubicBezTo>
                  <a:cubicBezTo>
                    <a:pt x="694" y="108"/>
                    <a:pt x="693" y="112"/>
                    <a:pt x="689" y="115"/>
                  </a:cubicBezTo>
                  <a:cubicBezTo>
                    <a:pt x="687" y="116"/>
                    <a:pt x="683" y="118"/>
                    <a:pt x="680" y="116"/>
                  </a:cubicBezTo>
                  <a:cubicBezTo>
                    <a:pt x="676" y="114"/>
                    <a:pt x="675" y="109"/>
                    <a:pt x="675" y="105"/>
                  </a:cubicBezTo>
                  <a:cubicBezTo>
                    <a:pt x="674" y="100"/>
                    <a:pt x="673" y="96"/>
                    <a:pt x="670" y="95"/>
                  </a:cubicBezTo>
                  <a:cubicBezTo>
                    <a:pt x="668" y="96"/>
                    <a:pt x="667" y="104"/>
                    <a:pt x="666" y="109"/>
                  </a:cubicBezTo>
                  <a:cubicBezTo>
                    <a:pt x="663" y="119"/>
                    <a:pt x="662" y="128"/>
                    <a:pt x="656" y="131"/>
                  </a:cubicBezTo>
                  <a:cubicBezTo>
                    <a:pt x="655" y="132"/>
                    <a:pt x="652" y="132"/>
                    <a:pt x="649" y="131"/>
                  </a:cubicBezTo>
                  <a:cubicBezTo>
                    <a:pt x="637" y="126"/>
                    <a:pt x="641" y="116"/>
                    <a:pt x="643" y="112"/>
                  </a:cubicBezTo>
                  <a:cubicBezTo>
                    <a:pt x="643" y="112"/>
                    <a:pt x="644" y="109"/>
                    <a:pt x="644" y="109"/>
                  </a:cubicBezTo>
                  <a:cubicBezTo>
                    <a:pt x="643" y="106"/>
                    <a:pt x="642" y="104"/>
                    <a:pt x="641" y="103"/>
                  </a:cubicBezTo>
                  <a:cubicBezTo>
                    <a:pt x="638" y="102"/>
                    <a:pt x="632" y="105"/>
                    <a:pt x="626" y="109"/>
                  </a:cubicBezTo>
                  <a:cubicBezTo>
                    <a:pt x="613" y="119"/>
                    <a:pt x="613" y="119"/>
                    <a:pt x="614" y="131"/>
                  </a:cubicBezTo>
                  <a:cubicBezTo>
                    <a:pt x="614" y="135"/>
                    <a:pt x="614" y="135"/>
                    <a:pt x="614" y="135"/>
                  </a:cubicBezTo>
                  <a:cubicBezTo>
                    <a:pt x="615" y="142"/>
                    <a:pt x="611" y="147"/>
                    <a:pt x="605" y="147"/>
                  </a:cubicBezTo>
                  <a:cubicBezTo>
                    <a:pt x="596" y="149"/>
                    <a:pt x="582" y="142"/>
                    <a:pt x="580" y="134"/>
                  </a:cubicBezTo>
                  <a:cubicBezTo>
                    <a:pt x="579" y="128"/>
                    <a:pt x="583" y="122"/>
                    <a:pt x="586" y="118"/>
                  </a:cubicBezTo>
                  <a:cubicBezTo>
                    <a:pt x="588" y="116"/>
                    <a:pt x="590" y="112"/>
                    <a:pt x="589" y="111"/>
                  </a:cubicBezTo>
                  <a:cubicBezTo>
                    <a:pt x="589" y="107"/>
                    <a:pt x="584" y="101"/>
                    <a:pt x="579" y="99"/>
                  </a:cubicBezTo>
                  <a:cubicBezTo>
                    <a:pt x="576" y="99"/>
                    <a:pt x="573" y="99"/>
                    <a:pt x="571" y="102"/>
                  </a:cubicBezTo>
                  <a:cubicBezTo>
                    <a:pt x="567" y="105"/>
                    <a:pt x="568" y="110"/>
                    <a:pt x="568" y="115"/>
                  </a:cubicBezTo>
                  <a:cubicBezTo>
                    <a:pt x="568" y="122"/>
                    <a:pt x="568" y="132"/>
                    <a:pt x="555" y="133"/>
                  </a:cubicBezTo>
                  <a:cubicBezTo>
                    <a:pt x="543" y="134"/>
                    <a:pt x="539" y="123"/>
                    <a:pt x="537" y="116"/>
                  </a:cubicBezTo>
                  <a:cubicBezTo>
                    <a:pt x="536" y="114"/>
                    <a:pt x="535" y="111"/>
                    <a:pt x="534" y="110"/>
                  </a:cubicBezTo>
                  <a:cubicBezTo>
                    <a:pt x="534" y="110"/>
                    <a:pt x="533" y="110"/>
                    <a:pt x="532" y="111"/>
                  </a:cubicBezTo>
                  <a:cubicBezTo>
                    <a:pt x="530" y="113"/>
                    <a:pt x="530" y="114"/>
                    <a:pt x="530" y="115"/>
                  </a:cubicBezTo>
                  <a:cubicBezTo>
                    <a:pt x="530" y="116"/>
                    <a:pt x="531" y="118"/>
                    <a:pt x="532" y="120"/>
                  </a:cubicBezTo>
                  <a:cubicBezTo>
                    <a:pt x="534" y="122"/>
                    <a:pt x="537" y="125"/>
                    <a:pt x="537" y="129"/>
                  </a:cubicBezTo>
                  <a:cubicBezTo>
                    <a:pt x="537" y="131"/>
                    <a:pt x="537" y="132"/>
                    <a:pt x="535" y="135"/>
                  </a:cubicBezTo>
                  <a:cubicBezTo>
                    <a:pt x="533" y="137"/>
                    <a:pt x="531" y="138"/>
                    <a:pt x="530" y="138"/>
                  </a:cubicBezTo>
                  <a:cubicBezTo>
                    <a:pt x="525" y="138"/>
                    <a:pt x="520" y="135"/>
                    <a:pt x="516" y="131"/>
                  </a:cubicBezTo>
                  <a:cubicBezTo>
                    <a:pt x="514" y="130"/>
                    <a:pt x="512" y="128"/>
                    <a:pt x="511" y="127"/>
                  </a:cubicBezTo>
                  <a:cubicBezTo>
                    <a:pt x="511" y="127"/>
                    <a:pt x="511" y="127"/>
                    <a:pt x="511" y="127"/>
                  </a:cubicBezTo>
                  <a:cubicBezTo>
                    <a:pt x="511" y="129"/>
                    <a:pt x="511" y="130"/>
                    <a:pt x="511" y="131"/>
                  </a:cubicBezTo>
                  <a:cubicBezTo>
                    <a:pt x="511" y="135"/>
                    <a:pt x="512" y="137"/>
                    <a:pt x="513" y="139"/>
                  </a:cubicBezTo>
                  <a:cubicBezTo>
                    <a:pt x="515" y="141"/>
                    <a:pt x="516" y="144"/>
                    <a:pt x="516" y="146"/>
                  </a:cubicBezTo>
                  <a:cubicBezTo>
                    <a:pt x="516" y="148"/>
                    <a:pt x="516" y="150"/>
                    <a:pt x="514" y="152"/>
                  </a:cubicBezTo>
                  <a:cubicBezTo>
                    <a:pt x="512" y="155"/>
                    <a:pt x="510" y="156"/>
                    <a:pt x="508" y="156"/>
                  </a:cubicBezTo>
                  <a:cubicBezTo>
                    <a:pt x="503" y="157"/>
                    <a:pt x="497" y="153"/>
                    <a:pt x="492" y="148"/>
                  </a:cubicBezTo>
                  <a:cubicBezTo>
                    <a:pt x="489" y="146"/>
                    <a:pt x="486" y="143"/>
                    <a:pt x="484" y="142"/>
                  </a:cubicBezTo>
                  <a:cubicBezTo>
                    <a:pt x="476" y="139"/>
                    <a:pt x="473" y="135"/>
                    <a:pt x="472" y="131"/>
                  </a:cubicBezTo>
                  <a:cubicBezTo>
                    <a:pt x="471" y="124"/>
                    <a:pt x="476" y="119"/>
                    <a:pt x="481" y="114"/>
                  </a:cubicBezTo>
                  <a:cubicBezTo>
                    <a:pt x="484" y="111"/>
                    <a:pt x="488" y="107"/>
                    <a:pt x="488" y="104"/>
                  </a:cubicBezTo>
                  <a:cubicBezTo>
                    <a:pt x="489" y="96"/>
                    <a:pt x="481" y="88"/>
                    <a:pt x="476" y="86"/>
                  </a:cubicBezTo>
                  <a:cubicBezTo>
                    <a:pt x="473" y="85"/>
                    <a:pt x="472" y="86"/>
                    <a:pt x="472" y="87"/>
                  </a:cubicBezTo>
                  <a:cubicBezTo>
                    <a:pt x="470" y="92"/>
                    <a:pt x="472" y="96"/>
                    <a:pt x="473" y="100"/>
                  </a:cubicBezTo>
                  <a:cubicBezTo>
                    <a:pt x="475" y="103"/>
                    <a:pt x="476" y="108"/>
                    <a:pt x="474" y="112"/>
                  </a:cubicBezTo>
                  <a:cubicBezTo>
                    <a:pt x="472" y="115"/>
                    <a:pt x="470" y="117"/>
                    <a:pt x="467" y="117"/>
                  </a:cubicBezTo>
                  <a:cubicBezTo>
                    <a:pt x="462" y="118"/>
                    <a:pt x="457" y="115"/>
                    <a:pt x="453" y="112"/>
                  </a:cubicBezTo>
                  <a:cubicBezTo>
                    <a:pt x="446" y="108"/>
                    <a:pt x="444" y="108"/>
                    <a:pt x="442" y="110"/>
                  </a:cubicBezTo>
                  <a:cubicBezTo>
                    <a:pt x="441" y="111"/>
                    <a:pt x="442" y="113"/>
                    <a:pt x="445" y="117"/>
                  </a:cubicBezTo>
                  <a:cubicBezTo>
                    <a:pt x="447" y="121"/>
                    <a:pt x="451" y="126"/>
                    <a:pt x="448" y="131"/>
                  </a:cubicBezTo>
                  <a:cubicBezTo>
                    <a:pt x="443" y="140"/>
                    <a:pt x="437" y="143"/>
                    <a:pt x="433" y="143"/>
                  </a:cubicBezTo>
                  <a:cubicBezTo>
                    <a:pt x="426" y="143"/>
                    <a:pt x="418" y="137"/>
                    <a:pt x="412" y="126"/>
                  </a:cubicBezTo>
                  <a:cubicBezTo>
                    <a:pt x="405" y="113"/>
                    <a:pt x="406" y="109"/>
                    <a:pt x="412" y="104"/>
                  </a:cubicBezTo>
                  <a:cubicBezTo>
                    <a:pt x="415" y="102"/>
                    <a:pt x="417" y="100"/>
                    <a:pt x="418" y="94"/>
                  </a:cubicBezTo>
                  <a:cubicBezTo>
                    <a:pt x="421" y="85"/>
                    <a:pt x="420" y="79"/>
                    <a:pt x="417" y="76"/>
                  </a:cubicBezTo>
                  <a:cubicBezTo>
                    <a:pt x="414" y="74"/>
                    <a:pt x="410" y="75"/>
                    <a:pt x="408" y="77"/>
                  </a:cubicBezTo>
                  <a:cubicBezTo>
                    <a:pt x="406" y="78"/>
                    <a:pt x="405" y="81"/>
                    <a:pt x="405" y="84"/>
                  </a:cubicBezTo>
                  <a:cubicBezTo>
                    <a:pt x="404" y="87"/>
                    <a:pt x="403" y="91"/>
                    <a:pt x="400" y="93"/>
                  </a:cubicBezTo>
                  <a:cubicBezTo>
                    <a:pt x="396" y="94"/>
                    <a:pt x="392" y="92"/>
                    <a:pt x="388" y="90"/>
                  </a:cubicBezTo>
                  <a:cubicBezTo>
                    <a:pt x="383" y="88"/>
                    <a:pt x="383" y="82"/>
                    <a:pt x="382" y="77"/>
                  </a:cubicBezTo>
                  <a:cubicBezTo>
                    <a:pt x="380" y="70"/>
                    <a:pt x="379" y="65"/>
                    <a:pt x="374" y="63"/>
                  </a:cubicBezTo>
                  <a:cubicBezTo>
                    <a:pt x="369" y="61"/>
                    <a:pt x="365" y="60"/>
                    <a:pt x="364" y="61"/>
                  </a:cubicBezTo>
                  <a:cubicBezTo>
                    <a:pt x="362" y="63"/>
                    <a:pt x="362" y="71"/>
                    <a:pt x="366" y="81"/>
                  </a:cubicBezTo>
                  <a:cubicBezTo>
                    <a:pt x="366" y="83"/>
                    <a:pt x="370" y="85"/>
                    <a:pt x="372" y="87"/>
                  </a:cubicBezTo>
                  <a:cubicBezTo>
                    <a:pt x="379" y="93"/>
                    <a:pt x="388" y="100"/>
                    <a:pt x="383" y="110"/>
                  </a:cubicBezTo>
                  <a:cubicBezTo>
                    <a:pt x="376" y="122"/>
                    <a:pt x="362" y="115"/>
                    <a:pt x="355" y="111"/>
                  </a:cubicBezTo>
                  <a:cubicBezTo>
                    <a:pt x="351" y="110"/>
                    <a:pt x="351" y="110"/>
                    <a:pt x="351" y="110"/>
                  </a:cubicBezTo>
                  <a:cubicBezTo>
                    <a:pt x="349" y="109"/>
                    <a:pt x="349" y="109"/>
                    <a:pt x="349" y="109"/>
                  </a:cubicBezTo>
                  <a:cubicBezTo>
                    <a:pt x="338" y="105"/>
                    <a:pt x="327" y="101"/>
                    <a:pt x="326" y="88"/>
                  </a:cubicBezTo>
                  <a:cubicBezTo>
                    <a:pt x="326" y="83"/>
                    <a:pt x="328" y="80"/>
                    <a:pt x="330" y="78"/>
                  </a:cubicBezTo>
                  <a:cubicBezTo>
                    <a:pt x="332" y="75"/>
                    <a:pt x="333" y="73"/>
                    <a:pt x="332" y="69"/>
                  </a:cubicBezTo>
                  <a:cubicBezTo>
                    <a:pt x="332" y="66"/>
                    <a:pt x="331" y="65"/>
                    <a:pt x="331" y="65"/>
                  </a:cubicBezTo>
                  <a:cubicBezTo>
                    <a:pt x="331" y="65"/>
                    <a:pt x="328" y="67"/>
                    <a:pt x="324" y="75"/>
                  </a:cubicBezTo>
                  <a:cubicBezTo>
                    <a:pt x="324" y="75"/>
                    <a:pt x="324" y="75"/>
                    <a:pt x="324" y="75"/>
                  </a:cubicBezTo>
                  <a:cubicBezTo>
                    <a:pt x="320" y="80"/>
                    <a:pt x="316" y="82"/>
                    <a:pt x="312" y="81"/>
                  </a:cubicBezTo>
                  <a:cubicBezTo>
                    <a:pt x="306" y="80"/>
                    <a:pt x="301" y="74"/>
                    <a:pt x="298" y="64"/>
                  </a:cubicBezTo>
                  <a:cubicBezTo>
                    <a:pt x="297" y="60"/>
                    <a:pt x="298" y="56"/>
                    <a:pt x="299" y="52"/>
                  </a:cubicBezTo>
                  <a:cubicBezTo>
                    <a:pt x="302" y="44"/>
                    <a:pt x="302" y="40"/>
                    <a:pt x="298" y="37"/>
                  </a:cubicBezTo>
                  <a:cubicBezTo>
                    <a:pt x="297" y="36"/>
                    <a:pt x="294" y="36"/>
                    <a:pt x="290" y="37"/>
                  </a:cubicBezTo>
                  <a:cubicBezTo>
                    <a:pt x="284" y="39"/>
                    <a:pt x="277" y="41"/>
                    <a:pt x="269" y="35"/>
                  </a:cubicBezTo>
                  <a:cubicBezTo>
                    <a:pt x="262" y="29"/>
                    <a:pt x="264" y="23"/>
                    <a:pt x="265" y="19"/>
                  </a:cubicBezTo>
                  <a:cubicBezTo>
                    <a:pt x="266" y="14"/>
                    <a:pt x="267" y="11"/>
                    <a:pt x="263" y="5"/>
                  </a:cubicBezTo>
                  <a:cubicBezTo>
                    <a:pt x="259" y="1"/>
                    <a:pt x="253" y="0"/>
                    <a:pt x="249" y="0"/>
                  </a:cubicBezTo>
                  <a:cubicBezTo>
                    <a:pt x="239" y="1"/>
                    <a:pt x="229" y="9"/>
                    <a:pt x="224" y="14"/>
                  </a:cubicBezTo>
                  <a:cubicBezTo>
                    <a:pt x="224" y="15"/>
                    <a:pt x="224" y="15"/>
                    <a:pt x="223" y="15"/>
                  </a:cubicBezTo>
                  <a:cubicBezTo>
                    <a:pt x="215" y="22"/>
                    <a:pt x="215" y="22"/>
                    <a:pt x="215" y="22"/>
                  </a:cubicBezTo>
                  <a:cubicBezTo>
                    <a:pt x="197" y="38"/>
                    <a:pt x="163" y="68"/>
                    <a:pt x="131" y="79"/>
                  </a:cubicBezTo>
                  <a:cubicBezTo>
                    <a:pt x="102" y="89"/>
                    <a:pt x="32" y="97"/>
                    <a:pt x="0" y="10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234" y="217"/>
                    <a:pt x="782" y="213"/>
                    <a:pt x="1042" y="215"/>
                  </a:cubicBezTo>
                  <a:close/>
                </a:path>
              </a:pathLst>
            </a:custGeom>
            <a:solidFill>
              <a:srgbClr val="FDCDC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6"/>
            <p:cNvSpPr/>
            <p:nvPr/>
          </p:nvSpPr>
          <p:spPr>
            <a:xfrm>
              <a:off x="1184755" y="4204477"/>
              <a:ext cx="742907" cy="584139"/>
            </a:xfrm>
            <a:custGeom>
              <a:rect b="b" l="l" r="r" t="t"/>
              <a:pathLst>
                <a:path extrusionOk="0" h="64" w="87">
                  <a:moveTo>
                    <a:pt x="0" y="64"/>
                  </a:moveTo>
                  <a:cubicBezTo>
                    <a:pt x="16" y="59"/>
                    <a:pt x="64" y="30"/>
                    <a:pt x="87" y="0"/>
                  </a:cubicBezTo>
                  <a:cubicBezTo>
                    <a:pt x="79" y="16"/>
                    <a:pt x="40" y="56"/>
                    <a:pt x="0" y="64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6"/>
            <p:cNvSpPr/>
            <p:nvPr/>
          </p:nvSpPr>
          <p:spPr>
            <a:xfrm>
              <a:off x="7190910" y="4554960"/>
              <a:ext cx="1111364" cy="581144"/>
            </a:xfrm>
            <a:custGeom>
              <a:rect b="b" l="l" r="r" t="t"/>
              <a:pathLst>
                <a:path extrusionOk="0" h="64" w="130">
                  <a:moveTo>
                    <a:pt x="50" y="28"/>
                  </a:moveTo>
                  <a:cubicBezTo>
                    <a:pt x="60" y="35"/>
                    <a:pt x="111" y="63"/>
                    <a:pt x="130" y="64"/>
                  </a:cubicBezTo>
                  <a:cubicBezTo>
                    <a:pt x="107" y="59"/>
                    <a:pt x="76" y="39"/>
                    <a:pt x="53" y="25"/>
                  </a:cubicBezTo>
                  <a:cubicBezTo>
                    <a:pt x="30" y="11"/>
                    <a:pt x="9" y="0"/>
                    <a:pt x="0" y="3"/>
                  </a:cubicBezTo>
                  <a:cubicBezTo>
                    <a:pt x="15" y="5"/>
                    <a:pt x="31" y="17"/>
                    <a:pt x="50" y="28"/>
                  </a:cubicBezTo>
                  <a:close/>
                </a:path>
              </a:pathLst>
            </a:custGeom>
            <a:solidFill>
              <a:srgbClr val="FCEAE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9" name="Google Shape;279;p26"/>
            <p:cNvGrpSpPr/>
            <p:nvPr/>
          </p:nvGrpSpPr>
          <p:grpSpPr>
            <a:xfrm>
              <a:off x="2636903" y="779139"/>
              <a:ext cx="4346635" cy="4535356"/>
              <a:chOff x="2653893" y="765545"/>
              <a:chExt cx="4346635" cy="4535356"/>
            </a:xfrm>
          </p:grpSpPr>
          <p:grpSp>
            <p:nvGrpSpPr>
              <p:cNvPr id="280" name="Google Shape;280;p26"/>
              <p:cNvGrpSpPr/>
              <p:nvPr/>
            </p:nvGrpSpPr>
            <p:grpSpPr>
              <a:xfrm>
                <a:off x="2697527" y="765545"/>
                <a:ext cx="4166866" cy="4035054"/>
                <a:chOff x="2697527" y="765545"/>
                <a:chExt cx="4166866" cy="4035054"/>
              </a:xfrm>
            </p:grpSpPr>
            <p:sp>
              <p:nvSpPr>
                <p:cNvPr id="281" name="Google Shape;281;p26"/>
                <p:cNvSpPr/>
                <p:nvPr/>
              </p:nvSpPr>
              <p:spPr>
                <a:xfrm>
                  <a:off x="2697527" y="765545"/>
                  <a:ext cx="4166866" cy="3570739"/>
                </a:xfrm>
                <a:custGeom>
                  <a:rect b="b" l="l" r="r" t="t"/>
                  <a:pathLst>
                    <a:path extrusionOk="0" h="391" w="487">
                      <a:moveTo>
                        <a:pt x="57" y="389"/>
                      </a:moveTo>
                      <a:cubicBezTo>
                        <a:pt x="55" y="388"/>
                        <a:pt x="53" y="386"/>
                        <a:pt x="51" y="385"/>
                      </a:cubicBezTo>
                      <a:cubicBezTo>
                        <a:pt x="22" y="355"/>
                        <a:pt x="28" y="321"/>
                        <a:pt x="67" y="286"/>
                      </a:cubicBezTo>
                      <a:cubicBezTo>
                        <a:pt x="104" y="253"/>
                        <a:pt x="174" y="209"/>
                        <a:pt x="222" y="144"/>
                      </a:cubicBezTo>
                      <a:cubicBezTo>
                        <a:pt x="275" y="74"/>
                        <a:pt x="316" y="93"/>
                        <a:pt x="310" y="136"/>
                      </a:cubicBezTo>
                      <a:cubicBezTo>
                        <a:pt x="299" y="209"/>
                        <a:pt x="357" y="234"/>
                        <a:pt x="416" y="272"/>
                      </a:cubicBezTo>
                      <a:cubicBezTo>
                        <a:pt x="470" y="307"/>
                        <a:pt x="472" y="363"/>
                        <a:pt x="463" y="384"/>
                      </a:cubicBezTo>
                      <a:cubicBezTo>
                        <a:pt x="487" y="349"/>
                        <a:pt x="470" y="295"/>
                        <a:pt x="417" y="242"/>
                      </a:cubicBezTo>
                      <a:cubicBezTo>
                        <a:pt x="335" y="161"/>
                        <a:pt x="330" y="76"/>
                        <a:pt x="421" y="0"/>
                      </a:cubicBezTo>
                      <a:cubicBezTo>
                        <a:pt x="328" y="0"/>
                        <a:pt x="328" y="0"/>
                        <a:pt x="328" y="0"/>
                      </a:cubicBezTo>
                      <a:cubicBezTo>
                        <a:pt x="261" y="50"/>
                        <a:pt x="223" y="106"/>
                        <a:pt x="155" y="155"/>
                      </a:cubicBezTo>
                      <a:cubicBezTo>
                        <a:pt x="120" y="179"/>
                        <a:pt x="90" y="201"/>
                        <a:pt x="70" y="216"/>
                      </a:cubicBezTo>
                      <a:cubicBezTo>
                        <a:pt x="9" y="261"/>
                        <a:pt x="0" y="309"/>
                        <a:pt x="24" y="359"/>
                      </a:cubicBezTo>
                      <a:cubicBezTo>
                        <a:pt x="30" y="372"/>
                        <a:pt x="41" y="382"/>
                        <a:pt x="57" y="391"/>
                      </a:cubicBezTo>
                      <a:cubicBezTo>
                        <a:pt x="58" y="391"/>
                        <a:pt x="59" y="391"/>
                        <a:pt x="60" y="391"/>
                      </a:cubicBezTo>
                      <a:cubicBezTo>
                        <a:pt x="59" y="391"/>
                        <a:pt x="58" y="390"/>
                        <a:pt x="57" y="389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" name="Google Shape;282;p26"/>
                <p:cNvSpPr/>
                <p:nvPr/>
              </p:nvSpPr>
              <p:spPr>
                <a:xfrm>
                  <a:off x="3305631" y="3833024"/>
                  <a:ext cx="632070" cy="775857"/>
                </a:xfrm>
                <a:custGeom>
                  <a:rect b="b" l="l" r="r" t="t"/>
                  <a:pathLst>
                    <a:path extrusionOk="0" h="85" w="74">
                      <a:moveTo>
                        <a:pt x="45" y="67"/>
                      </a:moveTo>
                      <a:cubicBezTo>
                        <a:pt x="47" y="61"/>
                        <a:pt x="74" y="55"/>
                        <a:pt x="67" y="25"/>
                      </a:cubicBezTo>
                      <a:cubicBezTo>
                        <a:pt x="61" y="8"/>
                        <a:pt x="43" y="0"/>
                        <a:pt x="26" y="6"/>
                      </a:cubicBezTo>
                      <a:cubicBezTo>
                        <a:pt x="0" y="15"/>
                        <a:pt x="9" y="41"/>
                        <a:pt x="8" y="46"/>
                      </a:cubicBezTo>
                      <a:cubicBezTo>
                        <a:pt x="7" y="49"/>
                        <a:pt x="6" y="53"/>
                        <a:pt x="4" y="55"/>
                      </a:cubicBezTo>
                      <a:cubicBezTo>
                        <a:pt x="4" y="55"/>
                        <a:pt x="5" y="55"/>
                        <a:pt x="5" y="55"/>
                      </a:cubicBezTo>
                      <a:cubicBezTo>
                        <a:pt x="7" y="52"/>
                        <a:pt x="10" y="50"/>
                        <a:pt x="13" y="49"/>
                      </a:cubicBezTo>
                      <a:cubicBezTo>
                        <a:pt x="24" y="45"/>
                        <a:pt x="36" y="51"/>
                        <a:pt x="40" y="62"/>
                      </a:cubicBezTo>
                      <a:cubicBezTo>
                        <a:pt x="41" y="64"/>
                        <a:pt x="41" y="67"/>
                        <a:pt x="41" y="70"/>
                      </a:cubicBezTo>
                      <a:cubicBezTo>
                        <a:pt x="40" y="74"/>
                        <a:pt x="45" y="82"/>
                        <a:pt x="53" y="85"/>
                      </a:cubicBezTo>
                      <a:cubicBezTo>
                        <a:pt x="41" y="79"/>
                        <a:pt x="43" y="73"/>
                        <a:pt x="45" y="67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3" name="Google Shape;283;p26"/>
                <p:cNvSpPr/>
                <p:nvPr/>
              </p:nvSpPr>
              <p:spPr>
                <a:xfrm>
                  <a:off x="4333118" y="3940866"/>
                  <a:ext cx="587135" cy="784843"/>
                </a:xfrm>
                <a:custGeom>
                  <a:rect b="b" l="l" r="r" t="t"/>
                  <a:pathLst>
                    <a:path extrusionOk="0" h="86" w="69">
                      <a:moveTo>
                        <a:pt x="60" y="56"/>
                      </a:moveTo>
                      <a:cubicBezTo>
                        <a:pt x="69" y="45"/>
                        <a:pt x="69" y="28"/>
                        <a:pt x="59" y="16"/>
                      </a:cubicBezTo>
                      <a:cubicBezTo>
                        <a:pt x="48" y="2"/>
                        <a:pt x="28" y="0"/>
                        <a:pt x="14" y="12"/>
                      </a:cubicBezTo>
                      <a:cubicBezTo>
                        <a:pt x="3" y="21"/>
                        <a:pt x="0" y="38"/>
                        <a:pt x="6" y="51"/>
                      </a:cubicBezTo>
                      <a:cubicBezTo>
                        <a:pt x="8" y="55"/>
                        <a:pt x="12" y="61"/>
                        <a:pt x="13" y="66"/>
                      </a:cubicBezTo>
                      <a:cubicBezTo>
                        <a:pt x="14" y="69"/>
                        <a:pt x="14" y="73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3" y="75"/>
                        <a:pt x="13" y="75"/>
                        <a:pt x="13" y="75"/>
                      </a:cubicBezTo>
                      <a:cubicBezTo>
                        <a:pt x="14" y="72"/>
                        <a:pt x="16" y="69"/>
                        <a:pt x="19" y="67"/>
                      </a:cubicBezTo>
                      <a:cubicBezTo>
                        <a:pt x="28" y="60"/>
                        <a:pt x="41" y="61"/>
                        <a:pt x="49" y="69"/>
                      </a:cubicBezTo>
                      <a:cubicBezTo>
                        <a:pt x="51" y="72"/>
                        <a:pt x="52" y="74"/>
                        <a:pt x="53" y="77"/>
                      </a:cubicBezTo>
                      <a:cubicBezTo>
                        <a:pt x="53" y="80"/>
                        <a:pt x="57" y="84"/>
                        <a:pt x="62" y="86"/>
                      </a:cubicBezTo>
                      <a:cubicBezTo>
                        <a:pt x="53" y="77"/>
                        <a:pt x="55" y="62"/>
                        <a:pt x="60" y="56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" name="Google Shape;284;p26"/>
                <p:cNvSpPr/>
                <p:nvPr/>
              </p:nvSpPr>
              <p:spPr>
                <a:xfrm>
                  <a:off x="5444482" y="4060690"/>
                  <a:ext cx="635065" cy="446342"/>
                </a:xfrm>
                <a:custGeom>
                  <a:rect b="b" l="l" r="r" t="t"/>
                  <a:pathLst>
                    <a:path extrusionOk="0" h="49" w="74">
                      <a:moveTo>
                        <a:pt x="67" y="25"/>
                      </a:moveTo>
                      <a:cubicBezTo>
                        <a:pt x="59" y="8"/>
                        <a:pt x="38" y="0"/>
                        <a:pt x="21" y="9"/>
                      </a:cubicBezTo>
                      <a:cubicBezTo>
                        <a:pt x="8" y="14"/>
                        <a:pt x="1" y="26"/>
                        <a:pt x="1" y="39"/>
                      </a:cubicBezTo>
                      <a:cubicBezTo>
                        <a:pt x="1" y="43"/>
                        <a:pt x="0" y="46"/>
                        <a:pt x="0" y="49"/>
                      </a:cubicBezTo>
                      <a:cubicBezTo>
                        <a:pt x="4" y="39"/>
                        <a:pt x="17" y="30"/>
                        <a:pt x="34" y="27"/>
                      </a:cubicBezTo>
                      <a:cubicBezTo>
                        <a:pt x="51" y="24"/>
                        <a:pt x="66" y="29"/>
                        <a:pt x="73" y="37"/>
                      </a:cubicBezTo>
                      <a:cubicBezTo>
                        <a:pt x="73" y="37"/>
                        <a:pt x="73" y="37"/>
                        <a:pt x="73" y="37"/>
                      </a:cubicBezTo>
                      <a:cubicBezTo>
                        <a:pt x="74" y="37"/>
                        <a:pt x="74" y="37"/>
                        <a:pt x="74" y="37"/>
                      </a:cubicBezTo>
                      <a:cubicBezTo>
                        <a:pt x="71" y="34"/>
                        <a:pt x="69" y="29"/>
                        <a:pt x="67" y="25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" name="Google Shape;285;p26"/>
                <p:cNvSpPr/>
                <p:nvPr/>
              </p:nvSpPr>
              <p:spPr>
                <a:xfrm>
                  <a:off x="2886248" y="1439551"/>
                  <a:ext cx="3882285" cy="3361048"/>
                </a:xfrm>
                <a:custGeom>
                  <a:rect b="b" l="l" r="r" t="t"/>
                  <a:pathLst>
                    <a:path extrusionOk="0" h="368" w="454">
                      <a:moveTo>
                        <a:pt x="45" y="212"/>
                      </a:moveTo>
                      <a:cubicBezTo>
                        <a:pt x="6" y="247"/>
                        <a:pt x="0" y="281"/>
                        <a:pt x="29" y="311"/>
                      </a:cubicBezTo>
                      <a:cubicBezTo>
                        <a:pt x="31" y="312"/>
                        <a:pt x="33" y="314"/>
                        <a:pt x="35" y="315"/>
                      </a:cubicBezTo>
                      <a:cubicBezTo>
                        <a:pt x="48" y="325"/>
                        <a:pt x="55" y="318"/>
                        <a:pt x="57" y="308"/>
                      </a:cubicBezTo>
                      <a:cubicBezTo>
                        <a:pt x="58" y="303"/>
                        <a:pt x="49" y="277"/>
                        <a:pt x="75" y="268"/>
                      </a:cubicBezTo>
                      <a:cubicBezTo>
                        <a:pt x="92" y="262"/>
                        <a:pt x="110" y="270"/>
                        <a:pt x="116" y="287"/>
                      </a:cubicBezTo>
                      <a:cubicBezTo>
                        <a:pt x="123" y="317"/>
                        <a:pt x="96" y="323"/>
                        <a:pt x="94" y="329"/>
                      </a:cubicBezTo>
                      <a:cubicBezTo>
                        <a:pt x="91" y="336"/>
                        <a:pt x="89" y="343"/>
                        <a:pt x="113" y="351"/>
                      </a:cubicBezTo>
                      <a:cubicBezTo>
                        <a:pt x="127" y="356"/>
                        <a:pt x="145" y="358"/>
                        <a:pt x="164" y="357"/>
                      </a:cubicBezTo>
                      <a:cubicBezTo>
                        <a:pt x="169" y="357"/>
                        <a:pt x="174" y="356"/>
                        <a:pt x="177" y="355"/>
                      </a:cubicBezTo>
                      <a:cubicBezTo>
                        <a:pt x="182" y="352"/>
                        <a:pt x="183" y="346"/>
                        <a:pt x="182" y="340"/>
                      </a:cubicBezTo>
                      <a:cubicBezTo>
                        <a:pt x="181" y="335"/>
                        <a:pt x="177" y="329"/>
                        <a:pt x="175" y="325"/>
                      </a:cubicBezTo>
                      <a:cubicBezTo>
                        <a:pt x="169" y="312"/>
                        <a:pt x="172" y="295"/>
                        <a:pt x="183" y="286"/>
                      </a:cubicBezTo>
                      <a:cubicBezTo>
                        <a:pt x="197" y="274"/>
                        <a:pt x="217" y="276"/>
                        <a:pt x="228" y="290"/>
                      </a:cubicBezTo>
                      <a:cubicBezTo>
                        <a:pt x="238" y="302"/>
                        <a:pt x="238" y="319"/>
                        <a:pt x="229" y="330"/>
                      </a:cubicBezTo>
                      <a:cubicBezTo>
                        <a:pt x="223" y="338"/>
                        <a:pt x="221" y="360"/>
                        <a:pt x="241" y="365"/>
                      </a:cubicBezTo>
                      <a:cubicBezTo>
                        <a:pt x="253" y="368"/>
                        <a:pt x="264" y="364"/>
                        <a:pt x="282" y="358"/>
                      </a:cubicBezTo>
                      <a:cubicBezTo>
                        <a:pt x="292" y="355"/>
                        <a:pt x="299" y="347"/>
                        <a:pt x="300" y="326"/>
                      </a:cubicBezTo>
                      <a:cubicBezTo>
                        <a:pt x="300" y="313"/>
                        <a:pt x="307" y="301"/>
                        <a:pt x="320" y="296"/>
                      </a:cubicBezTo>
                      <a:cubicBezTo>
                        <a:pt x="337" y="287"/>
                        <a:pt x="358" y="295"/>
                        <a:pt x="366" y="312"/>
                      </a:cubicBezTo>
                      <a:cubicBezTo>
                        <a:pt x="374" y="328"/>
                        <a:pt x="382" y="346"/>
                        <a:pt x="412" y="334"/>
                      </a:cubicBezTo>
                      <a:cubicBezTo>
                        <a:pt x="415" y="333"/>
                        <a:pt x="429" y="327"/>
                        <a:pt x="438" y="315"/>
                      </a:cubicBezTo>
                      <a:cubicBezTo>
                        <a:pt x="450" y="300"/>
                        <a:pt x="454" y="237"/>
                        <a:pt x="394" y="198"/>
                      </a:cubicBezTo>
                      <a:cubicBezTo>
                        <a:pt x="335" y="160"/>
                        <a:pt x="277" y="135"/>
                        <a:pt x="288" y="62"/>
                      </a:cubicBezTo>
                      <a:cubicBezTo>
                        <a:pt x="294" y="19"/>
                        <a:pt x="253" y="0"/>
                        <a:pt x="200" y="70"/>
                      </a:cubicBezTo>
                      <a:cubicBezTo>
                        <a:pt x="152" y="135"/>
                        <a:pt x="82" y="179"/>
                        <a:pt x="45" y="212"/>
                      </a:cubicBezTo>
                      <a:close/>
                    </a:path>
                  </a:pathLst>
                </a:custGeom>
                <a:solidFill>
                  <a:srgbClr val="BBD6EE"/>
                </a:solidFill>
                <a:ln cap="flat" cmpd="sng" w="38100">
                  <a:solidFill>
                    <a:srgbClr val="BBD6EE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" name="Google Shape;286;p26"/>
                <p:cNvSpPr/>
                <p:nvPr/>
              </p:nvSpPr>
              <p:spPr>
                <a:xfrm>
                  <a:off x="5399548" y="846427"/>
                  <a:ext cx="1345020" cy="3040519"/>
                </a:xfrm>
                <a:custGeom>
                  <a:rect b="b" l="l" r="r" t="t"/>
                  <a:pathLst>
                    <a:path extrusionOk="0" h="333" w="157">
                      <a:moveTo>
                        <a:pt x="84" y="0"/>
                      </a:moveTo>
                      <a:cubicBezTo>
                        <a:pt x="63" y="21"/>
                        <a:pt x="20" y="74"/>
                        <a:pt x="34" y="127"/>
                      </a:cubicBezTo>
                      <a:cubicBezTo>
                        <a:pt x="48" y="180"/>
                        <a:pt x="67" y="207"/>
                        <a:pt x="104" y="243"/>
                      </a:cubicBezTo>
                      <a:cubicBezTo>
                        <a:pt x="141" y="279"/>
                        <a:pt x="157" y="314"/>
                        <a:pt x="152" y="333"/>
                      </a:cubicBezTo>
                      <a:cubicBezTo>
                        <a:pt x="149" y="306"/>
                        <a:pt x="136" y="277"/>
                        <a:pt x="96" y="256"/>
                      </a:cubicBezTo>
                      <a:cubicBezTo>
                        <a:pt x="56" y="235"/>
                        <a:pt x="5" y="196"/>
                        <a:pt x="0" y="165"/>
                      </a:cubicBezTo>
                      <a:cubicBezTo>
                        <a:pt x="7" y="188"/>
                        <a:pt x="23" y="200"/>
                        <a:pt x="35" y="197"/>
                      </a:cubicBezTo>
                      <a:cubicBezTo>
                        <a:pt x="47" y="194"/>
                        <a:pt x="11" y="154"/>
                        <a:pt x="17" y="106"/>
                      </a:cubicBezTo>
                      <a:cubicBezTo>
                        <a:pt x="23" y="58"/>
                        <a:pt x="56" y="17"/>
                        <a:pt x="84" y="0"/>
                      </a:cubicBezTo>
                      <a:close/>
                    </a:path>
                  </a:pathLst>
                </a:custGeom>
                <a:solidFill>
                  <a:srgbClr val="9CC2E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7" name="Google Shape;287;p26"/>
              <p:cNvGrpSpPr/>
              <p:nvPr/>
            </p:nvGrpSpPr>
            <p:grpSpPr>
              <a:xfrm>
                <a:off x="2653893" y="3958867"/>
                <a:ext cx="4346635" cy="1342034"/>
                <a:chOff x="4566036" y="2906717"/>
                <a:chExt cx="3956522" cy="1221586"/>
              </a:xfrm>
            </p:grpSpPr>
            <p:sp>
              <p:nvSpPr>
                <p:cNvPr id="288" name="Google Shape;288;p26"/>
                <p:cNvSpPr/>
                <p:nvPr/>
              </p:nvSpPr>
              <p:spPr>
                <a:xfrm>
                  <a:off x="7322785" y="3364812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26"/>
                <p:cNvSpPr/>
                <p:nvPr/>
              </p:nvSpPr>
              <p:spPr>
                <a:xfrm>
                  <a:off x="7415495" y="3479336"/>
                  <a:ext cx="381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26"/>
                <p:cNvSpPr/>
                <p:nvPr/>
              </p:nvSpPr>
              <p:spPr>
                <a:xfrm>
                  <a:off x="7688170" y="352841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26"/>
                <p:cNvSpPr/>
                <p:nvPr/>
              </p:nvSpPr>
              <p:spPr>
                <a:xfrm>
                  <a:off x="6810156" y="4046500"/>
                  <a:ext cx="354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26"/>
                <p:cNvSpPr/>
                <p:nvPr/>
              </p:nvSpPr>
              <p:spPr>
                <a:xfrm>
                  <a:off x="7276431" y="3552958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26"/>
                <p:cNvSpPr/>
                <p:nvPr/>
              </p:nvSpPr>
              <p:spPr>
                <a:xfrm>
                  <a:off x="8459842" y="3547505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Google Shape;294;p26"/>
                <p:cNvSpPr/>
                <p:nvPr/>
              </p:nvSpPr>
              <p:spPr>
                <a:xfrm>
                  <a:off x="8274423" y="3539324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Google Shape;295;p26"/>
                <p:cNvSpPr/>
                <p:nvPr/>
              </p:nvSpPr>
              <p:spPr>
                <a:xfrm>
                  <a:off x="7742706" y="3727470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26"/>
                <p:cNvSpPr/>
                <p:nvPr/>
              </p:nvSpPr>
              <p:spPr>
                <a:xfrm>
                  <a:off x="6436590" y="3828360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26"/>
                <p:cNvSpPr/>
                <p:nvPr/>
              </p:nvSpPr>
              <p:spPr>
                <a:xfrm>
                  <a:off x="5220458" y="3503877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26"/>
                <p:cNvSpPr/>
                <p:nvPr/>
              </p:nvSpPr>
              <p:spPr>
                <a:xfrm>
                  <a:off x="5686733" y="3746558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" name="Google Shape;299;p26"/>
                <p:cNvSpPr/>
                <p:nvPr/>
              </p:nvSpPr>
              <p:spPr>
                <a:xfrm>
                  <a:off x="5471319" y="3945610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" name="Google Shape;300;p26"/>
                <p:cNvSpPr/>
                <p:nvPr/>
              </p:nvSpPr>
              <p:spPr>
                <a:xfrm>
                  <a:off x="5983949" y="4046500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26"/>
                <p:cNvSpPr/>
                <p:nvPr/>
              </p:nvSpPr>
              <p:spPr>
                <a:xfrm>
                  <a:off x="6139374" y="3863808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" name="Google Shape;302;p26"/>
                <p:cNvSpPr/>
                <p:nvPr/>
              </p:nvSpPr>
              <p:spPr>
                <a:xfrm>
                  <a:off x="4863252" y="336481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26"/>
                <p:cNvSpPr/>
                <p:nvPr/>
              </p:nvSpPr>
              <p:spPr>
                <a:xfrm>
                  <a:off x="4863252" y="3697476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26"/>
                <p:cNvSpPr/>
                <p:nvPr/>
              </p:nvSpPr>
              <p:spPr>
                <a:xfrm>
                  <a:off x="4634205" y="3422074"/>
                  <a:ext cx="327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26"/>
                <p:cNvSpPr/>
                <p:nvPr/>
              </p:nvSpPr>
              <p:spPr>
                <a:xfrm>
                  <a:off x="4691467" y="3247562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26"/>
                <p:cNvSpPr/>
                <p:nvPr/>
              </p:nvSpPr>
              <p:spPr>
                <a:xfrm>
                  <a:off x="4661472" y="3040329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Google Shape;307;p26"/>
                <p:cNvSpPr/>
                <p:nvPr/>
              </p:nvSpPr>
              <p:spPr>
                <a:xfrm>
                  <a:off x="7281885" y="306486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" name="Google Shape;308;p26"/>
                <p:cNvSpPr/>
                <p:nvPr/>
              </p:nvSpPr>
              <p:spPr>
                <a:xfrm>
                  <a:off x="7322785" y="3100318"/>
                  <a:ext cx="38100" cy="381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26"/>
                <p:cNvSpPr/>
                <p:nvPr/>
              </p:nvSpPr>
              <p:spPr>
                <a:xfrm>
                  <a:off x="7251890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10;p26"/>
                <p:cNvSpPr/>
                <p:nvPr/>
              </p:nvSpPr>
              <p:spPr>
                <a:xfrm>
                  <a:off x="7292792" y="3332091"/>
                  <a:ext cx="354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26"/>
                <p:cNvSpPr/>
                <p:nvPr/>
              </p:nvSpPr>
              <p:spPr>
                <a:xfrm>
                  <a:off x="7423675" y="32502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Google Shape;312;p26"/>
                <p:cNvSpPr/>
                <p:nvPr/>
              </p:nvSpPr>
              <p:spPr>
                <a:xfrm>
                  <a:off x="7464577" y="3280283"/>
                  <a:ext cx="354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26"/>
                <p:cNvSpPr/>
                <p:nvPr/>
              </p:nvSpPr>
              <p:spPr>
                <a:xfrm>
                  <a:off x="7344600" y="3413894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314;p26"/>
                <p:cNvSpPr/>
                <p:nvPr/>
              </p:nvSpPr>
              <p:spPr>
                <a:xfrm>
                  <a:off x="7390954" y="3449341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26"/>
                <p:cNvSpPr/>
                <p:nvPr/>
              </p:nvSpPr>
              <p:spPr>
                <a:xfrm>
                  <a:off x="7620001" y="3465702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1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" name="Google Shape;316;p26"/>
                <p:cNvSpPr/>
                <p:nvPr/>
              </p:nvSpPr>
              <p:spPr>
                <a:xfrm>
                  <a:off x="7655449" y="3498424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26"/>
                <p:cNvSpPr/>
                <p:nvPr/>
              </p:nvSpPr>
              <p:spPr>
                <a:xfrm>
                  <a:off x="6736533" y="3978332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18;p26"/>
                <p:cNvSpPr/>
                <p:nvPr/>
              </p:nvSpPr>
              <p:spPr>
                <a:xfrm>
                  <a:off x="6785615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26"/>
                <p:cNvSpPr/>
                <p:nvPr/>
              </p:nvSpPr>
              <p:spPr>
                <a:xfrm>
                  <a:off x="6894685" y="3653848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" name="Google Shape;320;p26"/>
                <p:cNvSpPr/>
                <p:nvPr/>
              </p:nvSpPr>
              <p:spPr>
                <a:xfrm>
                  <a:off x="6932860" y="3689296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26"/>
                <p:cNvSpPr/>
                <p:nvPr/>
              </p:nvSpPr>
              <p:spPr>
                <a:xfrm>
                  <a:off x="7063744" y="3612947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p26"/>
                <p:cNvSpPr/>
                <p:nvPr/>
              </p:nvSpPr>
              <p:spPr>
                <a:xfrm>
                  <a:off x="7104645" y="3648395"/>
                  <a:ext cx="381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3" name="Google Shape;323;p26"/>
                <p:cNvSpPr/>
                <p:nvPr/>
              </p:nvSpPr>
              <p:spPr>
                <a:xfrm>
                  <a:off x="7205535" y="3490243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24;p26"/>
                <p:cNvSpPr/>
                <p:nvPr/>
              </p:nvSpPr>
              <p:spPr>
                <a:xfrm>
                  <a:off x="7251890" y="3522964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5" name="Google Shape;325;p26"/>
                <p:cNvSpPr/>
                <p:nvPr/>
              </p:nvSpPr>
              <p:spPr>
                <a:xfrm>
                  <a:off x="8388947" y="3479336"/>
                  <a:ext cx="133611" cy="144518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326;p26"/>
                <p:cNvSpPr/>
                <p:nvPr/>
              </p:nvSpPr>
              <p:spPr>
                <a:xfrm>
                  <a:off x="8429848" y="3514784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7" name="Google Shape;327;p26"/>
                <p:cNvSpPr/>
                <p:nvPr/>
              </p:nvSpPr>
              <p:spPr>
                <a:xfrm>
                  <a:off x="8200801" y="347388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26"/>
                <p:cNvSpPr/>
                <p:nvPr/>
              </p:nvSpPr>
              <p:spPr>
                <a:xfrm>
                  <a:off x="8249882" y="3503877"/>
                  <a:ext cx="300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" name="Google Shape;329;p26"/>
                <p:cNvSpPr/>
                <p:nvPr/>
              </p:nvSpPr>
              <p:spPr>
                <a:xfrm>
                  <a:off x="7671810" y="3664755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p26"/>
                <p:cNvSpPr/>
                <p:nvPr/>
              </p:nvSpPr>
              <p:spPr>
                <a:xfrm>
                  <a:off x="7712712" y="3697476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1" name="Google Shape;331;p26"/>
                <p:cNvSpPr/>
                <p:nvPr/>
              </p:nvSpPr>
              <p:spPr>
                <a:xfrm>
                  <a:off x="7797241" y="358022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26"/>
                <p:cNvSpPr/>
                <p:nvPr/>
              </p:nvSpPr>
              <p:spPr>
                <a:xfrm>
                  <a:off x="7838143" y="3612947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26"/>
                <p:cNvSpPr/>
                <p:nvPr/>
              </p:nvSpPr>
              <p:spPr>
                <a:xfrm>
                  <a:off x="6362967" y="3762918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26"/>
                <p:cNvSpPr/>
                <p:nvPr/>
              </p:nvSpPr>
              <p:spPr>
                <a:xfrm>
                  <a:off x="6409323" y="3798366"/>
                  <a:ext cx="327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6"/>
                <p:cNvSpPr/>
                <p:nvPr/>
              </p:nvSpPr>
              <p:spPr>
                <a:xfrm>
                  <a:off x="6169077" y="3131543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" name="Google Shape;336;p26"/>
                <p:cNvSpPr/>
                <p:nvPr/>
              </p:nvSpPr>
              <p:spPr>
                <a:xfrm>
                  <a:off x="6209979" y="3161538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26"/>
                <p:cNvSpPr/>
                <p:nvPr/>
              </p:nvSpPr>
              <p:spPr>
                <a:xfrm>
                  <a:off x="6349334" y="3149399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" name="Google Shape;338;p26"/>
                <p:cNvSpPr/>
                <p:nvPr/>
              </p:nvSpPr>
              <p:spPr>
                <a:xfrm>
                  <a:off x="6395689" y="3182120"/>
                  <a:ext cx="300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339;p26"/>
                <p:cNvSpPr/>
                <p:nvPr/>
              </p:nvSpPr>
              <p:spPr>
                <a:xfrm>
                  <a:off x="6264805" y="2950346"/>
                  <a:ext cx="130885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5"/>
                        <a:pt x="12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26"/>
                <p:cNvSpPr/>
                <p:nvPr/>
              </p:nvSpPr>
              <p:spPr>
                <a:xfrm>
                  <a:off x="6300253" y="2983067"/>
                  <a:ext cx="408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341;p26"/>
                <p:cNvSpPr/>
                <p:nvPr/>
              </p:nvSpPr>
              <p:spPr>
                <a:xfrm>
                  <a:off x="5397696" y="2906717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26"/>
                <p:cNvSpPr/>
                <p:nvPr/>
              </p:nvSpPr>
              <p:spPr>
                <a:xfrm>
                  <a:off x="5492527" y="3061772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26"/>
                <p:cNvSpPr/>
                <p:nvPr/>
              </p:nvSpPr>
              <p:spPr>
                <a:xfrm>
                  <a:off x="5296806" y="3081228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" name="Google Shape;344;p26"/>
                <p:cNvSpPr/>
                <p:nvPr/>
              </p:nvSpPr>
              <p:spPr>
                <a:xfrm>
                  <a:off x="5242272" y="3280283"/>
                  <a:ext cx="139064" cy="144518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" name="Google Shape;345;p26"/>
                <p:cNvSpPr/>
                <p:nvPr/>
              </p:nvSpPr>
              <p:spPr>
                <a:xfrm>
                  <a:off x="5288627" y="3315731"/>
                  <a:ext cx="300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346;p26"/>
                <p:cNvSpPr/>
                <p:nvPr/>
              </p:nvSpPr>
              <p:spPr>
                <a:xfrm>
                  <a:off x="5149561" y="3441162"/>
                  <a:ext cx="139064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p26"/>
                <p:cNvSpPr/>
                <p:nvPr/>
              </p:nvSpPr>
              <p:spPr>
                <a:xfrm>
                  <a:off x="5195916" y="3473883"/>
                  <a:ext cx="30000" cy="300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348;p26"/>
                <p:cNvSpPr/>
                <p:nvPr/>
              </p:nvSpPr>
              <p:spPr>
                <a:xfrm>
                  <a:off x="5615837" y="3678389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" name="Google Shape;349;p26"/>
                <p:cNvSpPr/>
                <p:nvPr/>
              </p:nvSpPr>
              <p:spPr>
                <a:xfrm>
                  <a:off x="5656738" y="3713837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350;p26"/>
                <p:cNvSpPr/>
                <p:nvPr/>
              </p:nvSpPr>
              <p:spPr>
                <a:xfrm>
                  <a:off x="5397696" y="3880168"/>
                  <a:ext cx="139064" cy="141792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1" name="Google Shape;351;p26"/>
                <p:cNvSpPr/>
                <p:nvPr/>
              </p:nvSpPr>
              <p:spPr>
                <a:xfrm>
                  <a:off x="5444051" y="3912889"/>
                  <a:ext cx="327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352;p26"/>
                <p:cNvSpPr/>
                <p:nvPr/>
              </p:nvSpPr>
              <p:spPr>
                <a:xfrm>
                  <a:off x="5913053" y="397833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26"/>
                <p:cNvSpPr/>
                <p:nvPr/>
              </p:nvSpPr>
              <p:spPr>
                <a:xfrm>
                  <a:off x="5959408" y="4013779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Google Shape;354;p26"/>
                <p:cNvSpPr/>
                <p:nvPr/>
              </p:nvSpPr>
              <p:spPr>
                <a:xfrm>
                  <a:off x="6068478" y="3798366"/>
                  <a:ext cx="133611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26"/>
                <p:cNvSpPr/>
                <p:nvPr/>
              </p:nvSpPr>
              <p:spPr>
                <a:xfrm>
                  <a:off x="6109379" y="3828360"/>
                  <a:ext cx="354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Google Shape;356;p26"/>
                <p:cNvSpPr/>
                <p:nvPr/>
              </p:nvSpPr>
              <p:spPr>
                <a:xfrm>
                  <a:off x="6035758" y="3599313"/>
                  <a:ext cx="141792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" name="Google Shape;357;p26"/>
                <p:cNvSpPr/>
                <p:nvPr/>
              </p:nvSpPr>
              <p:spPr>
                <a:xfrm>
                  <a:off x="6082112" y="3629307"/>
                  <a:ext cx="32700" cy="435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358;p26"/>
                <p:cNvSpPr/>
                <p:nvPr/>
              </p:nvSpPr>
              <p:spPr>
                <a:xfrm>
                  <a:off x="6267531" y="3584593"/>
                  <a:ext cx="141792" cy="139064"/>
                </a:xfrm>
                <a:custGeom>
                  <a:rect b="b" l="l" r="r" t="t"/>
                  <a:pathLst>
                    <a:path extrusionOk="0" h="17" w="18">
                      <a:moveTo>
                        <a:pt x="1" y="7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1"/>
                        <a:pt x="18" y="6"/>
                        <a:pt x="17" y="10"/>
                      </a:cubicBezTo>
                      <a:cubicBezTo>
                        <a:pt x="16" y="14"/>
                        <a:pt x="12" y="17"/>
                        <a:pt x="8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" name="Google Shape;359;p26"/>
                <p:cNvSpPr/>
                <p:nvPr/>
              </p:nvSpPr>
              <p:spPr>
                <a:xfrm>
                  <a:off x="6223903" y="3381172"/>
                  <a:ext cx="139064" cy="149971"/>
                </a:xfrm>
                <a:custGeom>
                  <a:rect b="b" l="l" r="r" t="t"/>
                  <a:pathLst>
                    <a:path extrusionOk="0" h="18" w="18">
                      <a:moveTo>
                        <a:pt x="1" y="8"/>
                      </a:moveTo>
                      <a:cubicBezTo>
                        <a:pt x="2" y="3"/>
                        <a:pt x="6" y="0"/>
                        <a:pt x="11" y="1"/>
                      </a:cubicBezTo>
                      <a:cubicBezTo>
                        <a:pt x="15" y="2"/>
                        <a:pt x="18" y="6"/>
                        <a:pt x="17" y="10"/>
                      </a:cubicBezTo>
                      <a:cubicBezTo>
                        <a:pt x="16" y="15"/>
                        <a:pt x="12" y="18"/>
                        <a:pt x="8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" name="Google Shape;360;p26"/>
                <p:cNvSpPr/>
                <p:nvPr/>
              </p:nvSpPr>
              <p:spPr>
                <a:xfrm>
                  <a:off x="6270258" y="3413894"/>
                  <a:ext cx="300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1" name="Google Shape;361;p26"/>
                <p:cNvSpPr/>
                <p:nvPr/>
              </p:nvSpPr>
              <p:spPr>
                <a:xfrm>
                  <a:off x="4789631" y="3299370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" name="Google Shape;362;p26"/>
                <p:cNvSpPr/>
                <p:nvPr/>
              </p:nvSpPr>
              <p:spPr>
                <a:xfrm>
                  <a:off x="4830531" y="3332091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" name="Google Shape;363;p26"/>
                <p:cNvSpPr/>
                <p:nvPr/>
              </p:nvSpPr>
              <p:spPr>
                <a:xfrm>
                  <a:off x="4789631" y="3629307"/>
                  <a:ext cx="133611" cy="149971"/>
                </a:xfrm>
                <a:custGeom>
                  <a:rect b="b" l="l" r="r" t="t"/>
                  <a:pathLst>
                    <a:path extrusionOk="0" h="18" w="17">
                      <a:moveTo>
                        <a:pt x="1" y="8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5"/>
                        <a:pt x="11" y="18"/>
                        <a:pt x="7" y="17"/>
                      </a:cubicBezTo>
                      <a:cubicBezTo>
                        <a:pt x="3" y="16"/>
                        <a:pt x="0" y="12"/>
                        <a:pt x="1" y="8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" name="Google Shape;364;p26"/>
                <p:cNvSpPr/>
                <p:nvPr/>
              </p:nvSpPr>
              <p:spPr>
                <a:xfrm>
                  <a:off x="4830531" y="3664755"/>
                  <a:ext cx="38100" cy="408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" name="Google Shape;365;p26"/>
                <p:cNvSpPr/>
                <p:nvPr/>
              </p:nvSpPr>
              <p:spPr>
                <a:xfrm>
                  <a:off x="4566036" y="3356632"/>
                  <a:ext cx="130885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" name="Google Shape;366;p26"/>
                <p:cNvSpPr/>
                <p:nvPr/>
              </p:nvSpPr>
              <p:spPr>
                <a:xfrm>
                  <a:off x="4604211" y="3389353"/>
                  <a:ext cx="408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" name="Google Shape;367;p26"/>
                <p:cNvSpPr/>
                <p:nvPr/>
              </p:nvSpPr>
              <p:spPr>
                <a:xfrm>
                  <a:off x="4617844" y="3182120"/>
                  <a:ext cx="136338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1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" name="Google Shape;368;p26"/>
                <p:cNvSpPr/>
                <p:nvPr/>
              </p:nvSpPr>
              <p:spPr>
                <a:xfrm>
                  <a:off x="4658746" y="3214841"/>
                  <a:ext cx="38100" cy="354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" name="Google Shape;369;p26"/>
                <p:cNvSpPr/>
                <p:nvPr/>
              </p:nvSpPr>
              <p:spPr>
                <a:xfrm>
                  <a:off x="5048671" y="3291190"/>
                  <a:ext cx="130885" cy="139064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6" y="14"/>
                        <a:pt x="12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p26"/>
                <p:cNvSpPr/>
                <p:nvPr/>
              </p:nvSpPr>
              <p:spPr>
                <a:xfrm>
                  <a:off x="5086847" y="3323911"/>
                  <a:ext cx="408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1" name="Google Shape;371;p26"/>
                <p:cNvSpPr/>
                <p:nvPr/>
              </p:nvSpPr>
              <p:spPr>
                <a:xfrm>
                  <a:off x="4587850" y="2974886"/>
                  <a:ext cx="133611" cy="141792"/>
                </a:xfrm>
                <a:custGeom>
                  <a:rect b="b" l="l" r="r" t="t"/>
                  <a:pathLst>
                    <a:path extrusionOk="0" h="17" w="17">
                      <a:moveTo>
                        <a:pt x="1" y="7"/>
                      </a:moveTo>
                      <a:cubicBezTo>
                        <a:pt x="1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6"/>
                        <a:pt x="0" y="11"/>
                        <a:pt x="1" y="7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372;p26"/>
                <p:cNvSpPr/>
                <p:nvPr/>
              </p:nvSpPr>
              <p:spPr>
                <a:xfrm>
                  <a:off x="4628751" y="3007607"/>
                  <a:ext cx="38100" cy="32700"/>
                </a:xfrm>
                <a:prstGeom prst="ellipse">
                  <a:avLst/>
                </a:prstGeom>
                <a:solidFill>
                  <a:srgbClr val="FFD966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373" name="Google Shape;373;p26"/>
            <p:cNvSpPr/>
            <p:nvPr/>
          </p:nvSpPr>
          <p:spPr>
            <a:xfrm rot="-614088">
              <a:off x="688256" y="47702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6"/>
            <p:cNvSpPr/>
            <p:nvPr/>
          </p:nvSpPr>
          <p:spPr>
            <a:xfrm flipH="1" rot="614088">
              <a:off x="8319664" y="5047371"/>
              <a:ext cx="279277" cy="76450"/>
            </a:xfrm>
            <a:custGeom>
              <a:rect b="b" l="l" r="r" t="t"/>
              <a:pathLst>
                <a:path extrusionOk="0" h="69661" w="254475">
                  <a:moveTo>
                    <a:pt x="254475" y="183"/>
                  </a:moveTo>
                  <a:lnTo>
                    <a:pt x="240239" y="56140"/>
                  </a:lnTo>
                  <a:lnTo>
                    <a:pt x="218366" y="59041"/>
                  </a:lnTo>
                  <a:cubicBezTo>
                    <a:pt x="134704" y="68178"/>
                    <a:pt x="51657" y="70129"/>
                    <a:pt x="0" y="69575"/>
                  </a:cubicBezTo>
                  <a:cubicBezTo>
                    <a:pt x="0" y="69575"/>
                    <a:pt x="0" y="69575"/>
                    <a:pt x="16045" y="6515"/>
                  </a:cubicBezTo>
                  <a:cubicBezTo>
                    <a:pt x="41493" y="6695"/>
                    <a:pt x="73918" y="6290"/>
                    <a:pt x="109849" y="4859"/>
                  </a:cubicBezTo>
                  <a:lnTo>
                    <a:pt x="181268" y="0"/>
                  </a:lnTo>
                  <a:lnTo>
                    <a:pt x="181268" y="184"/>
                  </a:lnTo>
                  <a:lnTo>
                    <a:pt x="254475" y="183"/>
                  </a:lnTo>
                  <a:close/>
                </a:path>
              </a:pathLst>
            </a:custGeom>
            <a:solidFill>
              <a:srgbClr val="F1988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26"/>
            <p:cNvSpPr/>
            <p:nvPr/>
          </p:nvSpPr>
          <p:spPr>
            <a:xfrm>
              <a:off x="0" y="5573752"/>
              <a:ext cx="8919300" cy="1278000"/>
            </a:xfrm>
            <a:prstGeom prst="rect">
              <a:avLst/>
            </a:prstGeom>
            <a:solidFill>
              <a:srgbClr val="FDCDC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6" name="Google Shape;376;p2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7" name="Google Shape;377;p26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26"/>
          <p:cNvSpPr/>
          <p:nvPr/>
        </p:nvSpPr>
        <p:spPr>
          <a:xfrm>
            <a:off x="-9400" y="5322625"/>
            <a:ext cx="8705100" cy="1551600"/>
          </a:xfrm>
          <a:prstGeom prst="rect">
            <a:avLst/>
          </a:prstGeom>
          <a:solidFill>
            <a:srgbClr val="F1988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26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6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6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6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83" name="Google Shape;383;p26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84" name="Google Shape;384;p26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385" name="Google Shape;385;p26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26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87" name="Google Shape;387;p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8" name="Google Shape;388;p26"/>
          <p:cNvGrpSpPr/>
          <p:nvPr/>
        </p:nvGrpSpPr>
        <p:grpSpPr>
          <a:xfrm>
            <a:off x="-9395" y="5319319"/>
            <a:ext cx="8635629" cy="1630895"/>
            <a:chOff x="-9395" y="5319319"/>
            <a:chExt cx="8635629" cy="1630895"/>
          </a:xfrm>
        </p:grpSpPr>
        <p:grpSp>
          <p:nvGrpSpPr>
            <p:cNvPr id="389" name="Google Shape;389;p26"/>
            <p:cNvGrpSpPr/>
            <p:nvPr/>
          </p:nvGrpSpPr>
          <p:grpSpPr>
            <a:xfrm>
              <a:off x="6077368" y="5327519"/>
              <a:ext cx="2548866" cy="1519032"/>
              <a:chOff x="-9395" y="5327519"/>
              <a:chExt cx="2548866" cy="1519032"/>
            </a:xfrm>
          </p:grpSpPr>
          <p:sp>
            <p:nvSpPr>
              <p:cNvPr id="390" name="Google Shape;390;p26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26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26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26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26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95" name="Google Shape;395;p26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96" name="Google Shape;396;p26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97" name="Google Shape;397;p26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98" name="Google Shape;398;p26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399" name="Google Shape;399;p26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00" name="Google Shape;400;p26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401" name="Google Shape;401;p26"/>
            <p:cNvGrpSpPr/>
            <p:nvPr/>
          </p:nvGrpSpPr>
          <p:grpSpPr>
            <a:xfrm>
              <a:off x="-9395" y="5327519"/>
              <a:ext cx="2548866" cy="1519032"/>
              <a:chOff x="-9395" y="5327519"/>
              <a:chExt cx="2548866" cy="1519032"/>
            </a:xfrm>
          </p:grpSpPr>
          <p:sp>
            <p:nvSpPr>
              <p:cNvPr id="402" name="Google Shape;402;p26"/>
              <p:cNvSpPr/>
              <p:nvPr/>
            </p:nvSpPr>
            <p:spPr>
              <a:xfrm>
                <a:off x="1185205" y="5432845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26"/>
              <p:cNvSpPr/>
              <p:nvPr/>
            </p:nvSpPr>
            <p:spPr>
              <a:xfrm>
                <a:off x="1185205" y="5788613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26"/>
              <p:cNvSpPr/>
              <p:nvPr/>
            </p:nvSpPr>
            <p:spPr>
              <a:xfrm>
                <a:off x="1185205" y="6139699"/>
                <a:ext cx="1354266" cy="355768"/>
              </a:xfrm>
              <a:custGeom>
                <a:rect b="b" l="l" r="r" t="t"/>
                <a:pathLst>
                  <a:path extrusionOk="0" h="133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4"/>
                    </a:lnTo>
                    <a:lnTo>
                      <a:pt x="0" y="66"/>
                    </a:lnTo>
                    <a:lnTo>
                      <a:pt x="38" y="101"/>
                    </a:lnTo>
                    <a:lnTo>
                      <a:pt x="75" y="133"/>
                    </a:lnTo>
                    <a:lnTo>
                      <a:pt x="623" y="133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26"/>
              <p:cNvSpPr/>
              <p:nvPr/>
            </p:nvSpPr>
            <p:spPr>
              <a:xfrm>
                <a:off x="1185205" y="6495465"/>
                <a:ext cx="1354266" cy="351086"/>
              </a:xfrm>
              <a:custGeom>
                <a:rect b="b" l="l" r="r" t="t"/>
                <a:pathLst>
                  <a:path extrusionOk="0" h="131" w="623">
                    <a:moveTo>
                      <a:pt x="623" y="0"/>
                    </a:moveTo>
                    <a:lnTo>
                      <a:pt x="75" y="0"/>
                    </a:lnTo>
                    <a:lnTo>
                      <a:pt x="38" y="32"/>
                    </a:lnTo>
                    <a:lnTo>
                      <a:pt x="0" y="67"/>
                    </a:lnTo>
                    <a:lnTo>
                      <a:pt x="38" y="99"/>
                    </a:lnTo>
                    <a:lnTo>
                      <a:pt x="75" y="131"/>
                    </a:lnTo>
                    <a:lnTo>
                      <a:pt x="623" y="131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26"/>
              <p:cNvSpPr/>
              <p:nvPr/>
            </p:nvSpPr>
            <p:spPr>
              <a:xfrm>
                <a:off x="1185205" y="5327519"/>
                <a:ext cx="159773" cy="283209"/>
              </a:xfrm>
              <a:custGeom>
                <a:rect b="b" l="l" r="r" t="t"/>
                <a:pathLst>
                  <a:path extrusionOk="0" h="106" w="73">
                    <a:moveTo>
                      <a:pt x="25" y="0"/>
                    </a:moveTo>
                    <a:lnTo>
                      <a:pt x="35" y="8"/>
                    </a:lnTo>
                    <a:lnTo>
                      <a:pt x="73" y="42"/>
                    </a:lnTo>
                    <a:lnTo>
                      <a:pt x="35" y="74"/>
                    </a:lnTo>
                    <a:lnTo>
                      <a:pt x="0" y="106"/>
                    </a:lnTo>
                  </a:path>
                </a:pathLst>
              </a:cu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07" name="Google Shape;407;p26"/>
              <p:cNvCxnSpPr/>
              <p:nvPr/>
            </p:nvCxnSpPr>
            <p:spPr>
              <a:xfrm flipH="1">
                <a:off x="-9395" y="5610729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08" name="Google Shape;408;p26"/>
              <p:cNvCxnSpPr/>
              <p:nvPr/>
            </p:nvCxnSpPr>
            <p:spPr>
              <a:xfrm flipH="1">
                <a:off x="-9395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09" name="Google Shape;409;p26"/>
              <p:cNvCxnSpPr/>
              <p:nvPr/>
            </p:nvCxnSpPr>
            <p:spPr>
              <a:xfrm flipH="1">
                <a:off x="-9395" y="6315242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10" name="Google Shape;410;p26"/>
              <p:cNvCxnSpPr/>
              <p:nvPr/>
            </p:nvCxnSpPr>
            <p:spPr>
              <a:xfrm>
                <a:off x="-9288" y="5968837"/>
                <a:ext cx="1194600" cy="24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11" name="Google Shape;411;p26"/>
              <p:cNvCxnSpPr/>
              <p:nvPr/>
            </p:nvCxnSpPr>
            <p:spPr>
              <a:xfrm flipH="1">
                <a:off x="-9395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cxnSp>
            <p:nvCxnSpPr>
              <p:cNvPr id="412" name="Google Shape;412;p26"/>
              <p:cNvCxnSpPr/>
              <p:nvPr/>
            </p:nvCxnSpPr>
            <p:spPr>
              <a:xfrm>
                <a:off x="-9288" y="6673350"/>
                <a:ext cx="1194600" cy="4800"/>
              </a:xfrm>
              <a:prstGeom prst="straightConnector1">
                <a:avLst/>
              </a:prstGeom>
              <a:noFill/>
              <a:ln cap="flat" cmpd="sng" w="15875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grpSp>
          <p:nvGrpSpPr>
            <p:cNvPr id="413" name="Google Shape;413;p26"/>
            <p:cNvGrpSpPr/>
            <p:nvPr/>
          </p:nvGrpSpPr>
          <p:grpSpPr>
            <a:xfrm>
              <a:off x="3056646" y="5319319"/>
              <a:ext cx="2548866" cy="1630895"/>
              <a:chOff x="3056646" y="5319352"/>
              <a:chExt cx="2548866" cy="1630895"/>
            </a:xfrm>
          </p:grpSpPr>
          <p:grpSp>
            <p:nvGrpSpPr>
              <p:cNvPr id="414" name="Google Shape;414;p26"/>
              <p:cNvGrpSpPr/>
              <p:nvPr/>
            </p:nvGrpSpPr>
            <p:grpSpPr>
              <a:xfrm rot="10800000">
                <a:off x="3056646" y="5431215"/>
                <a:ext cx="2548866" cy="1519032"/>
                <a:chOff x="-9395" y="5327519"/>
                <a:chExt cx="2548866" cy="1519032"/>
              </a:xfrm>
            </p:grpSpPr>
            <p:sp>
              <p:nvSpPr>
                <p:cNvPr id="415" name="Google Shape;415;p26"/>
                <p:cNvSpPr/>
                <p:nvPr/>
              </p:nvSpPr>
              <p:spPr>
                <a:xfrm>
                  <a:off x="1185205" y="5432845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p26"/>
                <p:cNvSpPr/>
                <p:nvPr/>
              </p:nvSpPr>
              <p:spPr>
                <a:xfrm>
                  <a:off x="1185205" y="5788613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26"/>
                <p:cNvSpPr/>
                <p:nvPr/>
              </p:nvSpPr>
              <p:spPr>
                <a:xfrm>
                  <a:off x="1185205" y="6139699"/>
                  <a:ext cx="1354266" cy="355768"/>
                </a:xfrm>
                <a:custGeom>
                  <a:rect b="b" l="l" r="r" t="t"/>
                  <a:pathLst>
                    <a:path extrusionOk="0" h="133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4"/>
                      </a:lnTo>
                      <a:lnTo>
                        <a:pt x="0" y="66"/>
                      </a:lnTo>
                      <a:lnTo>
                        <a:pt x="38" y="101"/>
                      </a:lnTo>
                      <a:lnTo>
                        <a:pt x="75" y="133"/>
                      </a:lnTo>
                      <a:lnTo>
                        <a:pt x="623" y="133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26"/>
                <p:cNvSpPr/>
                <p:nvPr/>
              </p:nvSpPr>
              <p:spPr>
                <a:xfrm>
                  <a:off x="1185205" y="6495465"/>
                  <a:ext cx="1354266" cy="351086"/>
                </a:xfrm>
                <a:custGeom>
                  <a:rect b="b" l="l" r="r" t="t"/>
                  <a:pathLst>
                    <a:path extrusionOk="0" h="131" w="623">
                      <a:moveTo>
                        <a:pt x="623" y="0"/>
                      </a:moveTo>
                      <a:lnTo>
                        <a:pt x="75" y="0"/>
                      </a:lnTo>
                      <a:lnTo>
                        <a:pt x="38" y="32"/>
                      </a:lnTo>
                      <a:lnTo>
                        <a:pt x="0" y="67"/>
                      </a:lnTo>
                      <a:lnTo>
                        <a:pt x="38" y="99"/>
                      </a:lnTo>
                      <a:lnTo>
                        <a:pt x="75" y="131"/>
                      </a:lnTo>
                      <a:lnTo>
                        <a:pt x="623" y="131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26"/>
                <p:cNvSpPr/>
                <p:nvPr/>
              </p:nvSpPr>
              <p:spPr>
                <a:xfrm>
                  <a:off x="1185205" y="5327519"/>
                  <a:ext cx="159773" cy="283209"/>
                </a:xfrm>
                <a:custGeom>
                  <a:rect b="b" l="l" r="r" t="t"/>
                  <a:pathLst>
                    <a:path extrusionOk="0" h="106" w="73">
                      <a:moveTo>
                        <a:pt x="25" y="0"/>
                      </a:moveTo>
                      <a:lnTo>
                        <a:pt x="35" y="8"/>
                      </a:lnTo>
                      <a:lnTo>
                        <a:pt x="73" y="42"/>
                      </a:lnTo>
                      <a:lnTo>
                        <a:pt x="35" y="74"/>
                      </a:lnTo>
                      <a:lnTo>
                        <a:pt x="0" y="106"/>
                      </a:lnTo>
                    </a:path>
                  </a:pathLst>
                </a:cu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420" name="Google Shape;420;p26"/>
                <p:cNvCxnSpPr/>
                <p:nvPr/>
              </p:nvCxnSpPr>
              <p:spPr>
                <a:xfrm flipH="1">
                  <a:off x="-9395" y="5610729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421" name="Google Shape;421;p26"/>
                <p:cNvCxnSpPr/>
                <p:nvPr/>
              </p:nvCxnSpPr>
              <p:spPr>
                <a:xfrm flipH="1">
                  <a:off x="-9395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422" name="Google Shape;422;p26"/>
                <p:cNvCxnSpPr/>
                <p:nvPr/>
              </p:nvCxnSpPr>
              <p:spPr>
                <a:xfrm flipH="1">
                  <a:off x="-9395" y="6315242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423" name="Google Shape;423;p26"/>
                <p:cNvCxnSpPr/>
                <p:nvPr/>
              </p:nvCxnSpPr>
              <p:spPr>
                <a:xfrm>
                  <a:off x="-9288" y="5968837"/>
                  <a:ext cx="1194600" cy="24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424" name="Google Shape;424;p26"/>
                <p:cNvCxnSpPr/>
                <p:nvPr/>
              </p:nvCxnSpPr>
              <p:spPr>
                <a:xfrm flipH="1">
                  <a:off x="-9395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  <p:cxnSp>
              <p:nvCxnSpPr>
                <p:cNvPr id="425" name="Google Shape;425;p26"/>
                <p:cNvCxnSpPr/>
                <p:nvPr/>
              </p:nvCxnSpPr>
              <p:spPr>
                <a:xfrm>
                  <a:off x="-9288" y="6673350"/>
                  <a:ext cx="1194600" cy="4800"/>
                </a:xfrm>
                <a:prstGeom prst="straightConnector1">
                  <a:avLst/>
                </a:prstGeom>
                <a:noFill/>
                <a:ln cap="flat" cmpd="sng" w="15875">
                  <a:solidFill>
                    <a:srgbClr val="F9D3C2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426" name="Google Shape;426;p26"/>
              <p:cNvCxnSpPr/>
              <p:nvPr/>
            </p:nvCxnSpPr>
            <p:spPr>
              <a:xfrm flipH="1" rot="10800000">
                <a:off x="4252487" y="5319352"/>
                <a:ext cx="101700" cy="109200"/>
              </a:xfrm>
              <a:prstGeom prst="straightConnector1">
                <a:avLst/>
              </a:prstGeom>
              <a:noFill/>
              <a:ln cap="flat" cmpd="sng" w="12700">
                <a:solidFill>
                  <a:srgbClr val="F9D3C2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5">
  <p:cSld name="TITLE_5"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9" name="Google Shape;429;p27"/>
          <p:cNvSpPr/>
          <p:nvPr/>
        </p:nvSpPr>
        <p:spPr>
          <a:xfrm>
            <a:off x="8452045" y="0"/>
            <a:ext cx="3796200" cy="1531200"/>
          </a:xfrm>
          <a:prstGeom prst="rect">
            <a:avLst/>
          </a:prstGeom>
          <a:solidFill>
            <a:srgbClr val="9DC3E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27"/>
          <p:cNvSpPr/>
          <p:nvPr/>
        </p:nvSpPr>
        <p:spPr>
          <a:xfrm>
            <a:off x="6382982" y="0"/>
            <a:ext cx="5842054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431;p27"/>
          <p:cNvSpPr/>
          <p:nvPr/>
        </p:nvSpPr>
        <p:spPr>
          <a:xfrm>
            <a:off x="6816856" y="0"/>
            <a:ext cx="5431252" cy="6858232"/>
          </a:xfrm>
          <a:custGeom>
            <a:rect b="b" l="l" r="r" t="t"/>
            <a:pathLst>
              <a:path extrusionOk="0" h="190295" w="206433">
                <a:moveTo>
                  <a:pt x="22050" y="0"/>
                </a:moveTo>
                <a:cubicBezTo>
                  <a:pt x="22050" y="0"/>
                  <a:pt x="0" y="36406"/>
                  <a:pt x="40424" y="70348"/>
                </a:cubicBezTo>
                <a:cubicBezTo>
                  <a:pt x="71352" y="96323"/>
                  <a:pt x="91690" y="165529"/>
                  <a:pt x="72836" y="190294"/>
                </a:cubicBezTo>
                <a:lnTo>
                  <a:pt x="206433" y="190294"/>
                </a:lnTo>
                <a:lnTo>
                  <a:pt x="206433" y="41428"/>
                </a:lnTo>
                <a:cubicBezTo>
                  <a:pt x="195659" y="33290"/>
                  <a:pt x="181069" y="29126"/>
                  <a:pt x="166086" y="29126"/>
                </a:cubicBezTo>
                <a:cubicBezTo>
                  <a:pt x="157579" y="29126"/>
                  <a:pt x="148944" y="30468"/>
                  <a:pt x="140810" y="33188"/>
                </a:cubicBezTo>
                <a:cubicBezTo>
                  <a:pt x="136525" y="34619"/>
                  <a:pt x="132657" y="35260"/>
                  <a:pt x="129120" y="35260"/>
                </a:cubicBezTo>
                <a:cubicBezTo>
                  <a:pt x="108896" y="35260"/>
                  <a:pt x="99447" y="14298"/>
                  <a:pt x="84294" y="0"/>
                </a:cubicBez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7"/>
          <p:cNvSpPr/>
          <p:nvPr/>
        </p:nvSpPr>
        <p:spPr>
          <a:xfrm>
            <a:off x="8463670" y="1"/>
            <a:ext cx="3796200" cy="15312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27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9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34" name="Google Shape;434;p27"/>
          <p:cNvSpPr txBox="1"/>
          <p:nvPr/>
        </p:nvSpPr>
        <p:spPr>
          <a:xfrm>
            <a:off x="9646717" y="3544799"/>
            <a:ext cx="2167500" cy="2194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000"/>
              <a:buFont typeface="Arial"/>
              <a:buNone/>
            </a:pPr>
            <a:r>
              <a:rPr b="1" i="0" lang="en-US" sz="21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Color Index: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Main text</a:t>
            </a:r>
            <a:endParaRPr b="0" i="0" sz="15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4125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Important</a:t>
            </a:r>
            <a:endParaRPr b="0" i="0" sz="15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27BA0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Girls Slides</a:t>
            </a:r>
            <a:endParaRPr b="0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Boys Slides</a:t>
            </a:r>
            <a:endParaRPr b="0" i="0" sz="15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3C47D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93C47D"/>
                </a:solidFill>
                <a:latin typeface="Titillium Web"/>
                <a:ea typeface="Titillium Web"/>
                <a:cs typeface="Titillium Web"/>
                <a:sym typeface="Titillium Web"/>
              </a:rPr>
              <a:t>Notes</a:t>
            </a:r>
            <a:endParaRPr b="0" i="0" sz="1500" u="none" cap="none" strike="noStrike">
              <a:solidFill>
                <a:srgbClr val="93C47D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2100"/>
              <a:buFont typeface="Titillium Web"/>
              <a:buChar char="•"/>
            </a:pPr>
            <a:r>
              <a:rPr b="1" i="0" lang="en-US" sz="2100" u="none" cap="none" strike="noStrike">
                <a:solidFill>
                  <a:srgbClr val="B7B7B7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</a:t>
            </a:r>
            <a:endParaRPr b="1" i="0" sz="2100" u="none" cap="none" strike="noStrike">
              <a:solidFill>
                <a:srgbClr val="B7B7B7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435" name="Google Shape;435;p27"/>
          <p:cNvGrpSpPr/>
          <p:nvPr/>
        </p:nvGrpSpPr>
        <p:grpSpPr>
          <a:xfrm>
            <a:off x="11279852" y="-731358"/>
            <a:ext cx="1357379" cy="2067424"/>
            <a:chOff x="11279852" y="-731358"/>
            <a:chExt cx="1357379" cy="2067424"/>
          </a:xfrm>
        </p:grpSpPr>
        <p:sp>
          <p:nvSpPr>
            <p:cNvPr id="436" name="Google Shape;436;p27"/>
            <p:cNvSpPr/>
            <p:nvPr/>
          </p:nvSpPr>
          <p:spPr>
            <a:xfrm>
              <a:off x="11279852" y="-696167"/>
              <a:ext cx="1291825" cy="1970000"/>
            </a:xfrm>
            <a:custGeom>
              <a:rect b="b" l="l" r="r" t="t"/>
              <a:pathLst>
                <a:path extrusionOk="0" h="78800" w="51673">
                  <a:moveTo>
                    <a:pt x="42850" y="1"/>
                  </a:moveTo>
                  <a:cubicBezTo>
                    <a:pt x="42070" y="1"/>
                    <a:pt x="41195" y="61"/>
                    <a:pt x="40214" y="187"/>
                  </a:cubicBezTo>
                  <a:cubicBezTo>
                    <a:pt x="34287" y="947"/>
                    <a:pt x="27751" y="2618"/>
                    <a:pt x="21794" y="5324"/>
                  </a:cubicBezTo>
                  <a:cubicBezTo>
                    <a:pt x="13374" y="9153"/>
                    <a:pt x="5988" y="15050"/>
                    <a:pt x="2645" y="23409"/>
                  </a:cubicBezTo>
                  <a:cubicBezTo>
                    <a:pt x="760" y="28151"/>
                    <a:pt x="243" y="33318"/>
                    <a:pt x="91" y="38424"/>
                  </a:cubicBezTo>
                  <a:cubicBezTo>
                    <a:pt x="0" y="42345"/>
                    <a:pt x="91" y="46449"/>
                    <a:pt x="1520" y="50157"/>
                  </a:cubicBezTo>
                  <a:cubicBezTo>
                    <a:pt x="2584" y="52893"/>
                    <a:pt x="4286" y="55324"/>
                    <a:pt x="5988" y="57665"/>
                  </a:cubicBezTo>
                  <a:cubicBezTo>
                    <a:pt x="11034" y="64747"/>
                    <a:pt x="16444" y="72103"/>
                    <a:pt x="24226" y="75993"/>
                  </a:cubicBezTo>
                  <a:cubicBezTo>
                    <a:pt x="27721" y="77726"/>
                    <a:pt x="31612" y="78699"/>
                    <a:pt x="35502" y="78790"/>
                  </a:cubicBezTo>
                  <a:cubicBezTo>
                    <a:pt x="35707" y="78796"/>
                    <a:pt x="35912" y="78799"/>
                    <a:pt x="36118" y="78799"/>
                  </a:cubicBezTo>
                  <a:cubicBezTo>
                    <a:pt x="37903" y="78799"/>
                    <a:pt x="39730" y="78547"/>
                    <a:pt x="41338" y="77756"/>
                  </a:cubicBezTo>
                  <a:cubicBezTo>
                    <a:pt x="43557" y="76662"/>
                    <a:pt x="45199" y="74595"/>
                    <a:pt x="46445" y="72407"/>
                  </a:cubicBezTo>
                  <a:cubicBezTo>
                    <a:pt x="51673" y="63288"/>
                    <a:pt x="51278" y="52163"/>
                    <a:pt x="50791" y="41677"/>
                  </a:cubicBezTo>
                  <a:cubicBezTo>
                    <a:pt x="50335" y="32011"/>
                    <a:pt x="49880" y="22375"/>
                    <a:pt x="49424" y="12770"/>
                  </a:cubicBezTo>
                  <a:cubicBezTo>
                    <a:pt x="49066" y="5637"/>
                    <a:pt x="50380" y="1"/>
                    <a:pt x="4285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27"/>
            <p:cNvSpPr/>
            <p:nvPr/>
          </p:nvSpPr>
          <p:spPr>
            <a:xfrm flipH="1" rot="5262012">
              <a:off x="11022019" y="-260775"/>
              <a:ext cx="2023859" cy="1126258"/>
            </a:xfrm>
            <a:custGeom>
              <a:rect b="b" l="l" r="r" t="t"/>
              <a:pathLst>
                <a:path extrusionOk="0" h="32282" w="58010">
                  <a:moveTo>
                    <a:pt x="42927" y="0"/>
                  </a:moveTo>
                  <a:cubicBezTo>
                    <a:pt x="25922" y="0"/>
                    <a:pt x="791" y="1597"/>
                    <a:pt x="791" y="1597"/>
                  </a:cubicBezTo>
                  <a:lnTo>
                    <a:pt x="0" y="2084"/>
                  </a:lnTo>
                  <a:cubicBezTo>
                    <a:pt x="8845" y="33057"/>
                    <a:pt x="33427" y="32281"/>
                    <a:pt x="33427" y="32281"/>
                  </a:cubicBezTo>
                  <a:cubicBezTo>
                    <a:pt x="59476" y="28633"/>
                    <a:pt x="57995" y="1324"/>
                    <a:pt x="57995" y="1324"/>
                  </a:cubicBezTo>
                  <a:cubicBezTo>
                    <a:pt x="56846" y="338"/>
                    <a:pt x="50746" y="0"/>
                    <a:pt x="42927" y="0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8" name="Google Shape;43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922475" y="0"/>
            <a:ext cx="1357375" cy="13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9" name="Google Shape;439;p27"/>
          <p:cNvGrpSpPr/>
          <p:nvPr/>
        </p:nvGrpSpPr>
        <p:grpSpPr>
          <a:xfrm>
            <a:off x="174466" y="1983809"/>
            <a:ext cx="6760778" cy="2516102"/>
            <a:chOff x="976518" y="1922058"/>
            <a:chExt cx="5383213" cy="2003425"/>
          </a:xfrm>
        </p:grpSpPr>
        <p:grpSp>
          <p:nvGrpSpPr>
            <p:cNvPr id="440" name="Google Shape;440;p27"/>
            <p:cNvGrpSpPr/>
            <p:nvPr/>
          </p:nvGrpSpPr>
          <p:grpSpPr>
            <a:xfrm>
              <a:off x="976518" y="1922058"/>
              <a:ext cx="5383213" cy="736601"/>
              <a:chOff x="1554956" y="2423160"/>
              <a:chExt cx="5383213" cy="736601"/>
            </a:xfrm>
          </p:grpSpPr>
          <p:sp>
            <p:nvSpPr>
              <p:cNvPr id="441" name="Google Shape;441;p27"/>
              <p:cNvSpPr/>
              <p:nvPr/>
            </p:nvSpPr>
            <p:spPr>
              <a:xfrm>
                <a:off x="5928519" y="2521585"/>
                <a:ext cx="977900" cy="596900"/>
              </a:xfrm>
              <a:custGeom>
                <a:rect b="b" l="l" r="r" t="t"/>
                <a:pathLst>
                  <a:path extrusionOk="0" h="141" w="246">
                    <a:moveTo>
                      <a:pt x="0" y="105"/>
                    </a:moveTo>
                    <a:cubicBezTo>
                      <a:pt x="58" y="141"/>
                      <a:pt x="221" y="21"/>
                      <a:pt x="246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27"/>
              <p:cNvSpPr/>
              <p:nvPr/>
            </p:nvSpPr>
            <p:spPr>
              <a:xfrm>
                <a:off x="4801394" y="2610485"/>
                <a:ext cx="1108075" cy="477838"/>
              </a:xfrm>
              <a:custGeom>
                <a:rect b="b" l="l" r="r" t="t"/>
                <a:pathLst>
                  <a:path extrusionOk="0" h="113" w="279">
                    <a:moveTo>
                      <a:pt x="0" y="88"/>
                    </a:moveTo>
                    <a:cubicBezTo>
                      <a:pt x="42" y="113"/>
                      <a:pt x="169" y="86"/>
                      <a:pt x="279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27"/>
              <p:cNvSpPr/>
              <p:nvPr/>
            </p:nvSpPr>
            <p:spPr>
              <a:xfrm>
                <a:off x="3782219" y="2631123"/>
                <a:ext cx="960438" cy="528638"/>
              </a:xfrm>
              <a:custGeom>
                <a:rect b="b" l="l" r="r" t="t"/>
                <a:pathLst>
                  <a:path extrusionOk="0" h="125" w="242">
                    <a:moveTo>
                      <a:pt x="0" y="71"/>
                    </a:moveTo>
                    <a:cubicBezTo>
                      <a:pt x="0" y="71"/>
                      <a:pt x="69" y="125"/>
                      <a:pt x="242" y="0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27"/>
              <p:cNvSpPr/>
              <p:nvPr/>
            </p:nvSpPr>
            <p:spPr>
              <a:xfrm>
                <a:off x="5909469" y="2470785"/>
                <a:ext cx="1028700" cy="630238"/>
              </a:xfrm>
              <a:custGeom>
                <a:rect b="b" l="l" r="r" t="t"/>
                <a:pathLst>
                  <a:path extrusionOk="0" h="149" w="259">
                    <a:moveTo>
                      <a:pt x="0" y="33"/>
                    </a:moveTo>
                    <a:cubicBezTo>
                      <a:pt x="1" y="32"/>
                      <a:pt x="2" y="31"/>
                      <a:pt x="3" y="30"/>
                    </a:cubicBezTo>
                    <a:cubicBezTo>
                      <a:pt x="42" y="0"/>
                      <a:pt x="189" y="78"/>
                      <a:pt x="259" y="149"/>
                    </a:cubicBezTo>
                  </a:path>
                </a:pathLst>
              </a:cu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445" name="Google Shape;445;p27"/>
              <p:cNvGrpSpPr/>
              <p:nvPr/>
            </p:nvGrpSpPr>
            <p:grpSpPr>
              <a:xfrm>
                <a:off x="1554956" y="2423160"/>
                <a:ext cx="5351488" cy="644525"/>
                <a:chOff x="1554956" y="2423160"/>
                <a:chExt cx="5351488" cy="644525"/>
              </a:xfrm>
            </p:grpSpPr>
            <p:sp>
              <p:nvSpPr>
                <p:cNvPr id="446" name="Google Shape;446;p27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447" name="Google Shape;447;p27"/>
                <p:cNvGrpSpPr/>
                <p:nvPr/>
              </p:nvGrpSpPr>
              <p:grpSpPr>
                <a:xfrm>
                  <a:off x="1554956" y="2423160"/>
                  <a:ext cx="5351488" cy="614363"/>
                  <a:chOff x="1554956" y="2423160"/>
                  <a:chExt cx="5351488" cy="614363"/>
                </a:xfrm>
              </p:grpSpPr>
              <p:sp>
                <p:nvSpPr>
                  <p:cNvPr id="448" name="Google Shape;448;p27"/>
                  <p:cNvSpPr/>
                  <p:nvPr/>
                </p:nvSpPr>
                <p:spPr>
                  <a:xfrm>
                    <a:off x="2112169" y="2931160"/>
                    <a:ext cx="296863" cy="63500"/>
                  </a:xfrm>
                  <a:custGeom>
                    <a:rect b="b" l="l" r="r" t="t"/>
                    <a:pathLst>
                      <a:path extrusionOk="0" h="15" w="75">
                        <a:moveTo>
                          <a:pt x="0" y="15"/>
                        </a:moveTo>
                        <a:cubicBezTo>
                          <a:pt x="0" y="15"/>
                          <a:pt x="2" y="0"/>
                          <a:pt x="26" y="0"/>
                        </a:cubicBezTo>
                        <a:cubicBezTo>
                          <a:pt x="49" y="1"/>
                          <a:pt x="75" y="8"/>
                          <a:pt x="75" y="8"/>
                        </a:cubicBezTo>
                        <a:cubicBezTo>
                          <a:pt x="75" y="8"/>
                          <a:pt x="33" y="2"/>
                          <a:pt x="13" y="7"/>
                        </a:cubicBezTo>
                        <a:cubicBezTo>
                          <a:pt x="3" y="10"/>
                          <a:pt x="0" y="15"/>
                          <a:pt x="0" y="15"/>
                        </a:cubicBezTo>
                        <a:close/>
                      </a:path>
                    </a:pathLst>
                  </a:custGeom>
                  <a:solidFill>
                    <a:srgbClr val="F4BB7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27"/>
                  <p:cNvSpPr/>
                  <p:nvPr/>
                </p:nvSpPr>
                <p:spPr>
                  <a:xfrm>
                    <a:off x="2131219" y="2931160"/>
                    <a:ext cx="95250" cy="34925"/>
                  </a:xfrm>
                  <a:custGeom>
                    <a:rect b="b" l="l" r="r" t="t"/>
                    <a:pathLst>
                      <a:path extrusionOk="0" h="8" w="24">
                        <a:moveTo>
                          <a:pt x="0" y="8"/>
                        </a:moveTo>
                        <a:cubicBezTo>
                          <a:pt x="0" y="8"/>
                          <a:pt x="9" y="0"/>
                          <a:pt x="24" y="2"/>
                        </a:cubicBezTo>
                        <a:cubicBezTo>
                          <a:pt x="24" y="2"/>
                          <a:pt x="11" y="1"/>
                          <a:pt x="0" y="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0" name="Google Shape;450;p27"/>
                  <p:cNvSpPr/>
                  <p:nvPr/>
                </p:nvSpPr>
                <p:spPr>
                  <a:xfrm>
                    <a:off x="1928019" y="2631123"/>
                    <a:ext cx="769938" cy="317500"/>
                  </a:xfrm>
                  <a:custGeom>
                    <a:rect b="b" l="l" r="r" t="t"/>
                    <a:pathLst>
                      <a:path extrusionOk="0" h="75" w="194">
                        <a:moveTo>
                          <a:pt x="0" y="75"/>
                        </a:moveTo>
                        <a:cubicBezTo>
                          <a:pt x="48" y="65"/>
                          <a:pt x="123" y="44"/>
                          <a:pt x="194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1" name="Google Shape;451;p27"/>
                  <p:cNvSpPr/>
                  <p:nvPr/>
                </p:nvSpPr>
                <p:spPr>
                  <a:xfrm>
                    <a:off x="2758281" y="2626360"/>
                    <a:ext cx="971550" cy="292100"/>
                  </a:xfrm>
                  <a:custGeom>
                    <a:rect b="b" l="l" r="r" t="t"/>
                    <a:pathLst>
                      <a:path extrusionOk="0" h="69" w="245">
                        <a:moveTo>
                          <a:pt x="0" y="63"/>
                        </a:moveTo>
                        <a:cubicBezTo>
                          <a:pt x="21" y="69"/>
                          <a:pt x="58" y="65"/>
                          <a:pt x="245" y="0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27"/>
                  <p:cNvSpPr/>
                  <p:nvPr/>
                </p:nvSpPr>
                <p:spPr>
                  <a:xfrm>
                    <a:off x="1716881" y="27327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" name="Google Shape;453;p27"/>
                  <p:cNvSpPr/>
                  <p:nvPr/>
                </p:nvSpPr>
                <p:spPr>
                  <a:xfrm>
                    <a:off x="1772444" y="2737485"/>
                    <a:ext cx="103188" cy="92075"/>
                  </a:xfrm>
                  <a:custGeom>
                    <a:rect b="b" l="l" r="r" t="t"/>
                    <a:pathLst>
                      <a:path extrusionOk="0" h="22" w="26">
                        <a:moveTo>
                          <a:pt x="24" y="18"/>
                        </a:moveTo>
                        <a:cubicBezTo>
                          <a:pt x="21" y="22"/>
                          <a:pt x="15" y="22"/>
                          <a:pt x="9" y="19"/>
                        </a:cubicBezTo>
                        <a:cubicBezTo>
                          <a:pt x="3" y="15"/>
                          <a:pt x="0" y="9"/>
                          <a:pt x="2" y="5"/>
                        </a:cubicBezTo>
                        <a:cubicBezTo>
                          <a:pt x="5" y="1"/>
                          <a:pt x="12" y="0"/>
                          <a:pt x="18" y="3"/>
                        </a:cubicBezTo>
                        <a:cubicBezTo>
                          <a:pt x="24" y="7"/>
                          <a:pt x="26" y="13"/>
                          <a:pt x="24" y="18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p27"/>
                  <p:cNvSpPr/>
                  <p:nvPr/>
                </p:nvSpPr>
                <p:spPr>
                  <a:xfrm>
                    <a:off x="1808956" y="2745423"/>
                    <a:ext cx="27000" cy="30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" name="Google Shape;455;p27"/>
                  <p:cNvSpPr/>
                  <p:nvPr/>
                </p:nvSpPr>
                <p:spPr>
                  <a:xfrm>
                    <a:off x="1724819" y="2847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456;p27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7" name="Google Shape;457;p27"/>
                  <p:cNvSpPr/>
                  <p:nvPr/>
                </p:nvSpPr>
                <p:spPr>
                  <a:xfrm>
                    <a:off x="1851819" y="2623185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8" name="Google Shape;458;p27"/>
                  <p:cNvSpPr/>
                  <p:nvPr/>
                </p:nvSpPr>
                <p:spPr>
                  <a:xfrm>
                    <a:off x="1859756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9" name="Google Shape;459;p27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0" name="Google Shape;460;p27"/>
                  <p:cNvSpPr/>
                  <p:nvPr/>
                </p:nvSpPr>
                <p:spPr>
                  <a:xfrm>
                    <a:off x="1851819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27"/>
                  <p:cNvSpPr/>
                  <p:nvPr/>
                </p:nvSpPr>
                <p:spPr>
                  <a:xfrm>
                    <a:off x="2020094" y="26009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2" name="Google Shape;462;p27"/>
                  <p:cNvSpPr/>
                  <p:nvPr/>
                </p:nvSpPr>
                <p:spPr>
                  <a:xfrm>
                    <a:off x="2023269" y="27120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3" name="Google Shape;463;p27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4" name="Google Shape;464;p27"/>
                  <p:cNvSpPr/>
                  <p:nvPr/>
                </p:nvSpPr>
                <p:spPr>
                  <a:xfrm>
                    <a:off x="2189956" y="27025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27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6" name="Google Shape;466;p27"/>
                  <p:cNvSpPr/>
                  <p:nvPr/>
                </p:nvSpPr>
                <p:spPr>
                  <a:xfrm>
                    <a:off x="2353469" y="27073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7" name="Google Shape;467;p27"/>
                  <p:cNvSpPr/>
                  <p:nvPr/>
                </p:nvSpPr>
                <p:spPr>
                  <a:xfrm>
                    <a:off x="251221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" name="Google Shape;468;p27"/>
                  <p:cNvSpPr/>
                  <p:nvPr/>
                </p:nvSpPr>
                <p:spPr>
                  <a:xfrm>
                    <a:off x="2515394" y="27279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9" name="Google Shape;469;p27"/>
                  <p:cNvSpPr/>
                  <p:nvPr/>
                </p:nvSpPr>
                <p:spPr>
                  <a:xfrm>
                    <a:off x="2658269" y="2699385"/>
                    <a:ext cx="1635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" name="Google Shape;470;p27"/>
                  <p:cNvSpPr/>
                  <p:nvPr/>
                </p:nvSpPr>
                <p:spPr>
                  <a:xfrm>
                    <a:off x="2663031" y="28089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27"/>
                  <p:cNvSpPr/>
                  <p:nvPr/>
                </p:nvSpPr>
                <p:spPr>
                  <a:xfrm>
                    <a:off x="2790031" y="26692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" name="Google Shape;472;p27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3" name="Google Shape;473;p27"/>
                  <p:cNvSpPr/>
                  <p:nvPr/>
                </p:nvSpPr>
                <p:spPr>
                  <a:xfrm>
                    <a:off x="2956719" y="27374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27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5" name="Google Shape;475;p27"/>
                  <p:cNvSpPr/>
                  <p:nvPr/>
                </p:nvSpPr>
                <p:spPr>
                  <a:xfrm>
                    <a:off x="3123406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6" name="Google Shape;476;p27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7" name="Google Shape;477;p27"/>
                  <p:cNvSpPr/>
                  <p:nvPr/>
                </p:nvSpPr>
                <p:spPr>
                  <a:xfrm>
                    <a:off x="3285331" y="2724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8" name="Google Shape;478;p27"/>
                  <p:cNvSpPr/>
                  <p:nvPr/>
                </p:nvSpPr>
                <p:spPr>
                  <a:xfrm>
                    <a:off x="34440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9" name="Google Shape;479;p27"/>
                  <p:cNvSpPr/>
                  <p:nvPr/>
                </p:nvSpPr>
                <p:spPr>
                  <a:xfrm>
                    <a:off x="3452019" y="27327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27"/>
                  <p:cNvSpPr/>
                  <p:nvPr/>
                </p:nvSpPr>
                <p:spPr>
                  <a:xfrm>
                    <a:off x="3761581" y="26104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" name="Google Shape;481;p27"/>
                  <p:cNvSpPr/>
                  <p:nvPr/>
                </p:nvSpPr>
                <p:spPr>
                  <a:xfrm>
                    <a:off x="3766344" y="27200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2" name="Google Shape;482;p27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" name="Google Shape;483;p27"/>
                  <p:cNvSpPr/>
                  <p:nvPr/>
                </p:nvSpPr>
                <p:spPr>
                  <a:xfrm>
                    <a:off x="3928269" y="27025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4" name="Google Shape;484;p27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5" name="Google Shape;485;p27"/>
                  <p:cNvSpPr/>
                  <p:nvPr/>
                </p:nvSpPr>
                <p:spPr>
                  <a:xfrm>
                    <a:off x="4094956" y="26898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27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7" name="Google Shape;487;p27"/>
                  <p:cNvSpPr/>
                  <p:nvPr/>
                </p:nvSpPr>
                <p:spPr>
                  <a:xfrm>
                    <a:off x="4261644" y="26993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8" name="Google Shape;488;p27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" name="Google Shape;489;p27"/>
                  <p:cNvSpPr/>
                  <p:nvPr/>
                </p:nvSpPr>
                <p:spPr>
                  <a:xfrm>
                    <a:off x="4420394" y="2732723"/>
                    <a:ext cx="92075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0" name="Google Shape;490;p27"/>
                  <p:cNvSpPr/>
                  <p:nvPr/>
                </p:nvSpPr>
                <p:spPr>
                  <a:xfrm>
                    <a:off x="4555331" y="27406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" name="Google Shape;491;p27"/>
                  <p:cNvSpPr/>
                  <p:nvPr/>
                </p:nvSpPr>
                <p:spPr>
                  <a:xfrm>
                    <a:off x="4560094" y="28549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2" name="Google Shape;492;p27"/>
                  <p:cNvSpPr/>
                  <p:nvPr/>
                </p:nvSpPr>
                <p:spPr>
                  <a:xfrm>
                    <a:off x="4682331" y="2643823"/>
                    <a:ext cx="1635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3" name="Google Shape;493;p27"/>
                  <p:cNvSpPr/>
                  <p:nvPr/>
                </p:nvSpPr>
                <p:spPr>
                  <a:xfrm>
                    <a:off x="4687094" y="2758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4" name="Google Shape;494;p27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5" name="Google Shape;495;p27"/>
                  <p:cNvSpPr/>
                  <p:nvPr/>
                </p:nvSpPr>
                <p:spPr>
                  <a:xfrm>
                    <a:off x="4845844" y="2720023"/>
                    <a:ext cx="90488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27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7" name="Google Shape;497;p27"/>
                  <p:cNvSpPr/>
                  <p:nvPr/>
                </p:nvSpPr>
                <p:spPr>
                  <a:xfrm>
                    <a:off x="5012531" y="27327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8" name="Google Shape;498;p27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" name="Google Shape;499;p27"/>
                  <p:cNvSpPr/>
                  <p:nvPr/>
                </p:nvSpPr>
                <p:spPr>
                  <a:xfrm>
                    <a:off x="5179219" y="2737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0" name="Google Shape;500;p27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1" name="Google Shape;501;p27"/>
                  <p:cNvSpPr/>
                  <p:nvPr/>
                </p:nvSpPr>
                <p:spPr>
                  <a:xfrm>
                    <a:off x="5341144" y="2740660"/>
                    <a:ext cx="92075" cy="68263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27"/>
                  <p:cNvSpPr/>
                  <p:nvPr/>
                </p:nvSpPr>
                <p:spPr>
                  <a:xfrm>
                    <a:off x="5642769" y="2727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3" name="Google Shape;503;p27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" name="Google Shape;504;p27"/>
                  <p:cNvSpPr/>
                  <p:nvPr/>
                </p:nvSpPr>
                <p:spPr>
                  <a:xfrm>
                    <a:off x="5774531" y="27279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27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" name="Google Shape;506;p27"/>
                  <p:cNvSpPr/>
                  <p:nvPr/>
                </p:nvSpPr>
                <p:spPr>
                  <a:xfrm>
                    <a:off x="5941219" y="27025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7" name="Google Shape;507;p27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" name="Google Shape;508;p27"/>
                  <p:cNvSpPr/>
                  <p:nvPr/>
                </p:nvSpPr>
                <p:spPr>
                  <a:xfrm>
                    <a:off x="6103144" y="26866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9" name="Google Shape;509;p27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0" name="Google Shape;510;p27"/>
                  <p:cNvSpPr/>
                  <p:nvPr/>
                </p:nvSpPr>
                <p:spPr>
                  <a:xfrm>
                    <a:off x="6266656" y="2694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27"/>
                  <p:cNvSpPr/>
                  <p:nvPr/>
                </p:nvSpPr>
                <p:spPr>
                  <a:xfrm>
                    <a:off x="6425406" y="2605723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2" name="Google Shape;512;p27"/>
                  <p:cNvSpPr/>
                  <p:nvPr/>
                </p:nvSpPr>
                <p:spPr>
                  <a:xfrm>
                    <a:off x="6428581" y="27200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3" name="Google Shape;513;p27"/>
                  <p:cNvSpPr/>
                  <p:nvPr/>
                </p:nvSpPr>
                <p:spPr>
                  <a:xfrm>
                    <a:off x="6738144" y="2626360"/>
                    <a:ext cx="1683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27"/>
                  <p:cNvSpPr/>
                  <p:nvPr/>
                </p:nvSpPr>
                <p:spPr>
                  <a:xfrm>
                    <a:off x="6742906" y="27406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5" name="Google Shape;515;p27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" name="Google Shape;516;p27"/>
                  <p:cNvSpPr/>
                  <p:nvPr/>
                </p:nvSpPr>
                <p:spPr>
                  <a:xfrm>
                    <a:off x="2674144" y="2783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27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27"/>
                  <p:cNvSpPr/>
                  <p:nvPr/>
                </p:nvSpPr>
                <p:spPr>
                  <a:xfrm>
                    <a:off x="1705769" y="2800985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9" name="Google Shape;519;p27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0" name="Google Shape;520;p27"/>
                  <p:cNvSpPr/>
                  <p:nvPr/>
                </p:nvSpPr>
                <p:spPr>
                  <a:xfrm>
                    <a:off x="2824956" y="28517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27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27"/>
                  <p:cNvSpPr/>
                  <p:nvPr/>
                </p:nvSpPr>
                <p:spPr>
                  <a:xfrm>
                    <a:off x="298053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3" name="Google Shape;523;p27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27"/>
                  <p:cNvSpPr/>
                  <p:nvPr/>
                </p:nvSpPr>
                <p:spPr>
                  <a:xfrm>
                    <a:off x="3147219" y="29152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5" name="Google Shape;525;p27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6" name="Google Shape;526;p27"/>
                  <p:cNvSpPr/>
                  <p:nvPr/>
                </p:nvSpPr>
                <p:spPr>
                  <a:xfrm>
                    <a:off x="3317081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27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8" name="Google Shape;528;p27"/>
                  <p:cNvSpPr/>
                  <p:nvPr/>
                </p:nvSpPr>
                <p:spPr>
                  <a:xfrm>
                    <a:off x="3610769" y="2775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9" name="Google Shape;529;p27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0" name="Google Shape;530;p27"/>
                  <p:cNvSpPr/>
                  <p:nvPr/>
                </p:nvSpPr>
                <p:spPr>
                  <a:xfrm>
                    <a:off x="3742531" y="28851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1" name="Google Shape;531;p27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2" name="Google Shape;532;p27"/>
                  <p:cNvSpPr/>
                  <p:nvPr/>
                </p:nvSpPr>
                <p:spPr>
                  <a:xfrm>
                    <a:off x="3909219" y="29105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27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4" name="Google Shape;534;p27"/>
                  <p:cNvSpPr/>
                  <p:nvPr/>
                </p:nvSpPr>
                <p:spPr>
                  <a:xfrm>
                    <a:off x="4071144" y="29105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6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5" name="Google Shape;535;p27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6" name="Google Shape;536;p27"/>
                  <p:cNvSpPr/>
                  <p:nvPr/>
                </p:nvSpPr>
                <p:spPr>
                  <a:xfrm>
                    <a:off x="4234656" y="2918460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7" name="Google Shape;537;p27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8" name="Google Shape;538;p27"/>
                  <p:cNvSpPr/>
                  <p:nvPr/>
                </p:nvSpPr>
                <p:spPr>
                  <a:xfrm>
                    <a:off x="4571206" y="2804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27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0" name="Google Shape;540;p27"/>
                  <p:cNvSpPr/>
                  <p:nvPr/>
                </p:nvSpPr>
                <p:spPr>
                  <a:xfrm>
                    <a:off x="4718844" y="28803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1" name="Google Shape;541;p27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" name="Google Shape;542;p27"/>
                  <p:cNvSpPr/>
                  <p:nvPr/>
                </p:nvSpPr>
                <p:spPr>
                  <a:xfrm>
                    <a:off x="4877594" y="2931160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3" name="Google Shape;543;p27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" name="Google Shape;544;p27"/>
                  <p:cNvSpPr/>
                  <p:nvPr/>
                </p:nvSpPr>
                <p:spPr>
                  <a:xfrm>
                    <a:off x="5039519" y="29486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27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6" name="Google Shape;546;p27"/>
                  <p:cNvSpPr/>
                  <p:nvPr/>
                </p:nvSpPr>
                <p:spPr>
                  <a:xfrm>
                    <a:off x="5206206" y="2953385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7" name="Google Shape;547;p27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8" name="Google Shape;548;p27"/>
                  <p:cNvSpPr/>
                  <p:nvPr/>
                </p:nvSpPr>
                <p:spPr>
                  <a:xfrm>
                    <a:off x="5372894" y="29486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3" y="15"/>
                          <a:pt x="22" y="14"/>
                        </a:cubicBezTo>
                        <a:cubicBezTo>
                          <a:pt x="22" y="14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27"/>
                  <p:cNvSpPr/>
                  <p:nvPr/>
                </p:nvSpPr>
                <p:spPr>
                  <a:xfrm>
                    <a:off x="5531644" y="28168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0" name="Google Shape;550;p27"/>
                  <p:cNvSpPr/>
                  <p:nvPr/>
                </p:nvSpPr>
                <p:spPr>
                  <a:xfrm>
                    <a:off x="5536406" y="29311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1" name="Google Shape;551;p27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2" name="Google Shape;552;p27"/>
                  <p:cNvSpPr/>
                  <p:nvPr/>
                </p:nvSpPr>
                <p:spPr>
                  <a:xfrm>
                    <a:off x="5798344" y="27882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3" name="Google Shape;553;p27"/>
                  <p:cNvSpPr/>
                  <p:nvPr/>
                </p:nvSpPr>
                <p:spPr>
                  <a:xfrm>
                    <a:off x="58015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4" name="Google Shape;554;p27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5" name="Google Shape;555;p27"/>
                  <p:cNvSpPr/>
                  <p:nvPr/>
                </p:nvSpPr>
                <p:spPr>
                  <a:xfrm>
                    <a:off x="5965031" y="2923223"/>
                    <a:ext cx="90488" cy="63500"/>
                  </a:xfrm>
                  <a:custGeom>
                    <a:rect b="b" l="l" r="r" t="t"/>
                    <a:pathLst>
                      <a:path extrusionOk="0" h="15" w="23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3" y="14"/>
                        </a:cubicBezTo>
                        <a:cubicBezTo>
                          <a:pt x="23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6" name="Google Shape;556;p27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7" name="Google Shape;557;p27"/>
                  <p:cNvSpPr/>
                  <p:nvPr/>
                </p:nvSpPr>
                <p:spPr>
                  <a:xfrm>
                    <a:off x="6131719" y="29279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27"/>
                  <p:cNvSpPr/>
                  <p:nvPr/>
                </p:nvSpPr>
                <p:spPr>
                  <a:xfrm>
                    <a:off x="6290469" y="2808923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" name="Google Shape;559;p27"/>
                  <p:cNvSpPr/>
                  <p:nvPr/>
                </p:nvSpPr>
                <p:spPr>
                  <a:xfrm>
                    <a:off x="6293644" y="2918460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0" name="Google Shape;560;p27"/>
                  <p:cNvSpPr/>
                  <p:nvPr/>
                </p:nvSpPr>
                <p:spPr>
                  <a:xfrm>
                    <a:off x="6452394" y="27755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" name="Google Shape;561;p27"/>
                  <p:cNvSpPr/>
                  <p:nvPr/>
                </p:nvSpPr>
                <p:spPr>
                  <a:xfrm>
                    <a:off x="6457156" y="2889885"/>
                    <a:ext cx="90488" cy="66675"/>
                  </a:xfrm>
                  <a:custGeom>
                    <a:rect b="b" l="l" r="r" t="t"/>
                    <a:pathLst>
                      <a:path extrusionOk="0" h="16" w="23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3" y="15"/>
                        </a:cubicBezTo>
                        <a:cubicBezTo>
                          <a:pt x="23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2" name="Google Shape;562;p27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" name="Google Shape;563;p27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" name="Google Shape;564;p27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" name="Google Shape;565;p27"/>
                  <p:cNvSpPr/>
                  <p:nvPr/>
                </p:nvSpPr>
                <p:spPr>
                  <a:xfrm>
                    <a:off x="2015331" y="29025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4" y="16"/>
                          <a:pt x="22" y="15"/>
                        </a:cubicBezTo>
                        <a:cubicBezTo>
                          <a:pt x="22" y="15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6" name="Google Shape;566;p27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" name="Google Shape;567;p27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8" name="Google Shape;568;p27"/>
                  <p:cNvSpPr/>
                  <p:nvPr/>
                </p:nvSpPr>
                <p:spPr>
                  <a:xfrm>
                    <a:off x="2182019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9" name="Google Shape;569;p27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0" name="Google Shape;570;p27"/>
                  <p:cNvSpPr/>
                  <p:nvPr/>
                </p:nvSpPr>
                <p:spPr>
                  <a:xfrm>
                    <a:off x="2345531" y="2885123"/>
                    <a:ext cx="87313" cy="63500"/>
                  </a:xfrm>
                  <a:custGeom>
                    <a:rect b="b" l="l" r="r" t="t"/>
                    <a:pathLst>
                      <a:path extrusionOk="0" h="15" w="22">
                        <a:moveTo>
                          <a:pt x="0" y="0"/>
                        </a:moveTo>
                        <a:cubicBezTo>
                          <a:pt x="0" y="0"/>
                          <a:pt x="4" y="15"/>
                          <a:pt x="22" y="14"/>
                        </a:cubicBezTo>
                        <a:cubicBezTo>
                          <a:pt x="22" y="14"/>
                          <a:pt x="8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1" name="Google Shape;571;p27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2" name="Google Shape;572;p27"/>
                  <p:cNvSpPr/>
                  <p:nvPr/>
                </p:nvSpPr>
                <p:spPr>
                  <a:xfrm>
                    <a:off x="2507456" y="28644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27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" name="Google Shape;574;p27"/>
                  <p:cNvSpPr/>
                  <p:nvPr/>
                </p:nvSpPr>
                <p:spPr>
                  <a:xfrm>
                    <a:off x="3559969" y="2775585"/>
                    <a:ext cx="31800" cy="333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" name="Google Shape;575;p27"/>
                  <p:cNvSpPr/>
                  <p:nvPr/>
                </p:nvSpPr>
                <p:spPr>
                  <a:xfrm>
                    <a:off x="3480594" y="2877185"/>
                    <a:ext cx="87313" cy="66675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6" name="Google Shape;576;p27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solidFill>
                    <a:srgbClr val="9DC3E6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" name="Google Shape;577;p27"/>
                  <p:cNvSpPr/>
                  <p:nvPr/>
                </p:nvSpPr>
                <p:spPr>
                  <a:xfrm>
                    <a:off x="5504656" y="2770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8" name="Google Shape;578;p27"/>
                  <p:cNvSpPr/>
                  <p:nvPr/>
                </p:nvSpPr>
                <p:spPr>
                  <a:xfrm>
                    <a:off x="4393406" y="2788285"/>
                    <a:ext cx="1668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9" name="Google Shape;579;p27"/>
                  <p:cNvSpPr/>
                  <p:nvPr/>
                </p:nvSpPr>
                <p:spPr>
                  <a:xfrm>
                    <a:off x="4401344" y="2897823"/>
                    <a:ext cx="87313" cy="68263"/>
                  </a:xfrm>
                  <a:custGeom>
                    <a:rect b="b" l="l" r="r" t="t"/>
                    <a:pathLst>
                      <a:path extrusionOk="0" h="16" w="22">
                        <a:moveTo>
                          <a:pt x="0" y="0"/>
                        </a:moveTo>
                        <a:cubicBezTo>
                          <a:pt x="0" y="0"/>
                          <a:pt x="3" y="16"/>
                          <a:pt x="22" y="15"/>
                        </a:cubicBezTo>
                        <a:cubicBezTo>
                          <a:pt x="22" y="15"/>
                          <a:pt x="7" y="15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27"/>
                  <p:cNvSpPr/>
                  <p:nvPr/>
                </p:nvSpPr>
                <p:spPr>
                  <a:xfrm>
                    <a:off x="1721644" y="2829560"/>
                    <a:ext cx="130175" cy="80963"/>
                  </a:xfrm>
                  <a:custGeom>
                    <a:rect b="b" l="l" r="r" t="t"/>
                    <a:pathLst>
                      <a:path extrusionOk="0" h="19" w="33">
                        <a:moveTo>
                          <a:pt x="33" y="15"/>
                        </a:moveTo>
                        <a:cubicBezTo>
                          <a:pt x="29" y="17"/>
                          <a:pt x="25" y="19"/>
                          <a:pt x="20" y="19"/>
                        </a:cubicBezTo>
                        <a:cubicBezTo>
                          <a:pt x="10" y="19"/>
                          <a:pt x="1" y="11"/>
                          <a:pt x="0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1" name="Google Shape;581;p27"/>
                  <p:cNvSpPr/>
                  <p:nvPr/>
                </p:nvSpPr>
                <p:spPr>
                  <a:xfrm>
                    <a:off x="1570831" y="28041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2" name="Google Shape;582;p27"/>
                  <p:cNvSpPr/>
                  <p:nvPr/>
                </p:nvSpPr>
                <p:spPr>
                  <a:xfrm>
                    <a:off x="1851819" y="2623185"/>
                    <a:ext cx="168275" cy="165100"/>
                  </a:xfrm>
                  <a:custGeom>
                    <a:rect b="b" l="l" r="r" t="t"/>
                    <a:pathLst>
                      <a:path extrusionOk="0" h="39" w="42">
                        <a:moveTo>
                          <a:pt x="9" y="38"/>
                        </a:moveTo>
                        <a:cubicBezTo>
                          <a:pt x="4" y="34"/>
                          <a:pt x="0" y="28"/>
                          <a:pt x="0" y="21"/>
                        </a:cubicBezTo>
                        <a:cubicBezTo>
                          <a:pt x="0" y="10"/>
                          <a:pt x="10" y="0"/>
                          <a:pt x="21" y="0"/>
                        </a:cubicBezTo>
                        <a:cubicBezTo>
                          <a:pt x="33" y="0"/>
                          <a:pt x="42" y="10"/>
                          <a:pt x="42" y="21"/>
                        </a:cubicBezTo>
                        <a:cubicBezTo>
                          <a:pt x="42" y="29"/>
                          <a:pt x="38" y="36"/>
                          <a:pt x="32" y="39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27"/>
                  <p:cNvSpPr/>
                  <p:nvPr/>
                </p:nvSpPr>
                <p:spPr>
                  <a:xfrm>
                    <a:off x="1843881" y="2770823"/>
                    <a:ext cx="1683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" name="Google Shape;584;p27"/>
                  <p:cNvSpPr/>
                  <p:nvPr/>
                </p:nvSpPr>
                <p:spPr>
                  <a:xfrm>
                    <a:off x="2020094" y="2600960"/>
                    <a:ext cx="162000" cy="1746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" name="Google Shape;585;p27"/>
                  <p:cNvSpPr/>
                  <p:nvPr/>
                </p:nvSpPr>
                <p:spPr>
                  <a:xfrm>
                    <a:off x="2182019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" name="Google Shape;586;p27"/>
                  <p:cNvSpPr/>
                  <p:nvPr/>
                </p:nvSpPr>
                <p:spPr>
                  <a:xfrm>
                    <a:off x="2348706" y="2597785"/>
                    <a:ext cx="1635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7" name="Google Shape;587;p27"/>
                  <p:cNvSpPr/>
                  <p:nvPr/>
                </p:nvSpPr>
                <p:spPr>
                  <a:xfrm>
                    <a:off x="2512219" y="2613660"/>
                    <a:ext cx="166688" cy="161925"/>
                  </a:xfrm>
                  <a:custGeom>
                    <a:rect b="b" l="l" r="r" t="t"/>
                    <a:pathLst>
                      <a:path extrusionOk="0" h="38" w="42">
                        <a:moveTo>
                          <a:pt x="6" y="36"/>
                        </a:moveTo>
                        <a:cubicBezTo>
                          <a:pt x="2" y="32"/>
                          <a:pt x="0" y="27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28"/>
                          <a:pt x="38" y="34"/>
                          <a:pt x="33" y="3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8" name="Google Shape;588;p27"/>
                  <p:cNvSpPr/>
                  <p:nvPr/>
                </p:nvSpPr>
                <p:spPr>
                  <a:xfrm>
                    <a:off x="2658269" y="2737485"/>
                    <a:ext cx="163513" cy="134938"/>
                  </a:xfrm>
                  <a:custGeom>
                    <a:rect b="b" l="l" r="r" t="t"/>
                    <a:pathLst>
                      <a:path extrusionOk="0" h="32" w="41">
                        <a:moveTo>
                          <a:pt x="41" y="15"/>
                        </a:moveTo>
                        <a:cubicBezTo>
                          <a:pt x="40" y="25"/>
                          <a:pt x="31" y="32"/>
                          <a:pt x="21" y="32"/>
                        </a:cubicBezTo>
                        <a:cubicBezTo>
                          <a:pt x="9" y="32"/>
                          <a:pt x="0" y="23"/>
                          <a:pt x="0" y="11"/>
                        </a:cubicBezTo>
                        <a:cubicBezTo>
                          <a:pt x="0" y="7"/>
                          <a:pt x="1" y="4"/>
                          <a:pt x="3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27"/>
                  <p:cNvSpPr/>
                  <p:nvPr/>
                </p:nvSpPr>
                <p:spPr>
                  <a:xfrm>
                    <a:off x="29487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" name="Google Shape;590;p27"/>
                  <p:cNvSpPr/>
                  <p:nvPr/>
                </p:nvSpPr>
                <p:spPr>
                  <a:xfrm>
                    <a:off x="3115469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" name="Google Shape;591;p27"/>
                  <p:cNvSpPr/>
                  <p:nvPr/>
                </p:nvSpPr>
                <p:spPr>
                  <a:xfrm>
                    <a:off x="3282156" y="2610485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" name="Google Shape;592;p27"/>
                  <p:cNvSpPr/>
                  <p:nvPr/>
                </p:nvSpPr>
                <p:spPr>
                  <a:xfrm>
                    <a:off x="3444081" y="2623185"/>
                    <a:ext cx="166688" cy="168275"/>
                  </a:xfrm>
                  <a:custGeom>
                    <a:rect b="b" l="l" r="r" t="t"/>
                    <a:pathLst>
                      <a:path extrusionOk="0" h="40" w="42">
                        <a:moveTo>
                          <a:pt x="13" y="40"/>
                        </a:moveTo>
                        <a:cubicBezTo>
                          <a:pt x="5" y="37"/>
                          <a:pt x="0" y="29"/>
                          <a:pt x="0" y="21"/>
                        </a:cubicBezTo>
                        <a:cubicBezTo>
                          <a:pt x="0" y="9"/>
                          <a:pt x="10" y="0"/>
                          <a:pt x="21" y="0"/>
                        </a:cubicBezTo>
                        <a:cubicBezTo>
                          <a:pt x="33" y="0"/>
                          <a:pt x="42" y="9"/>
                          <a:pt x="42" y="21"/>
                        </a:cubicBezTo>
                        <a:cubicBezTo>
                          <a:pt x="42" y="26"/>
                          <a:pt x="40" y="31"/>
                          <a:pt x="36" y="35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3" name="Google Shape;593;p27"/>
                  <p:cNvSpPr/>
                  <p:nvPr/>
                </p:nvSpPr>
                <p:spPr>
                  <a:xfrm>
                    <a:off x="3761581" y="2610485"/>
                    <a:ext cx="163513" cy="173038"/>
                  </a:xfrm>
                  <a:custGeom>
                    <a:rect b="b" l="l" r="r" t="t"/>
                    <a:pathLst>
                      <a:path extrusionOk="0" h="41" w="41">
                        <a:moveTo>
                          <a:pt x="10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9"/>
                          <a:pt x="9" y="0"/>
                          <a:pt x="20" y="0"/>
                        </a:cubicBezTo>
                        <a:cubicBezTo>
                          <a:pt x="32" y="0"/>
                          <a:pt x="41" y="9"/>
                          <a:pt x="41" y="21"/>
                        </a:cubicBezTo>
                        <a:cubicBezTo>
                          <a:pt x="41" y="30"/>
                          <a:pt x="35" y="39"/>
                          <a:pt x="25" y="41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4" name="Google Shape;594;p27"/>
                  <p:cNvSpPr/>
                  <p:nvPr/>
                </p:nvSpPr>
                <p:spPr>
                  <a:xfrm>
                    <a:off x="3925094" y="2593023"/>
                    <a:ext cx="166800" cy="1731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" name="Google Shape;595;p27"/>
                  <p:cNvSpPr/>
                  <p:nvPr/>
                </p:nvSpPr>
                <p:spPr>
                  <a:xfrm>
                    <a:off x="4087019" y="25803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" name="Google Shape;596;p27"/>
                  <p:cNvSpPr/>
                  <p:nvPr/>
                </p:nvSpPr>
                <p:spPr>
                  <a:xfrm>
                    <a:off x="4253706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7" name="Google Shape;597;p27"/>
                  <p:cNvSpPr/>
                  <p:nvPr/>
                </p:nvSpPr>
                <p:spPr>
                  <a:xfrm>
                    <a:off x="4417219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" name="Google Shape;598;p27"/>
                  <p:cNvSpPr/>
                  <p:nvPr/>
                </p:nvSpPr>
                <p:spPr>
                  <a:xfrm>
                    <a:off x="4555331" y="2788285"/>
                    <a:ext cx="158750" cy="130175"/>
                  </a:xfrm>
                  <a:custGeom>
                    <a:rect b="b" l="l" r="r" t="t"/>
                    <a:pathLst>
                      <a:path extrusionOk="0" h="31" w="40">
                        <a:moveTo>
                          <a:pt x="40" y="19"/>
                        </a:moveTo>
                        <a:cubicBezTo>
                          <a:pt x="36" y="26"/>
                          <a:pt x="29" y="31"/>
                          <a:pt x="20" y="31"/>
                        </a:cubicBezTo>
                        <a:cubicBezTo>
                          <a:pt x="9" y="31"/>
                          <a:pt x="0" y="22"/>
                          <a:pt x="0" y="10"/>
                        </a:cubicBezTo>
                        <a:cubicBezTo>
                          <a:pt x="0" y="7"/>
                          <a:pt x="0" y="3"/>
                          <a:pt x="2" y="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9" name="Google Shape;599;p27"/>
                  <p:cNvSpPr/>
                  <p:nvPr/>
                </p:nvSpPr>
                <p:spPr>
                  <a:xfrm>
                    <a:off x="4687094" y="2643823"/>
                    <a:ext cx="158750" cy="134938"/>
                  </a:xfrm>
                  <a:custGeom>
                    <a:rect b="b" l="l" r="r" t="t"/>
                    <a:pathLst>
                      <a:path extrusionOk="0" h="32" w="40">
                        <a:moveTo>
                          <a:pt x="0" y="14"/>
                        </a:moveTo>
                        <a:cubicBezTo>
                          <a:pt x="3" y="6"/>
                          <a:pt x="10" y="0"/>
                          <a:pt x="20" y="0"/>
                        </a:cubicBezTo>
                        <a:cubicBezTo>
                          <a:pt x="31" y="0"/>
                          <a:pt x="40" y="9"/>
                          <a:pt x="40" y="21"/>
                        </a:cubicBezTo>
                        <a:cubicBezTo>
                          <a:pt x="40" y="25"/>
                          <a:pt x="39" y="28"/>
                          <a:pt x="37" y="3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0" name="Google Shape;600;p27"/>
                  <p:cNvSpPr/>
                  <p:nvPr/>
                </p:nvSpPr>
                <p:spPr>
                  <a:xfrm>
                    <a:off x="4841081" y="26104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1" name="Google Shape;601;p27"/>
                  <p:cNvSpPr/>
                  <p:nvPr/>
                </p:nvSpPr>
                <p:spPr>
                  <a:xfrm>
                    <a:off x="5004594" y="2618423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2" name="Google Shape;602;p27"/>
                  <p:cNvSpPr/>
                  <p:nvPr/>
                </p:nvSpPr>
                <p:spPr>
                  <a:xfrm>
                    <a:off x="5171281" y="26231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3" name="Google Shape;603;p27"/>
                  <p:cNvSpPr/>
                  <p:nvPr/>
                </p:nvSpPr>
                <p:spPr>
                  <a:xfrm>
                    <a:off x="5337969" y="26263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4" name="Google Shape;604;p27"/>
                  <p:cNvSpPr/>
                  <p:nvPr/>
                </p:nvSpPr>
                <p:spPr>
                  <a:xfrm>
                    <a:off x="5663406" y="2727960"/>
                    <a:ext cx="146050" cy="101600"/>
                  </a:xfrm>
                  <a:custGeom>
                    <a:rect b="b" l="l" r="r" t="t"/>
                    <a:pathLst>
                      <a:path extrusionOk="0" h="24" w="37">
                        <a:moveTo>
                          <a:pt x="0" y="8"/>
                        </a:moveTo>
                        <a:cubicBezTo>
                          <a:pt x="4" y="3"/>
                          <a:pt x="10" y="0"/>
                          <a:pt x="16" y="0"/>
                        </a:cubicBezTo>
                        <a:cubicBezTo>
                          <a:pt x="28" y="0"/>
                          <a:pt x="37" y="9"/>
                          <a:pt x="37" y="21"/>
                        </a:cubicBezTo>
                        <a:cubicBezTo>
                          <a:pt x="37" y="22"/>
                          <a:pt x="37" y="23"/>
                          <a:pt x="37" y="24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27"/>
                  <p:cNvSpPr/>
                  <p:nvPr/>
                </p:nvSpPr>
                <p:spPr>
                  <a:xfrm>
                    <a:off x="5769769" y="26136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6" name="Google Shape;606;p27"/>
                  <p:cNvSpPr/>
                  <p:nvPr/>
                </p:nvSpPr>
                <p:spPr>
                  <a:xfrm>
                    <a:off x="5933281" y="2588260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7" name="Google Shape;607;p27"/>
                  <p:cNvSpPr/>
                  <p:nvPr/>
                </p:nvSpPr>
                <p:spPr>
                  <a:xfrm>
                    <a:off x="6099969" y="2575560"/>
                    <a:ext cx="1620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8" name="Google Shape;608;p27"/>
                  <p:cNvSpPr/>
                  <p:nvPr/>
                </p:nvSpPr>
                <p:spPr>
                  <a:xfrm>
                    <a:off x="6261894" y="2585085"/>
                    <a:ext cx="166800" cy="177900"/>
                  </a:xfrm>
                  <a:prstGeom prst="ellipse">
                    <a:avLst/>
                  </a:pr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9" name="Google Shape;609;p27"/>
                  <p:cNvSpPr/>
                  <p:nvPr/>
                </p:nvSpPr>
                <p:spPr>
                  <a:xfrm>
                    <a:off x="6425406" y="2605723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35" y="36"/>
                        </a:moveTo>
                        <a:cubicBezTo>
                          <a:pt x="31" y="39"/>
                          <a:pt x="26" y="42"/>
                          <a:pt x="21" y="42"/>
                        </a:cubicBezTo>
                        <a:cubicBezTo>
                          <a:pt x="9" y="42"/>
                          <a:pt x="0" y="32"/>
                          <a:pt x="0" y="21"/>
                        </a:cubicBezTo>
                        <a:cubicBezTo>
                          <a:pt x="0" y="9"/>
                          <a:pt x="9" y="0"/>
                          <a:pt x="21" y="0"/>
                        </a:cubicBezTo>
                        <a:cubicBezTo>
                          <a:pt x="32" y="0"/>
                          <a:pt x="42" y="9"/>
                          <a:pt x="42" y="21"/>
                        </a:cubicBezTo>
                        <a:cubicBezTo>
                          <a:pt x="42" y="23"/>
                          <a:pt x="41" y="26"/>
                          <a:pt x="40" y="28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0" name="Google Shape;610;p27"/>
                  <p:cNvSpPr/>
                  <p:nvPr/>
                </p:nvSpPr>
                <p:spPr>
                  <a:xfrm>
                    <a:off x="6595269" y="2677160"/>
                    <a:ext cx="150813" cy="127000"/>
                  </a:xfrm>
                  <a:custGeom>
                    <a:rect b="b" l="l" r="r" t="t"/>
                    <a:pathLst>
                      <a:path extrusionOk="0" h="30" w="38">
                        <a:moveTo>
                          <a:pt x="0" y="9"/>
                        </a:moveTo>
                        <a:cubicBezTo>
                          <a:pt x="4" y="4"/>
                          <a:pt x="10" y="0"/>
                          <a:pt x="17" y="0"/>
                        </a:cubicBezTo>
                        <a:cubicBezTo>
                          <a:pt x="28" y="0"/>
                          <a:pt x="38" y="10"/>
                          <a:pt x="38" y="21"/>
                        </a:cubicBezTo>
                        <a:cubicBezTo>
                          <a:pt x="38" y="24"/>
                          <a:pt x="37" y="27"/>
                          <a:pt x="36" y="30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27"/>
                  <p:cNvSpPr/>
                  <p:nvPr/>
                </p:nvSpPr>
                <p:spPr>
                  <a:xfrm>
                    <a:off x="6738144" y="2626360"/>
                    <a:ext cx="168275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9" y="39"/>
                        </a:moveTo>
                        <a:cubicBezTo>
                          <a:pt x="4" y="35"/>
                          <a:pt x="0" y="28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32" y="0"/>
                          <a:pt x="42" y="10"/>
                          <a:pt x="42" y="21"/>
                        </a:cubicBezTo>
                        <a:cubicBezTo>
                          <a:pt x="42" y="32"/>
                          <a:pt x="33" y="41"/>
                          <a:pt x="22" y="42"/>
                        </a:cubicBezTo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2" name="Google Shape;612;p27"/>
                  <p:cNvSpPr/>
                  <p:nvPr/>
                </p:nvSpPr>
                <p:spPr>
                  <a:xfrm>
                    <a:off x="2666206" y="2669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3" name="Google Shape;613;p27"/>
                  <p:cNvSpPr/>
                  <p:nvPr/>
                </p:nvSpPr>
                <p:spPr>
                  <a:xfrm>
                    <a:off x="1701006" y="26866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4" name="Google Shape;614;p27"/>
                  <p:cNvSpPr/>
                  <p:nvPr/>
                </p:nvSpPr>
                <p:spPr>
                  <a:xfrm>
                    <a:off x="2817019" y="27406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5" name="Google Shape;615;p27"/>
                  <p:cNvSpPr/>
                  <p:nvPr/>
                </p:nvSpPr>
                <p:spPr>
                  <a:xfrm>
                    <a:off x="2975769" y="2796223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6" name="Google Shape;616;p27"/>
                  <p:cNvSpPr/>
                  <p:nvPr/>
                </p:nvSpPr>
                <p:spPr>
                  <a:xfrm>
                    <a:off x="3142456" y="2800985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7" name="Google Shape;617;p27"/>
                  <p:cNvSpPr/>
                  <p:nvPr/>
                </p:nvSpPr>
                <p:spPr>
                  <a:xfrm>
                    <a:off x="3309144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8" name="Google Shape;618;p27"/>
                  <p:cNvSpPr/>
                  <p:nvPr/>
                </p:nvSpPr>
                <p:spPr>
                  <a:xfrm>
                    <a:off x="3607594" y="2664460"/>
                    <a:ext cx="1620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9" name="Google Shape;619;p27"/>
                  <p:cNvSpPr/>
                  <p:nvPr/>
                </p:nvSpPr>
                <p:spPr>
                  <a:xfrm>
                    <a:off x="3737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0" name="Google Shape;620;p27"/>
                  <p:cNvSpPr/>
                  <p:nvPr/>
                </p:nvSpPr>
                <p:spPr>
                  <a:xfrm>
                    <a:off x="3901281" y="27962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1" name="Google Shape;621;p27"/>
                  <p:cNvSpPr/>
                  <p:nvPr/>
                </p:nvSpPr>
                <p:spPr>
                  <a:xfrm>
                    <a:off x="4067969" y="2800985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2" name="Google Shape;622;p27"/>
                  <p:cNvSpPr/>
                  <p:nvPr/>
                </p:nvSpPr>
                <p:spPr>
                  <a:xfrm>
                    <a:off x="4229894" y="28041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3" name="Google Shape;623;p27"/>
                  <p:cNvSpPr/>
                  <p:nvPr/>
                </p:nvSpPr>
                <p:spPr>
                  <a:xfrm>
                    <a:off x="4563269" y="26946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4" name="Google Shape;624;p27"/>
                  <p:cNvSpPr/>
                  <p:nvPr/>
                </p:nvSpPr>
                <p:spPr>
                  <a:xfrm>
                    <a:off x="4714081" y="2766060"/>
                    <a:ext cx="1635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5" name="Google Shape;625;p27"/>
                  <p:cNvSpPr/>
                  <p:nvPr/>
                </p:nvSpPr>
                <p:spPr>
                  <a:xfrm>
                    <a:off x="4869656" y="2816860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6" name="Google Shape;626;p27"/>
                  <p:cNvSpPr/>
                  <p:nvPr/>
                </p:nvSpPr>
                <p:spPr>
                  <a:xfrm>
                    <a:off x="5036344" y="28390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7" name="Google Shape;627;p27"/>
                  <p:cNvSpPr/>
                  <p:nvPr/>
                </p:nvSpPr>
                <p:spPr>
                  <a:xfrm>
                    <a:off x="5198269" y="28390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" name="Google Shape;628;p27"/>
                  <p:cNvSpPr/>
                  <p:nvPr/>
                </p:nvSpPr>
                <p:spPr>
                  <a:xfrm>
                    <a:off x="5364956" y="28343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27"/>
                  <p:cNvSpPr/>
                  <p:nvPr/>
                </p:nvSpPr>
                <p:spPr>
                  <a:xfrm>
                    <a:off x="5531644" y="2834323"/>
                    <a:ext cx="163513" cy="160338"/>
                  </a:xfrm>
                  <a:custGeom>
                    <a:rect b="b" l="l" r="r" t="t"/>
                    <a:pathLst>
                      <a:path extrusionOk="0" h="38" w="41">
                        <a:moveTo>
                          <a:pt x="41" y="21"/>
                        </a:moveTo>
                        <a:cubicBezTo>
                          <a:pt x="39" y="31"/>
                          <a:pt x="31" y="38"/>
                          <a:pt x="20" y="38"/>
                        </a:cubicBezTo>
                        <a:cubicBezTo>
                          <a:pt x="9" y="38"/>
                          <a:pt x="0" y="29"/>
                          <a:pt x="0" y="17"/>
                        </a:cubicBezTo>
                        <a:cubicBezTo>
                          <a:pt x="0" y="10"/>
                          <a:pt x="3" y="4"/>
                          <a:pt x="9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27"/>
                  <p:cNvSpPr/>
                  <p:nvPr/>
                </p:nvSpPr>
                <p:spPr>
                  <a:xfrm>
                    <a:off x="5626894" y="2821623"/>
                    <a:ext cx="12700" cy="1588"/>
                  </a:xfrm>
                  <a:custGeom>
                    <a:rect b="b" l="l" r="r" t="t"/>
                    <a:pathLst>
                      <a:path extrusionOk="0" h="1"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1" name="Google Shape;631;p27"/>
                  <p:cNvSpPr/>
                  <p:nvPr/>
                </p:nvSpPr>
                <p:spPr>
                  <a:xfrm>
                    <a:off x="5634831" y="27533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2" name="Google Shape;632;p27"/>
                  <p:cNvSpPr/>
                  <p:nvPr/>
                </p:nvSpPr>
                <p:spPr>
                  <a:xfrm>
                    <a:off x="5798344" y="2788285"/>
                    <a:ext cx="162000" cy="1731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3" name="Google Shape;633;p27"/>
                  <p:cNvSpPr/>
                  <p:nvPr/>
                </p:nvSpPr>
                <p:spPr>
                  <a:xfrm>
                    <a:off x="5960269" y="28089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27"/>
                  <p:cNvSpPr/>
                  <p:nvPr/>
                </p:nvSpPr>
                <p:spPr>
                  <a:xfrm>
                    <a:off x="6123781" y="2816860"/>
                    <a:ext cx="1668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7"/>
                  <p:cNvSpPr/>
                  <p:nvPr/>
                </p:nvSpPr>
                <p:spPr>
                  <a:xfrm>
                    <a:off x="6290469" y="2804160"/>
                    <a:ext cx="1620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7"/>
                  <p:cNvSpPr/>
                  <p:nvPr/>
                </p:nvSpPr>
                <p:spPr>
                  <a:xfrm>
                    <a:off x="6452394" y="2775585"/>
                    <a:ext cx="166688" cy="177800"/>
                  </a:xfrm>
                  <a:custGeom>
                    <a:rect b="b" l="l" r="r" t="t"/>
                    <a:pathLst>
                      <a:path extrusionOk="0" h="42" w="42">
                        <a:moveTo>
                          <a:pt x="42" y="23"/>
                        </a:moveTo>
                        <a:cubicBezTo>
                          <a:pt x="41" y="34"/>
                          <a:pt x="32" y="42"/>
                          <a:pt x="21" y="42"/>
                        </a:cubicBezTo>
                        <a:cubicBezTo>
                          <a:pt x="9" y="42"/>
                          <a:pt x="0" y="33"/>
                          <a:pt x="0" y="21"/>
                        </a:cubicBezTo>
                        <a:cubicBezTo>
                          <a:pt x="0" y="10"/>
                          <a:pt x="9" y="0"/>
                          <a:pt x="21" y="0"/>
                        </a:cubicBezTo>
                        <a:cubicBezTo>
                          <a:pt x="23" y="0"/>
                          <a:pt x="25" y="1"/>
                          <a:pt x="27" y="1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7" name="Google Shape;637;p27"/>
                  <p:cNvSpPr/>
                  <p:nvPr/>
                </p:nvSpPr>
                <p:spPr>
                  <a:xfrm>
                    <a:off x="6555581" y="26993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27"/>
                  <p:cNvSpPr/>
                  <p:nvPr/>
                </p:nvSpPr>
                <p:spPr>
                  <a:xfrm>
                    <a:off x="6698456" y="2791460"/>
                    <a:ext cx="168300" cy="1746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27"/>
                  <p:cNvSpPr/>
                  <p:nvPr/>
                </p:nvSpPr>
                <p:spPr>
                  <a:xfrm>
                    <a:off x="2012156" y="27882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27"/>
                  <p:cNvSpPr/>
                  <p:nvPr/>
                </p:nvSpPr>
                <p:spPr>
                  <a:xfrm>
                    <a:off x="1554956" y="2600960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1" name="Google Shape;641;p27"/>
                  <p:cNvSpPr/>
                  <p:nvPr/>
                </p:nvSpPr>
                <p:spPr>
                  <a:xfrm>
                    <a:off x="2174081" y="27835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2" name="Google Shape;642;p27"/>
                  <p:cNvSpPr/>
                  <p:nvPr/>
                </p:nvSpPr>
                <p:spPr>
                  <a:xfrm>
                    <a:off x="2340769" y="2770823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3" name="Google Shape;643;p27"/>
                  <p:cNvSpPr/>
                  <p:nvPr/>
                </p:nvSpPr>
                <p:spPr>
                  <a:xfrm>
                    <a:off x="2499519" y="27501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4" name="Google Shape;644;p27"/>
                  <p:cNvSpPr/>
                  <p:nvPr/>
                </p:nvSpPr>
                <p:spPr>
                  <a:xfrm>
                    <a:off x="3472656" y="2762885"/>
                    <a:ext cx="166800" cy="177900"/>
                  </a:xfrm>
                  <a:prstGeom prst="ellipse">
                    <a:avLst/>
                  </a:pr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5" name="Google Shape;645;p27"/>
                  <p:cNvSpPr/>
                  <p:nvPr/>
                </p:nvSpPr>
                <p:spPr>
                  <a:xfrm>
                    <a:off x="5496719" y="2661285"/>
                    <a:ext cx="166800" cy="1731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6" name="Google Shape;646;p27"/>
                  <p:cNvSpPr/>
                  <p:nvPr/>
                </p:nvSpPr>
                <p:spPr>
                  <a:xfrm>
                    <a:off x="4393406" y="2783523"/>
                    <a:ext cx="166800" cy="177900"/>
                  </a:xfrm>
                  <a:prstGeom prst="ellipse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0070C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7" name="Google Shape;647;p27"/>
                  <p:cNvSpPr/>
                  <p:nvPr/>
                </p:nvSpPr>
                <p:spPr>
                  <a:xfrm>
                    <a:off x="3729831" y="2537460"/>
                    <a:ext cx="1071563" cy="444500"/>
                  </a:xfrm>
                  <a:custGeom>
                    <a:rect b="b" l="l" r="r" t="t"/>
                    <a:pathLst>
                      <a:path extrusionOk="0" h="105" w="270">
                        <a:moveTo>
                          <a:pt x="0" y="21"/>
                        </a:moveTo>
                        <a:cubicBezTo>
                          <a:pt x="62" y="0"/>
                          <a:pt x="227" y="80"/>
                          <a:pt x="270" y="105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27"/>
                  <p:cNvSpPr/>
                  <p:nvPr/>
                </p:nvSpPr>
                <p:spPr>
                  <a:xfrm>
                    <a:off x="1637506" y="2572385"/>
                    <a:ext cx="1120775" cy="320675"/>
                  </a:xfrm>
                  <a:custGeom>
                    <a:rect b="b" l="l" r="r" t="t"/>
                    <a:pathLst>
                      <a:path extrusionOk="0" h="76" w="282">
                        <a:moveTo>
                          <a:pt x="0" y="0"/>
                        </a:moveTo>
                        <a:cubicBezTo>
                          <a:pt x="0" y="0"/>
                          <a:pt x="163" y="27"/>
                          <a:pt x="274" y="73"/>
                        </a:cubicBezTo>
                        <a:cubicBezTo>
                          <a:pt x="276" y="74"/>
                          <a:pt x="279" y="75"/>
                          <a:pt x="282" y="76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9" name="Google Shape;649;p27"/>
                  <p:cNvSpPr/>
                  <p:nvPr/>
                </p:nvSpPr>
                <p:spPr>
                  <a:xfrm>
                    <a:off x="4742656" y="2423160"/>
                    <a:ext cx="1185863" cy="542925"/>
                  </a:xfrm>
                  <a:custGeom>
                    <a:rect b="b" l="l" r="r" t="t"/>
                    <a:pathLst>
                      <a:path extrusionOk="0" h="128" w="299">
                        <a:moveTo>
                          <a:pt x="0" y="49"/>
                        </a:moveTo>
                        <a:cubicBezTo>
                          <a:pt x="68" y="0"/>
                          <a:pt x="241" y="91"/>
                          <a:pt x="299" y="128"/>
                        </a:cubicBezTo>
                        <a:cubicBezTo>
                          <a:pt x="299" y="128"/>
                          <a:pt x="299" y="128"/>
                          <a:pt x="299" y="128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0" name="Google Shape;650;p27"/>
                  <p:cNvSpPr/>
                  <p:nvPr/>
                </p:nvSpPr>
                <p:spPr>
                  <a:xfrm>
                    <a:off x="2697956" y="2458085"/>
                    <a:ext cx="1084263" cy="473075"/>
                  </a:xfrm>
                  <a:custGeom>
                    <a:rect b="b" l="l" r="r" t="t"/>
                    <a:pathLst>
                      <a:path extrusionOk="0" h="112" w="273">
                        <a:moveTo>
                          <a:pt x="0" y="41"/>
                        </a:moveTo>
                        <a:cubicBezTo>
                          <a:pt x="68" y="0"/>
                          <a:pt x="245" y="94"/>
                          <a:pt x="273" y="112"/>
                        </a:cubicBez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1" name="Google Shape;651;p27"/>
                  <p:cNvSpPr/>
                  <p:nvPr/>
                </p:nvSpPr>
                <p:spPr>
                  <a:xfrm>
                    <a:off x="1669256" y="2948623"/>
                    <a:ext cx="258763" cy="46038"/>
                  </a:xfrm>
                  <a:custGeom>
                    <a:rect b="b" l="l" r="r" t="t"/>
                    <a:pathLst>
                      <a:path extrusionOk="0" h="11" w="65">
                        <a:moveTo>
                          <a:pt x="0" y="11"/>
                        </a:moveTo>
                        <a:cubicBezTo>
                          <a:pt x="0" y="11"/>
                          <a:pt x="35" y="6"/>
                          <a:pt x="65" y="0"/>
                        </a:cubicBezTo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2" name="Google Shape;652;p27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3" name="Google Shape;653;p27"/>
                  <p:cNvSpPr/>
                  <p:nvPr/>
                </p:nvSpPr>
                <p:spPr>
                  <a:xfrm>
                    <a:off x="1705769" y="2524760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6" y="14"/>
                        </a:moveTo>
                        <a:cubicBezTo>
                          <a:pt x="64" y="5"/>
                          <a:pt x="49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4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6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4" name="Google Shape;654;p27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0" y="3"/>
                        </a:cubicBezTo>
                        <a:cubicBezTo>
                          <a:pt x="13" y="6"/>
                          <a:pt x="0" y="16"/>
                          <a:pt x="1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5" name="Google Shape;655;p27"/>
                  <p:cNvSpPr/>
                  <p:nvPr/>
                </p:nvSpPr>
                <p:spPr>
                  <a:xfrm>
                    <a:off x="2602706" y="2656523"/>
                    <a:ext cx="103188" cy="46038"/>
                  </a:xfrm>
                  <a:custGeom>
                    <a:rect b="b" l="l" r="r" t="t"/>
                    <a:pathLst>
                      <a:path extrusionOk="0" h="11" w="26">
                        <a:moveTo>
                          <a:pt x="0" y="0"/>
                        </a:moveTo>
                        <a:cubicBezTo>
                          <a:pt x="0" y="0"/>
                          <a:pt x="4" y="11"/>
                          <a:pt x="26" y="9"/>
                        </a:cubicBezTo>
                        <a:cubicBezTo>
                          <a:pt x="26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6" name="Google Shape;656;p27"/>
                  <p:cNvSpPr/>
                  <p:nvPr/>
                </p:nvSpPr>
                <p:spPr>
                  <a:xfrm>
                    <a:off x="2591594" y="2542223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7" name="Google Shape;657;p27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8" name="Google Shape;658;p27"/>
                  <p:cNvSpPr/>
                  <p:nvPr/>
                </p:nvSpPr>
                <p:spPr>
                  <a:xfrm>
                    <a:off x="3610769" y="2534285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9" name="Google Shape;659;p27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6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0" name="Google Shape;660;p27"/>
                  <p:cNvSpPr/>
                  <p:nvPr/>
                </p:nvSpPr>
                <p:spPr>
                  <a:xfrm>
                    <a:off x="4623594" y="2546985"/>
                    <a:ext cx="265113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4"/>
                        </a:moveTo>
                        <a:cubicBezTo>
                          <a:pt x="64" y="5"/>
                          <a:pt x="48" y="0"/>
                          <a:pt x="31" y="3"/>
                        </a:cubicBezTo>
                        <a:cubicBezTo>
                          <a:pt x="13" y="6"/>
                          <a:pt x="0" y="16"/>
                          <a:pt x="2" y="25"/>
                        </a:cubicBezTo>
                        <a:cubicBezTo>
                          <a:pt x="3" y="34"/>
                          <a:pt x="19" y="39"/>
                          <a:pt x="37" y="36"/>
                        </a:cubicBezTo>
                        <a:cubicBezTo>
                          <a:pt x="54" y="33"/>
                          <a:pt x="67" y="23"/>
                          <a:pt x="65" y="14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1" name="Google Shape;661;p27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2" name="Google Shape;662;p27"/>
                  <p:cNvSpPr/>
                  <p:nvPr/>
                </p:nvSpPr>
                <p:spPr>
                  <a:xfrm>
                    <a:off x="3658394" y="2905760"/>
                    <a:ext cx="79375" cy="80963"/>
                  </a:xfrm>
                  <a:custGeom>
                    <a:rect b="b" l="l" r="r" t="t"/>
                    <a:pathLst>
                      <a:path extrusionOk="0" h="19" w="20">
                        <a:moveTo>
                          <a:pt x="0" y="0"/>
                        </a:moveTo>
                        <a:cubicBezTo>
                          <a:pt x="0" y="0"/>
                          <a:pt x="0" y="12"/>
                          <a:pt x="20" y="19"/>
                        </a:cubicBezTo>
                        <a:cubicBezTo>
                          <a:pt x="20" y="19"/>
                          <a:pt x="5" y="13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3" name="Google Shape;663;p27"/>
                  <p:cNvSpPr/>
                  <p:nvPr/>
                </p:nvSpPr>
                <p:spPr>
                  <a:xfrm>
                    <a:off x="3647281" y="2842260"/>
                    <a:ext cx="265113" cy="174625"/>
                  </a:xfrm>
                  <a:custGeom>
                    <a:rect b="b" l="l" r="r" t="t"/>
                    <a:pathLst>
                      <a:path extrusionOk="0" h="41" w="67">
                        <a:moveTo>
                          <a:pt x="65" y="29"/>
                        </a:moveTo>
                        <a:cubicBezTo>
                          <a:pt x="67" y="20"/>
                          <a:pt x="55" y="9"/>
                          <a:pt x="38" y="5"/>
                        </a:cubicBezTo>
                        <a:cubicBezTo>
                          <a:pt x="20" y="0"/>
                          <a:pt x="4" y="4"/>
                          <a:pt x="2" y="13"/>
                        </a:cubicBezTo>
                        <a:cubicBezTo>
                          <a:pt x="0" y="22"/>
                          <a:pt x="12" y="33"/>
                          <a:pt x="30" y="37"/>
                        </a:cubicBezTo>
                        <a:cubicBezTo>
                          <a:pt x="47" y="41"/>
                          <a:pt x="63" y="37"/>
                          <a:pt x="65" y="29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4" name="Google Shape;664;p27"/>
                  <p:cNvSpPr/>
                  <p:nvPr/>
                </p:nvSpPr>
                <p:spPr>
                  <a:xfrm>
                    <a:off x="4647406" y="2940685"/>
                    <a:ext cx="82550" cy="79375"/>
                  </a:xfrm>
                  <a:custGeom>
                    <a:rect b="b" l="l" r="r" t="t"/>
                    <a:pathLst>
                      <a:path extrusionOk="0" h="19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19"/>
                        </a:cubicBezTo>
                        <a:cubicBezTo>
                          <a:pt x="21" y="19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5" name="Google Shape;665;p27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1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6" name="Google Shape;666;p27"/>
                  <p:cNvSpPr/>
                  <p:nvPr/>
                </p:nvSpPr>
                <p:spPr>
                  <a:xfrm>
                    <a:off x="1761331" y="2915285"/>
                    <a:ext cx="79375" cy="88900"/>
                  </a:xfrm>
                  <a:custGeom>
                    <a:rect b="b" l="l" r="r" t="t"/>
                    <a:pathLst>
                      <a:path extrusionOk="0" h="21" w="20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0" y="21"/>
                        </a:cubicBezTo>
                        <a:cubicBezTo>
                          <a:pt x="20" y="21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7" name="Google Shape;667;p27"/>
                  <p:cNvSpPr/>
                  <p:nvPr/>
                </p:nvSpPr>
                <p:spPr>
                  <a:xfrm>
                    <a:off x="1753394" y="2859723"/>
                    <a:ext cx="266700" cy="177800"/>
                  </a:xfrm>
                  <a:custGeom>
                    <a:rect b="b" l="l" r="r" t="t"/>
                    <a:pathLst>
                      <a:path extrusionOk="0" h="42" w="67">
                        <a:moveTo>
                          <a:pt x="64" y="30"/>
                        </a:moveTo>
                        <a:cubicBezTo>
                          <a:pt x="67" y="21"/>
                          <a:pt x="55" y="10"/>
                          <a:pt x="38" y="5"/>
                        </a:cubicBezTo>
                        <a:cubicBezTo>
                          <a:pt x="21" y="0"/>
                          <a:pt x="5" y="3"/>
                          <a:pt x="2" y="12"/>
                        </a:cubicBezTo>
                        <a:cubicBezTo>
                          <a:pt x="0" y="20"/>
                          <a:pt x="12" y="32"/>
                          <a:pt x="29" y="37"/>
                        </a:cubicBezTo>
                        <a:cubicBezTo>
                          <a:pt x="46" y="42"/>
                          <a:pt x="62" y="39"/>
                          <a:pt x="64" y="30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8" name="Google Shape;668;p27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19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69" name="Google Shape;669;p27"/>
                  <p:cNvSpPr/>
                  <p:nvPr/>
                </p:nvSpPr>
                <p:spPr>
                  <a:xfrm>
                    <a:off x="2578894" y="2961323"/>
                    <a:ext cx="107950" cy="42863"/>
                  </a:xfrm>
                  <a:custGeom>
                    <a:rect b="b" l="l" r="r" t="t"/>
                    <a:pathLst>
                      <a:path extrusionOk="0" h="10" w="27">
                        <a:moveTo>
                          <a:pt x="0" y="0"/>
                        </a:moveTo>
                        <a:cubicBezTo>
                          <a:pt x="0" y="0"/>
                          <a:pt x="5" y="10"/>
                          <a:pt x="27" y="8"/>
                        </a:cubicBezTo>
                        <a:cubicBezTo>
                          <a:pt x="27" y="8"/>
                          <a:pt x="10" y="9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0" name="Google Shape;670;p27"/>
                  <p:cNvSpPr/>
                  <p:nvPr/>
                </p:nvSpPr>
                <p:spPr>
                  <a:xfrm>
                    <a:off x="2567781" y="2839085"/>
                    <a:ext cx="265113" cy="168275"/>
                  </a:xfrm>
                  <a:custGeom>
                    <a:rect b="b" l="l" r="r" t="t"/>
                    <a:pathLst>
                      <a:path extrusionOk="0" h="40" w="67">
                        <a:moveTo>
                          <a:pt x="65" y="13"/>
                        </a:moveTo>
                        <a:cubicBezTo>
                          <a:pt x="63" y="4"/>
                          <a:pt x="47" y="0"/>
                          <a:pt x="30" y="4"/>
                        </a:cubicBezTo>
                        <a:cubicBezTo>
                          <a:pt x="12" y="8"/>
                          <a:pt x="0" y="18"/>
                          <a:pt x="2" y="27"/>
                        </a:cubicBezTo>
                        <a:cubicBezTo>
                          <a:pt x="4" y="36"/>
                          <a:pt x="20" y="40"/>
                          <a:pt x="37" y="37"/>
                        </a:cubicBezTo>
                        <a:cubicBezTo>
                          <a:pt x="54" y="33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1" name="Google Shape;671;p27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4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5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2" name="Google Shape;672;p27"/>
                  <p:cNvSpPr/>
                  <p:nvPr/>
                </p:nvSpPr>
                <p:spPr>
                  <a:xfrm>
                    <a:off x="5777706" y="2534285"/>
                    <a:ext cx="258763" cy="147638"/>
                  </a:xfrm>
                  <a:custGeom>
                    <a:rect b="b" l="l" r="r" t="t"/>
                    <a:pathLst>
                      <a:path extrusionOk="0" h="35" w="65">
                        <a:moveTo>
                          <a:pt x="65" y="16"/>
                        </a:moveTo>
                        <a:cubicBezTo>
                          <a:pt x="65" y="6"/>
                          <a:pt x="50" y="0"/>
                          <a:pt x="32" y="0"/>
                        </a:cubicBezTo>
                        <a:cubicBezTo>
                          <a:pt x="14" y="1"/>
                          <a:pt x="0" y="9"/>
                          <a:pt x="0" y="19"/>
                        </a:cubicBezTo>
                        <a:cubicBezTo>
                          <a:pt x="1" y="28"/>
                          <a:pt x="16" y="35"/>
                          <a:pt x="33" y="34"/>
                        </a:cubicBezTo>
                        <a:cubicBezTo>
                          <a:pt x="51" y="33"/>
                          <a:pt x="65" y="25"/>
                          <a:pt x="65" y="16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3" name="Google Shape;673;p27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4" name="Google Shape;674;p27"/>
                  <p:cNvSpPr/>
                  <p:nvPr/>
                </p:nvSpPr>
                <p:spPr>
                  <a:xfrm>
                    <a:off x="6587331" y="2651760"/>
                    <a:ext cx="107950" cy="47625"/>
                  </a:xfrm>
                  <a:custGeom>
                    <a:rect b="b" l="l" r="r" t="t"/>
                    <a:pathLst>
                      <a:path extrusionOk="0" h="11" w="27">
                        <a:moveTo>
                          <a:pt x="0" y="0"/>
                        </a:moveTo>
                        <a:cubicBezTo>
                          <a:pt x="0" y="0"/>
                          <a:pt x="5" y="11"/>
                          <a:pt x="27" y="9"/>
                        </a:cubicBezTo>
                        <a:cubicBezTo>
                          <a:pt x="27" y="9"/>
                          <a:pt x="10" y="1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9CC2E5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5" name="Google Shape;675;p27"/>
                  <p:cNvSpPr/>
                  <p:nvPr/>
                </p:nvSpPr>
                <p:spPr>
                  <a:xfrm>
                    <a:off x="6576219" y="2537460"/>
                    <a:ext cx="266700" cy="165100"/>
                  </a:xfrm>
                  <a:custGeom>
                    <a:rect b="b" l="l" r="r" t="t"/>
                    <a:pathLst>
                      <a:path extrusionOk="0" h="39" w="67">
                        <a:moveTo>
                          <a:pt x="65" y="13"/>
                        </a:moveTo>
                        <a:cubicBezTo>
                          <a:pt x="63" y="4"/>
                          <a:pt x="48" y="0"/>
                          <a:pt x="30" y="3"/>
                        </a:cubicBezTo>
                        <a:cubicBezTo>
                          <a:pt x="13" y="7"/>
                          <a:pt x="0" y="17"/>
                          <a:pt x="2" y="26"/>
                        </a:cubicBezTo>
                        <a:cubicBezTo>
                          <a:pt x="3" y="35"/>
                          <a:pt x="19" y="39"/>
                          <a:pt x="37" y="36"/>
                        </a:cubicBezTo>
                        <a:cubicBezTo>
                          <a:pt x="54" y="32"/>
                          <a:pt x="67" y="22"/>
                          <a:pt x="65" y="13"/>
                        </a:cubicBezTo>
                        <a:close/>
                      </a:path>
                    </a:pathLst>
                  </a:custGeom>
                  <a:solidFill>
                    <a:srgbClr val="A8D08C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76" name="Google Shape;676;p27"/>
                  <p:cNvSpPr/>
                  <p:nvPr/>
                </p:nvSpPr>
                <p:spPr>
                  <a:xfrm>
                    <a:off x="5798344" y="2948623"/>
                    <a:ext cx="82550" cy="84138"/>
                  </a:xfrm>
                  <a:custGeom>
                    <a:rect b="b" l="l" r="r" t="t"/>
                    <a:pathLst>
                      <a:path extrusionOk="0" h="20" w="21">
                        <a:moveTo>
                          <a:pt x="1" y="0"/>
                        </a:moveTo>
                        <a:cubicBezTo>
                          <a:pt x="1" y="0"/>
                          <a:pt x="0" y="12"/>
                          <a:pt x="21" y="20"/>
                        </a:cubicBezTo>
                        <a:cubicBezTo>
                          <a:pt x="21" y="20"/>
                          <a:pt x="5" y="14"/>
                          <a:pt x="1" y="0"/>
                        </a:cubicBezTo>
                        <a:close/>
                      </a:path>
                    </a:pathLst>
                  </a:custGeom>
                  <a:solidFill>
                    <a:srgbClr val="BBD6EE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677" name="Google Shape;677;p27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8" name="Google Shape;678;p27"/>
                <p:cNvSpPr/>
                <p:nvPr/>
              </p:nvSpPr>
              <p:spPr>
                <a:xfrm>
                  <a:off x="6600031" y="2867660"/>
                  <a:ext cx="269875" cy="177800"/>
                </a:xfrm>
                <a:custGeom>
                  <a:rect b="b" l="l" r="r" t="t"/>
                  <a:pathLst>
                    <a:path extrusionOk="0" h="42" w="68">
                      <a:moveTo>
                        <a:pt x="65" y="31"/>
                      </a:moveTo>
                      <a:cubicBezTo>
                        <a:pt x="68" y="22"/>
                        <a:pt x="56" y="11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79" name="Google Shape;679;p27"/>
            <p:cNvGrpSpPr/>
            <p:nvPr/>
          </p:nvGrpSpPr>
          <p:grpSpPr>
            <a:xfrm>
              <a:off x="1433718" y="2366558"/>
              <a:ext cx="4854575" cy="1558925"/>
              <a:chOff x="2012156" y="2867660"/>
              <a:chExt cx="4854575" cy="1558925"/>
            </a:xfrm>
          </p:grpSpPr>
          <p:sp>
            <p:nvSpPr>
              <p:cNvPr id="680" name="Google Shape;680;p27"/>
              <p:cNvSpPr/>
              <p:nvPr/>
            </p:nvSpPr>
            <p:spPr>
              <a:xfrm>
                <a:off x="2289761" y="3293114"/>
                <a:ext cx="4347476" cy="532071"/>
              </a:xfrm>
              <a:custGeom>
                <a:rect b="b" l="l" r="r" t="t"/>
                <a:pathLst>
                  <a:path extrusionOk="0" h="635309" w="5191016">
                    <a:moveTo>
                      <a:pt x="0" y="0"/>
                    </a:moveTo>
                    <a:lnTo>
                      <a:pt x="5191016" y="0"/>
                    </a:lnTo>
                    <a:cubicBezTo>
                      <a:pt x="5189187" y="211770"/>
                      <a:pt x="5187357" y="423539"/>
                      <a:pt x="5185528" y="635309"/>
                    </a:cubicBezTo>
                    <a:lnTo>
                      <a:pt x="0" y="6298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81" name="Google Shape;681;p27"/>
              <p:cNvGrpSpPr/>
              <p:nvPr/>
            </p:nvGrpSpPr>
            <p:grpSpPr>
              <a:xfrm>
                <a:off x="2012156" y="2867660"/>
                <a:ext cx="4854575" cy="1558925"/>
                <a:chOff x="2012156" y="2867660"/>
                <a:chExt cx="4854575" cy="1558925"/>
              </a:xfrm>
            </p:grpSpPr>
            <p:sp>
              <p:nvSpPr>
                <p:cNvPr id="682" name="Google Shape;682;p27"/>
                <p:cNvSpPr/>
                <p:nvPr/>
              </p:nvSpPr>
              <p:spPr>
                <a:xfrm>
                  <a:off x="5531644" y="3816985"/>
                  <a:ext cx="873125" cy="473075"/>
                </a:xfrm>
                <a:custGeom>
                  <a:rect b="b" l="l" r="r" t="t"/>
                  <a:pathLst>
                    <a:path extrusionOk="0" h="112" w="220">
                      <a:moveTo>
                        <a:pt x="185" y="2"/>
                      </a:moveTo>
                      <a:cubicBezTo>
                        <a:pt x="185" y="2"/>
                        <a:pt x="203" y="6"/>
                        <a:pt x="188" y="16"/>
                      </a:cubicBezTo>
                      <a:cubicBezTo>
                        <a:pt x="145" y="46"/>
                        <a:pt x="72" y="36"/>
                        <a:pt x="52" y="61"/>
                      </a:cubicBezTo>
                      <a:cubicBezTo>
                        <a:pt x="52" y="61"/>
                        <a:pt x="0" y="78"/>
                        <a:pt x="27" y="95"/>
                      </a:cubicBezTo>
                      <a:cubicBezTo>
                        <a:pt x="53" y="112"/>
                        <a:pt x="102" y="72"/>
                        <a:pt x="137" y="48"/>
                      </a:cubicBezTo>
                      <a:cubicBezTo>
                        <a:pt x="171" y="25"/>
                        <a:pt x="220" y="15"/>
                        <a:pt x="190" y="0"/>
                      </a:cubicBezTo>
                      <a:lnTo>
                        <a:pt x="185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3" name="Google Shape;683;p27"/>
                <p:cNvSpPr/>
                <p:nvPr/>
              </p:nvSpPr>
              <p:spPr>
                <a:xfrm>
                  <a:off x="4968081" y="2966085"/>
                  <a:ext cx="1143000" cy="384175"/>
                </a:xfrm>
                <a:custGeom>
                  <a:rect b="b" l="l" r="r" t="t"/>
                  <a:pathLst>
                    <a:path extrusionOk="0" h="91" w="288">
                      <a:moveTo>
                        <a:pt x="30" y="38"/>
                      </a:moveTo>
                      <a:cubicBezTo>
                        <a:pt x="30" y="38"/>
                        <a:pt x="15" y="34"/>
                        <a:pt x="18" y="20"/>
                      </a:cubicBezTo>
                      <a:cubicBezTo>
                        <a:pt x="20" y="5"/>
                        <a:pt x="79" y="0"/>
                        <a:pt x="124" y="13"/>
                      </a:cubicBezTo>
                      <a:cubicBezTo>
                        <a:pt x="170" y="26"/>
                        <a:pt x="288" y="86"/>
                        <a:pt x="201" y="91"/>
                      </a:cubicBezTo>
                      <a:cubicBezTo>
                        <a:pt x="201" y="91"/>
                        <a:pt x="197" y="88"/>
                        <a:pt x="201" y="85"/>
                      </a:cubicBezTo>
                      <a:cubicBezTo>
                        <a:pt x="201" y="85"/>
                        <a:pt x="240" y="82"/>
                        <a:pt x="219" y="67"/>
                      </a:cubicBezTo>
                      <a:cubicBezTo>
                        <a:pt x="188" y="46"/>
                        <a:pt x="168" y="32"/>
                        <a:pt x="143" y="44"/>
                      </a:cubicBezTo>
                      <a:cubicBezTo>
                        <a:pt x="110" y="58"/>
                        <a:pt x="0" y="78"/>
                        <a:pt x="30" y="38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p27"/>
                <p:cNvSpPr/>
                <p:nvPr/>
              </p:nvSpPr>
              <p:spPr>
                <a:xfrm>
                  <a:off x="5750719" y="3270885"/>
                  <a:ext cx="190500" cy="76200"/>
                </a:xfrm>
                <a:custGeom>
                  <a:rect b="b" l="l" r="r" t="t"/>
                  <a:pathLst>
                    <a:path extrusionOk="0" h="18" w="48">
                      <a:moveTo>
                        <a:pt x="3" y="13"/>
                      </a:moveTo>
                      <a:cubicBezTo>
                        <a:pt x="3" y="13"/>
                        <a:pt x="37" y="15"/>
                        <a:pt x="29" y="0"/>
                      </a:cubicBezTo>
                      <a:cubicBezTo>
                        <a:pt x="29" y="0"/>
                        <a:pt x="48" y="14"/>
                        <a:pt x="3" y="18"/>
                      </a:cubicBezTo>
                      <a:cubicBezTo>
                        <a:pt x="3" y="18"/>
                        <a:pt x="0" y="16"/>
                        <a:pt x="3" y="13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27"/>
                <p:cNvSpPr/>
                <p:nvPr/>
              </p:nvSpPr>
              <p:spPr>
                <a:xfrm>
                  <a:off x="4991894" y="2986723"/>
                  <a:ext cx="285750" cy="101600"/>
                </a:xfrm>
                <a:custGeom>
                  <a:rect b="b" l="l" r="r" t="t"/>
                  <a:pathLst>
                    <a:path extrusionOk="0" h="24" w="72">
                      <a:moveTo>
                        <a:pt x="16" y="24"/>
                      </a:moveTo>
                      <a:cubicBezTo>
                        <a:pt x="16" y="24"/>
                        <a:pt x="0" y="0"/>
                        <a:pt x="72" y="2"/>
                      </a:cubicBezTo>
                      <a:cubicBezTo>
                        <a:pt x="72" y="2"/>
                        <a:pt x="16" y="8"/>
                        <a:pt x="16" y="24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27"/>
                <p:cNvSpPr/>
                <p:nvPr/>
              </p:nvSpPr>
              <p:spPr>
                <a:xfrm>
                  <a:off x="5052219" y="3004185"/>
                  <a:ext cx="127000" cy="66675"/>
                </a:xfrm>
                <a:custGeom>
                  <a:rect b="b" l="l" r="r" t="t"/>
                  <a:pathLst>
                    <a:path extrusionOk="0" h="16" w="32">
                      <a:moveTo>
                        <a:pt x="1" y="16"/>
                      </a:moveTo>
                      <a:cubicBezTo>
                        <a:pt x="1" y="16"/>
                        <a:pt x="0" y="3"/>
                        <a:pt x="32" y="0"/>
                      </a:cubicBezTo>
                      <a:cubicBezTo>
                        <a:pt x="32" y="0"/>
                        <a:pt x="6" y="3"/>
                        <a:pt x="1" y="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27"/>
                <p:cNvSpPr/>
                <p:nvPr/>
              </p:nvSpPr>
              <p:spPr>
                <a:xfrm>
                  <a:off x="5087144" y="2966085"/>
                  <a:ext cx="631825" cy="190500"/>
                </a:xfrm>
                <a:custGeom>
                  <a:rect b="b" l="l" r="r" t="t"/>
                  <a:pathLst>
                    <a:path extrusionOk="0" h="45" w="159">
                      <a:moveTo>
                        <a:pt x="0" y="38"/>
                      </a:moveTo>
                      <a:cubicBezTo>
                        <a:pt x="0" y="38"/>
                        <a:pt x="86" y="0"/>
                        <a:pt x="159" y="44"/>
                      </a:cubicBezTo>
                      <a:cubicBezTo>
                        <a:pt x="159" y="44"/>
                        <a:pt x="159" y="45"/>
                        <a:pt x="157" y="43"/>
                      </a:cubicBezTo>
                      <a:cubicBezTo>
                        <a:pt x="154" y="41"/>
                        <a:pt x="98" y="4"/>
                        <a:pt x="0" y="38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27"/>
                <p:cNvSpPr/>
                <p:nvPr/>
              </p:nvSpPr>
              <p:spPr>
                <a:xfrm>
                  <a:off x="5703094" y="3143885"/>
                  <a:ext cx="15875" cy="20638"/>
                </a:xfrm>
                <a:custGeom>
                  <a:rect b="b" l="l" r="r" t="t"/>
                  <a:pathLst>
                    <a:path extrusionOk="0" h="5" w="4">
                      <a:moveTo>
                        <a:pt x="0" y="0"/>
                      </a:moveTo>
                      <a:cubicBezTo>
                        <a:pt x="0" y="0"/>
                        <a:pt x="4" y="4"/>
                        <a:pt x="4" y="2"/>
                      </a:cubicBezTo>
                      <a:cubicBezTo>
                        <a:pt x="4" y="2"/>
                        <a:pt x="4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27"/>
                <p:cNvSpPr/>
                <p:nvPr/>
              </p:nvSpPr>
              <p:spPr>
                <a:xfrm>
                  <a:off x="5052219" y="3050223"/>
                  <a:ext cx="447675" cy="147638"/>
                </a:xfrm>
                <a:custGeom>
                  <a:rect b="b" l="l" r="r" t="t"/>
                  <a:pathLst>
                    <a:path extrusionOk="0" h="35" w="113">
                      <a:moveTo>
                        <a:pt x="8" y="35"/>
                      </a:moveTo>
                      <a:cubicBezTo>
                        <a:pt x="8" y="35"/>
                        <a:pt x="0" y="28"/>
                        <a:pt x="12" y="19"/>
                      </a:cubicBezTo>
                      <a:cubicBezTo>
                        <a:pt x="24" y="10"/>
                        <a:pt x="85" y="0"/>
                        <a:pt x="113" y="7"/>
                      </a:cubicBezTo>
                      <a:cubicBezTo>
                        <a:pt x="113" y="7"/>
                        <a:pt x="3" y="15"/>
                        <a:pt x="8" y="35"/>
                      </a:cubicBezTo>
                      <a:close/>
                    </a:path>
                  </a:pathLst>
                </a:custGeom>
                <a:solidFill>
                  <a:srgbClr val="F4AA52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27"/>
                <p:cNvSpPr/>
                <p:nvPr/>
              </p:nvSpPr>
              <p:spPr>
                <a:xfrm>
                  <a:off x="5091906" y="3075623"/>
                  <a:ext cx="285750" cy="71438"/>
                </a:xfrm>
                <a:custGeom>
                  <a:rect b="b" l="l" r="r" t="t"/>
                  <a:pathLst>
                    <a:path extrusionOk="0" h="17" w="72">
                      <a:moveTo>
                        <a:pt x="0" y="17"/>
                      </a:moveTo>
                      <a:cubicBezTo>
                        <a:pt x="0" y="17"/>
                        <a:pt x="20" y="2"/>
                        <a:pt x="72" y="0"/>
                      </a:cubicBezTo>
                      <a:cubicBezTo>
                        <a:pt x="72" y="0"/>
                        <a:pt x="29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p27"/>
                <p:cNvSpPr/>
                <p:nvPr/>
              </p:nvSpPr>
              <p:spPr>
                <a:xfrm>
                  <a:off x="5738019" y="3977323"/>
                  <a:ext cx="346075" cy="96838"/>
                </a:xfrm>
                <a:custGeom>
                  <a:rect b="b" l="l" r="r" t="t"/>
                  <a:pathLst>
                    <a:path extrusionOk="0" h="23" w="87">
                      <a:moveTo>
                        <a:pt x="0" y="23"/>
                      </a:moveTo>
                      <a:cubicBezTo>
                        <a:pt x="0" y="23"/>
                        <a:pt x="69" y="6"/>
                        <a:pt x="85" y="1"/>
                      </a:cubicBezTo>
                      <a:cubicBezTo>
                        <a:pt x="85" y="1"/>
                        <a:pt x="87" y="0"/>
                        <a:pt x="86" y="1"/>
                      </a:cubicBezTo>
                      <a:cubicBezTo>
                        <a:pt x="85" y="2"/>
                        <a:pt x="5" y="23"/>
                        <a:pt x="0" y="23"/>
                      </a:cubicBezTo>
                      <a:close/>
                    </a:path>
                  </a:pathLst>
                </a:custGeom>
                <a:solidFill>
                  <a:srgbClr val="74441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2" name="Google Shape;692;p27"/>
                <p:cNvSpPr/>
                <p:nvPr/>
              </p:nvSpPr>
              <p:spPr>
                <a:xfrm>
                  <a:off x="6147594" y="3845560"/>
                  <a:ext cx="182563" cy="111125"/>
                </a:xfrm>
                <a:custGeom>
                  <a:rect b="b" l="l" r="r" t="t"/>
                  <a:pathLst>
                    <a:path extrusionOk="0" h="26" w="46">
                      <a:moveTo>
                        <a:pt x="42" y="0"/>
                      </a:moveTo>
                      <a:cubicBezTo>
                        <a:pt x="42" y="0"/>
                        <a:pt x="46" y="11"/>
                        <a:pt x="7" y="26"/>
                      </a:cubicBezTo>
                      <a:cubicBezTo>
                        <a:pt x="7" y="26"/>
                        <a:pt x="2" y="25"/>
                        <a:pt x="0" y="26"/>
                      </a:cubicBezTo>
                      <a:cubicBezTo>
                        <a:pt x="0" y="26"/>
                        <a:pt x="38" y="15"/>
                        <a:pt x="42" y="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3" name="Google Shape;693;p27"/>
                <p:cNvSpPr/>
                <p:nvPr/>
              </p:nvSpPr>
              <p:spPr>
                <a:xfrm>
                  <a:off x="6198394" y="3880485"/>
                  <a:ext cx="100013" cy="63500"/>
                </a:xfrm>
                <a:custGeom>
                  <a:rect b="b" l="l" r="r" t="t"/>
                  <a:pathLst>
                    <a:path extrusionOk="0" h="15" w="25">
                      <a:moveTo>
                        <a:pt x="25" y="0"/>
                      </a:moveTo>
                      <a:cubicBezTo>
                        <a:pt x="25" y="0"/>
                        <a:pt x="20" y="7"/>
                        <a:pt x="0" y="15"/>
                      </a:cubicBezTo>
                      <a:cubicBezTo>
                        <a:pt x="0" y="15"/>
                        <a:pt x="23" y="3"/>
                        <a:pt x="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4" name="Google Shape;694;p27"/>
                <p:cNvSpPr/>
                <p:nvPr/>
              </p:nvSpPr>
              <p:spPr>
                <a:xfrm>
                  <a:off x="5750719" y="4002723"/>
                  <a:ext cx="166688" cy="63500"/>
                </a:xfrm>
                <a:custGeom>
                  <a:rect b="b" l="l" r="r" t="t"/>
                  <a:pathLst>
                    <a:path extrusionOk="0" h="15" w="42">
                      <a:moveTo>
                        <a:pt x="0" y="15"/>
                      </a:moveTo>
                      <a:cubicBezTo>
                        <a:pt x="0" y="15"/>
                        <a:pt x="16" y="2"/>
                        <a:pt x="42" y="0"/>
                      </a:cubicBezTo>
                      <a:cubicBezTo>
                        <a:pt x="42" y="0"/>
                        <a:pt x="21" y="4"/>
                        <a:pt x="11" y="12"/>
                      </a:cubicBezTo>
                      <a:cubicBezTo>
                        <a:pt x="11" y="12"/>
                        <a:pt x="2" y="15"/>
                        <a:pt x="0" y="15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Google Shape;695;p27"/>
                <p:cNvSpPr/>
                <p:nvPr/>
              </p:nvSpPr>
              <p:spPr>
                <a:xfrm>
                  <a:off x="5766594" y="4015423"/>
                  <a:ext cx="87313" cy="38100"/>
                </a:xfrm>
                <a:custGeom>
                  <a:rect b="b" l="l" r="r" t="t"/>
                  <a:pathLst>
                    <a:path extrusionOk="0" h="9" w="22">
                      <a:moveTo>
                        <a:pt x="0" y="9"/>
                      </a:moveTo>
                      <a:cubicBezTo>
                        <a:pt x="0" y="9"/>
                        <a:pt x="15" y="1"/>
                        <a:pt x="22" y="0"/>
                      </a:cubicBezTo>
                      <a:cubicBezTo>
                        <a:pt x="22" y="0"/>
                        <a:pt x="3" y="8"/>
                        <a:pt x="0" y="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p27"/>
                <p:cNvSpPr/>
                <p:nvPr/>
              </p:nvSpPr>
              <p:spPr>
                <a:xfrm>
                  <a:off x="5587206" y="4028123"/>
                  <a:ext cx="385763" cy="185738"/>
                </a:xfrm>
                <a:custGeom>
                  <a:rect b="b" l="l" r="r" t="t"/>
                  <a:pathLst>
                    <a:path extrusionOk="0" h="44" w="97">
                      <a:moveTo>
                        <a:pt x="15" y="44"/>
                      </a:moveTo>
                      <a:cubicBezTo>
                        <a:pt x="15" y="44"/>
                        <a:pt x="0" y="37"/>
                        <a:pt x="14" y="25"/>
                      </a:cubicBezTo>
                      <a:cubicBezTo>
                        <a:pt x="27" y="13"/>
                        <a:pt x="81" y="3"/>
                        <a:pt x="97" y="0"/>
                      </a:cubicBezTo>
                      <a:cubicBezTo>
                        <a:pt x="97" y="0"/>
                        <a:pt x="3" y="30"/>
                        <a:pt x="15" y="44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p27"/>
                <p:cNvSpPr/>
                <p:nvPr/>
              </p:nvSpPr>
              <p:spPr>
                <a:xfrm>
                  <a:off x="5639594" y="4066223"/>
                  <a:ext cx="190500" cy="84138"/>
                </a:xfrm>
                <a:custGeom>
                  <a:rect b="b" l="l" r="r" t="t"/>
                  <a:pathLst>
                    <a:path extrusionOk="0" h="20" w="48">
                      <a:moveTo>
                        <a:pt x="48" y="0"/>
                      </a:moveTo>
                      <a:cubicBezTo>
                        <a:pt x="48" y="0"/>
                        <a:pt x="9" y="6"/>
                        <a:pt x="0" y="20"/>
                      </a:cubicBezTo>
                      <a:cubicBezTo>
                        <a:pt x="0" y="20"/>
                        <a:pt x="14" y="7"/>
                        <a:pt x="4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27"/>
                <p:cNvSpPr/>
                <p:nvPr/>
              </p:nvSpPr>
              <p:spPr>
                <a:xfrm>
                  <a:off x="4372769" y="3743960"/>
                  <a:ext cx="1047750" cy="555625"/>
                </a:xfrm>
                <a:custGeom>
                  <a:rect b="b" l="l" r="r" t="t"/>
                  <a:pathLst>
                    <a:path extrusionOk="0" h="131" w="264">
                      <a:moveTo>
                        <a:pt x="175" y="7"/>
                      </a:moveTo>
                      <a:cubicBezTo>
                        <a:pt x="175" y="7"/>
                        <a:pt x="237" y="6"/>
                        <a:pt x="180" y="33"/>
                      </a:cubicBezTo>
                      <a:cubicBezTo>
                        <a:pt x="123" y="60"/>
                        <a:pt x="44" y="26"/>
                        <a:pt x="33" y="55"/>
                      </a:cubicBezTo>
                      <a:cubicBezTo>
                        <a:pt x="29" y="65"/>
                        <a:pt x="32" y="72"/>
                        <a:pt x="32" y="72"/>
                      </a:cubicBezTo>
                      <a:cubicBezTo>
                        <a:pt x="32" y="72"/>
                        <a:pt x="0" y="81"/>
                        <a:pt x="16" y="106"/>
                      </a:cubicBezTo>
                      <a:cubicBezTo>
                        <a:pt x="33" y="131"/>
                        <a:pt x="91" y="107"/>
                        <a:pt x="128" y="71"/>
                      </a:cubicBezTo>
                      <a:cubicBezTo>
                        <a:pt x="165" y="36"/>
                        <a:pt x="264" y="15"/>
                        <a:pt x="176" y="0"/>
                      </a:cubicBezTo>
                      <a:lnTo>
                        <a:pt x="175" y="7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27"/>
                <p:cNvSpPr/>
                <p:nvPr/>
              </p:nvSpPr>
              <p:spPr>
                <a:xfrm>
                  <a:off x="4496594" y="3939223"/>
                  <a:ext cx="492125" cy="114300"/>
                </a:xfrm>
                <a:custGeom>
                  <a:rect b="b" l="l" r="r" t="t"/>
                  <a:pathLst>
                    <a:path extrusionOk="0" h="27" w="124">
                      <a:moveTo>
                        <a:pt x="0" y="27"/>
                      </a:moveTo>
                      <a:cubicBezTo>
                        <a:pt x="0" y="27"/>
                        <a:pt x="39" y="23"/>
                        <a:pt x="59" y="12"/>
                      </a:cubicBezTo>
                      <a:cubicBezTo>
                        <a:pt x="78" y="2"/>
                        <a:pt x="121" y="0"/>
                        <a:pt x="122" y="1"/>
                      </a:cubicBezTo>
                      <a:cubicBezTo>
                        <a:pt x="122" y="1"/>
                        <a:pt x="124" y="0"/>
                        <a:pt x="123" y="2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2" y="2"/>
                        <a:pt x="81" y="1"/>
                        <a:pt x="59" y="13"/>
                      </a:cubicBezTo>
                      <a:cubicBezTo>
                        <a:pt x="38" y="25"/>
                        <a:pt x="0" y="27"/>
                        <a:pt x="0" y="27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p27"/>
                <p:cNvSpPr/>
                <p:nvPr/>
              </p:nvSpPr>
              <p:spPr>
                <a:xfrm>
                  <a:off x="4983956" y="3939223"/>
                  <a:ext cx="15875" cy="12700"/>
                </a:xfrm>
                <a:custGeom>
                  <a:rect b="b" l="l" r="r" t="t"/>
                  <a:pathLst>
                    <a:path extrusionOk="0" h="3" w="4">
                      <a:moveTo>
                        <a:pt x="0" y="0"/>
                      </a:moveTo>
                      <a:cubicBezTo>
                        <a:pt x="0" y="0"/>
                        <a:pt x="3" y="1"/>
                        <a:pt x="0" y="3"/>
                      </a:cubicBezTo>
                      <a:cubicBezTo>
                        <a:pt x="0" y="3"/>
                        <a:pt x="4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1" name="Google Shape;701;p27"/>
                <p:cNvSpPr/>
                <p:nvPr/>
              </p:nvSpPr>
              <p:spPr>
                <a:xfrm>
                  <a:off x="4483894" y="3909060"/>
                  <a:ext cx="274638" cy="131763"/>
                </a:xfrm>
                <a:custGeom>
                  <a:rect b="b" l="l" r="r" t="t"/>
                  <a:pathLst>
                    <a:path extrusionOk="0" h="31" w="69">
                      <a:moveTo>
                        <a:pt x="5" y="31"/>
                      </a:moveTo>
                      <a:cubicBezTo>
                        <a:pt x="5" y="31"/>
                        <a:pt x="0" y="17"/>
                        <a:pt x="13" y="9"/>
                      </a:cubicBezTo>
                      <a:cubicBezTo>
                        <a:pt x="26" y="1"/>
                        <a:pt x="69" y="6"/>
                        <a:pt x="69" y="6"/>
                      </a:cubicBezTo>
                      <a:cubicBezTo>
                        <a:pt x="69" y="6"/>
                        <a:pt x="3" y="0"/>
                        <a:pt x="5" y="31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2" name="Google Shape;702;p27"/>
                <p:cNvSpPr/>
                <p:nvPr/>
              </p:nvSpPr>
              <p:spPr>
                <a:xfrm>
                  <a:off x="4388644" y="3956685"/>
                  <a:ext cx="465138" cy="244475"/>
                </a:xfrm>
                <a:custGeom>
                  <a:rect b="b" l="l" r="r" t="t"/>
                  <a:pathLst>
                    <a:path extrusionOk="0" h="58" w="117">
                      <a:moveTo>
                        <a:pt x="16" y="58"/>
                      </a:moveTo>
                      <a:cubicBezTo>
                        <a:pt x="16" y="58"/>
                        <a:pt x="1" y="43"/>
                        <a:pt x="17" y="30"/>
                      </a:cubicBezTo>
                      <a:cubicBezTo>
                        <a:pt x="32" y="17"/>
                        <a:pt x="48" y="28"/>
                        <a:pt x="79" y="14"/>
                      </a:cubicBezTo>
                      <a:cubicBezTo>
                        <a:pt x="111" y="0"/>
                        <a:pt x="117" y="2"/>
                        <a:pt x="117" y="2"/>
                      </a:cubicBezTo>
                      <a:cubicBezTo>
                        <a:pt x="117" y="2"/>
                        <a:pt x="82" y="17"/>
                        <a:pt x="73" y="23"/>
                      </a:cubicBezTo>
                      <a:cubicBezTo>
                        <a:pt x="50" y="39"/>
                        <a:pt x="0" y="26"/>
                        <a:pt x="16" y="5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3" name="Google Shape;703;p27"/>
                <p:cNvSpPr/>
                <p:nvPr/>
              </p:nvSpPr>
              <p:spPr>
                <a:xfrm>
                  <a:off x="4504531" y="3934460"/>
                  <a:ext cx="90488" cy="63500"/>
                </a:xfrm>
                <a:custGeom>
                  <a:rect b="b" l="l" r="r" t="t"/>
                  <a:pathLst>
                    <a:path extrusionOk="0" h="15" w="23">
                      <a:moveTo>
                        <a:pt x="0" y="15"/>
                      </a:moveTo>
                      <a:cubicBezTo>
                        <a:pt x="0" y="15"/>
                        <a:pt x="3" y="2"/>
                        <a:pt x="23" y="0"/>
                      </a:cubicBezTo>
                      <a:cubicBezTo>
                        <a:pt x="23" y="0"/>
                        <a:pt x="6" y="2"/>
                        <a:pt x="0" y="1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p27"/>
                <p:cNvSpPr/>
                <p:nvPr/>
              </p:nvSpPr>
              <p:spPr>
                <a:xfrm>
                  <a:off x="4448969" y="4032885"/>
                  <a:ext cx="233363" cy="71438"/>
                </a:xfrm>
                <a:custGeom>
                  <a:rect b="b" l="l" r="r" t="t"/>
                  <a:pathLst>
                    <a:path extrusionOk="0" h="17" w="59">
                      <a:moveTo>
                        <a:pt x="0" y="17"/>
                      </a:moveTo>
                      <a:cubicBezTo>
                        <a:pt x="0" y="17"/>
                        <a:pt x="6" y="8"/>
                        <a:pt x="20" y="6"/>
                      </a:cubicBezTo>
                      <a:cubicBezTo>
                        <a:pt x="35" y="5"/>
                        <a:pt x="53" y="4"/>
                        <a:pt x="59" y="0"/>
                      </a:cubicBezTo>
                      <a:cubicBezTo>
                        <a:pt x="59" y="0"/>
                        <a:pt x="52" y="8"/>
                        <a:pt x="17" y="8"/>
                      </a:cubicBezTo>
                      <a:cubicBezTo>
                        <a:pt x="6" y="9"/>
                        <a:pt x="0" y="17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5" name="Google Shape;705;p27"/>
                <p:cNvSpPr/>
                <p:nvPr/>
              </p:nvSpPr>
              <p:spPr>
                <a:xfrm>
                  <a:off x="2726531" y="3766185"/>
                  <a:ext cx="973138" cy="660400"/>
                </a:xfrm>
                <a:custGeom>
                  <a:rect b="b" l="l" r="r" t="t"/>
                  <a:pathLst>
                    <a:path extrusionOk="0" h="156" w="245">
                      <a:moveTo>
                        <a:pt x="174" y="2"/>
                      </a:moveTo>
                      <a:cubicBezTo>
                        <a:pt x="192" y="0"/>
                        <a:pt x="231" y="7"/>
                        <a:pt x="239" y="26"/>
                      </a:cubicBezTo>
                      <a:cubicBezTo>
                        <a:pt x="245" y="43"/>
                        <a:pt x="234" y="75"/>
                        <a:pt x="165" y="78"/>
                      </a:cubicBezTo>
                      <a:cubicBezTo>
                        <a:pt x="97" y="80"/>
                        <a:pt x="58" y="156"/>
                        <a:pt x="29" y="114"/>
                      </a:cubicBezTo>
                      <a:cubicBezTo>
                        <a:pt x="0" y="72"/>
                        <a:pt x="84" y="59"/>
                        <a:pt x="84" y="59"/>
                      </a:cubicBezTo>
                      <a:cubicBezTo>
                        <a:pt x="107" y="31"/>
                        <a:pt x="137" y="46"/>
                        <a:pt x="164" y="56"/>
                      </a:cubicBezTo>
                      <a:cubicBezTo>
                        <a:pt x="190" y="66"/>
                        <a:pt x="234" y="63"/>
                        <a:pt x="234" y="35"/>
                      </a:cubicBezTo>
                      <a:cubicBezTo>
                        <a:pt x="233" y="7"/>
                        <a:pt x="174" y="8"/>
                        <a:pt x="174" y="8"/>
                      </a:cubicBez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6" name="Google Shape;706;p27"/>
                <p:cNvSpPr/>
                <p:nvPr/>
              </p:nvSpPr>
              <p:spPr>
                <a:xfrm>
                  <a:off x="3059906" y="3997960"/>
                  <a:ext cx="325438" cy="42863"/>
                </a:xfrm>
                <a:custGeom>
                  <a:rect b="b" l="l" r="r" t="t"/>
                  <a:pathLst>
                    <a:path extrusionOk="0" h="10" w="82">
                      <a:moveTo>
                        <a:pt x="0" y="4"/>
                      </a:moveTo>
                      <a:cubicBezTo>
                        <a:pt x="0" y="4"/>
                        <a:pt x="52" y="0"/>
                        <a:pt x="80" y="9"/>
                      </a:cubicBezTo>
                      <a:cubicBezTo>
                        <a:pt x="81" y="10"/>
                        <a:pt x="82" y="8"/>
                        <a:pt x="80" y="7"/>
                      </a:cubicBezTo>
                      <a:cubicBezTo>
                        <a:pt x="77" y="6"/>
                        <a:pt x="52" y="0"/>
                        <a:pt x="0" y="4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7" name="Google Shape;707;p27"/>
                <p:cNvSpPr/>
                <p:nvPr/>
              </p:nvSpPr>
              <p:spPr>
                <a:xfrm>
                  <a:off x="3075781" y="3926523"/>
                  <a:ext cx="195263" cy="76200"/>
                </a:xfrm>
                <a:custGeom>
                  <a:rect b="b" l="l" r="r" t="t"/>
                  <a:pathLst>
                    <a:path extrusionOk="0" h="18" w="49">
                      <a:moveTo>
                        <a:pt x="0" y="18"/>
                      </a:moveTo>
                      <a:cubicBezTo>
                        <a:pt x="0" y="18"/>
                        <a:pt x="17" y="0"/>
                        <a:pt x="49" y="9"/>
                      </a:cubicBezTo>
                      <a:cubicBezTo>
                        <a:pt x="49" y="9"/>
                        <a:pt x="13" y="10"/>
                        <a:pt x="0" y="18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8" name="Google Shape;708;p27"/>
                <p:cNvSpPr/>
                <p:nvPr/>
              </p:nvSpPr>
              <p:spPr>
                <a:xfrm>
                  <a:off x="2755106" y="4007485"/>
                  <a:ext cx="534988" cy="249238"/>
                </a:xfrm>
                <a:custGeom>
                  <a:rect b="b" l="l" r="r" t="t"/>
                  <a:pathLst>
                    <a:path extrusionOk="0" h="59" w="135">
                      <a:moveTo>
                        <a:pt x="27" y="59"/>
                      </a:moveTo>
                      <a:cubicBezTo>
                        <a:pt x="27" y="59"/>
                        <a:pt x="27" y="59"/>
                        <a:pt x="26" y="59"/>
                      </a:cubicBezTo>
                      <a:cubicBezTo>
                        <a:pt x="24" y="57"/>
                        <a:pt x="8" y="39"/>
                        <a:pt x="28" y="22"/>
                      </a:cubicBezTo>
                      <a:cubicBezTo>
                        <a:pt x="49" y="4"/>
                        <a:pt x="99" y="0"/>
                        <a:pt x="135" y="4"/>
                      </a:cubicBezTo>
                      <a:cubicBezTo>
                        <a:pt x="135" y="4"/>
                        <a:pt x="0" y="11"/>
                        <a:pt x="27" y="5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9" name="Google Shape;709;p27"/>
                <p:cNvSpPr/>
                <p:nvPr/>
              </p:nvSpPr>
              <p:spPr>
                <a:xfrm>
                  <a:off x="3112294" y="3951923"/>
                  <a:ext cx="114300" cy="30163"/>
                </a:xfrm>
                <a:custGeom>
                  <a:rect b="b" l="l" r="r" t="t"/>
                  <a:pathLst>
                    <a:path extrusionOk="0" h="7" w="29">
                      <a:moveTo>
                        <a:pt x="0" y="7"/>
                      </a:moveTo>
                      <a:cubicBezTo>
                        <a:pt x="0" y="7"/>
                        <a:pt x="9" y="0"/>
                        <a:pt x="29" y="2"/>
                      </a:cubicBezTo>
                      <a:cubicBezTo>
                        <a:pt x="29" y="2"/>
                        <a:pt x="11" y="2"/>
                        <a:pt x="0" y="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27"/>
                <p:cNvSpPr/>
                <p:nvPr/>
              </p:nvSpPr>
              <p:spPr>
                <a:xfrm>
                  <a:off x="2802731" y="4036060"/>
                  <a:ext cx="225425" cy="157163"/>
                </a:xfrm>
                <a:custGeom>
                  <a:rect b="b" l="l" r="r" t="t"/>
                  <a:pathLst>
                    <a:path extrusionOk="0" h="37" w="57">
                      <a:moveTo>
                        <a:pt x="9" y="37"/>
                      </a:moveTo>
                      <a:cubicBezTo>
                        <a:pt x="9" y="37"/>
                        <a:pt x="0" y="10"/>
                        <a:pt x="57" y="0"/>
                      </a:cubicBezTo>
                      <a:cubicBezTo>
                        <a:pt x="57" y="0"/>
                        <a:pt x="8" y="8"/>
                        <a:pt x="9" y="3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1" name="Google Shape;711;p27"/>
                <p:cNvSpPr/>
                <p:nvPr/>
              </p:nvSpPr>
              <p:spPr>
                <a:xfrm>
                  <a:off x="2056606" y="2880360"/>
                  <a:ext cx="963613" cy="444500"/>
                </a:xfrm>
                <a:custGeom>
                  <a:rect b="b" l="l" r="r" t="t"/>
                  <a:pathLst>
                    <a:path extrusionOk="0" h="105" w="243">
                      <a:moveTo>
                        <a:pt x="187" y="98"/>
                      </a:moveTo>
                      <a:cubicBezTo>
                        <a:pt x="187" y="98"/>
                        <a:pt x="193" y="98"/>
                        <a:pt x="197" y="96"/>
                      </a:cubicBezTo>
                      <a:cubicBezTo>
                        <a:pt x="206" y="92"/>
                        <a:pt x="217" y="82"/>
                        <a:pt x="211" y="68"/>
                      </a:cubicBezTo>
                      <a:cubicBezTo>
                        <a:pt x="202" y="47"/>
                        <a:pt x="154" y="46"/>
                        <a:pt x="122" y="58"/>
                      </a:cubicBezTo>
                      <a:cubicBezTo>
                        <a:pt x="90" y="71"/>
                        <a:pt x="2" y="102"/>
                        <a:pt x="0" y="47"/>
                      </a:cubicBezTo>
                      <a:cubicBezTo>
                        <a:pt x="0" y="47"/>
                        <a:pt x="3" y="34"/>
                        <a:pt x="12" y="31"/>
                      </a:cubicBezTo>
                      <a:cubicBezTo>
                        <a:pt x="12" y="31"/>
                        <a:pt x="5" y="0"/>
                        <a:pt x="74" y="14"/>
                      </a:cubicBezTo>
                      <a:cubicBezTo>
                        <a:pt x="111" y="22"/>
                        <a:pt x="129" y="34"/>
                        <a:pt x="171" y="39"/>
                      </a:cubicBezTo>
                      <a:cubicBezTo>
                        <a:pt x="212" y="44"/>
                        <a:pt x="243" y="80"/>
                        <a:pt x="201" y="102"/>
                      </a:cubicBezTo>
                      <a:cubicBezTo>
                        <a:pt x="198" y="103"/>
                        <a:pt x="194" y="104"/>
                        <a:pt x="189" y="105"/>
                      </a:cubicBezTo>
                      <a:lnTo>
                        <a:pt x="187" y="98"/>
                      </a:ln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2" name="Google Shape;712;p27"/>
                <p:cNvSpPr/>
                <p:nvPr/>
              </p:nvSpPr>
              <p:spPr>
                <a:xfrm>
                  <a:off x="2104231" y="2986723"/>
                  <a:ext cx="547688" cy="76200"/>
                </a:xfrm>
                <a:custGeom>
                  <a:rect b="b" l="l" r="r" t="t"/>
                  <a:pathLst>
                    <a:path extrusionOk="0" h="18" w="138">
                      <a:moveTo>
                        <a:pt x="0" y="6"/>
                      </a:moveTo>
                      <a:cubicBezTo>
                        <a:pt x="0" y="6"/>
                        <a:pt x="55" y="1"/>
                        <a:pt x="89" y="9"/>
                      </a:cubicBezTo>
                      <a:cubicBezTo>
                        <a:pt x="123" y="18"/>
                        <a:pt x="132" y="18"/>
                        <a:pt x="132" y="18"/>
                      </a:cubicBezTo>
                      <a:cubicBezTo>
                        <a:pt x="132" y="18"/>
                        <a:pt x="138" y="15"/>
                        <a:pt x="133" y="16"/>
                      </a:cubicBezTo>
                      <a:cubicBezTo>
                        <a:pt x="123" y="17"/>
                        <a:pt x="94" y="10"/>
                        <a:pt x="90" y="8"/>
                      </a:cubicBezTo>
                      <a:cubicBezTo>
                        <a:pt x="79" y="5"/>
                        <a:pt x="24" y="0"/>
                        <a:pt x="0" y="6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3" name="Google Shape;713;p27"/>
                <p:cNvSpPr/>
                <p:nvPr/>
              </p:nvSpPr>
              <p:spPr>
                <a:xfrm>
                  <a:off x="3345656" y="3058160"/>
                  <a:ext cx="960438" cy="520700"/>
                </a:xfrm>
                <a:custGeom>
                  <a:rect b="b" l="l" r="r" t="t"/>
                  <a:pathLst>
                    <a:path extrusionOk="0" h="123" w="242">
                      <a:moveTo>
                        <a:pt x="18" y="52"/>
                      </a:moveTo>
                      <a:cubicBezTo>
                        <a:pt x="18" y="52"/>
                        <a:pt x="8" y="49"/>
                        <a:pt x="12" y="30"/>
                      </a:cubicBezTo>
                      <a:cubicBezTo>
                        <a:pt x="16" y="11"/>
                        <a:pt x="52" y="0"/>
                        <a:pt x="91" y="22"/>
                      </a:cubicBezTo>
                      <a:cubicBezTo>
                        <a:pt x="123" y="40"/>
                        <a:pt x="237" y="43"/>
                        <a:pt x="235" y="91"/>
                      </a:cubicBezTo>
                      <a:cubicBezTo>
                        <a:pt x="234" y="123"/>
                        <a:pt x="194" y="119"/>
                        <a:pt x="194" y="119"/>
                      </a:cubicBezTo>
                      <a:cubicBezTo>
                        <a:pt x="194" y="111"/>
                        <a:pt x="194" y="111"/>
                        <a:pt x="194" y="111"/>
                      </a:cubicBezTo>
                      <a:cubicBezTo>
                        <a:pt x="194" y="111"/>
                        <a:pt x="242" y="112"/>
                        <a:pt x="219" y="75"/>
                      </a:cubicBezTo>
                      <a:cubicBezTo>
                        <a:pt x="202" y="48"/>
                        <a:pt x="152" y="65"/>
                        <a:pt x="119" y="79"/>
                      </a:cubicBezTo>
                      <a:cubicBezTo>
                        <a:pt x="86" y="92"/>
                        <a:pt x="21" y="115"/>
                        <a:pt x="9" y="81"/>
                      </a:cubicBezTo>
                      <a:cubicBezTo>
                        <a:pt x="0" y="57"/>
                        <a:pt x="18" y="52"/>
                        <a:pt x="18" y="52"/>
                      </a:cubicBezTo>
                      <a:close/>
                    </a:path>
                  </a:pathLst>
                </a:custGeom>
                <a:solidFill>
                  <a:srgbClr val="EF9B2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4" name="Google Shape;714;p27"/>
                <p:cNvSpPr/>
                <p:nvPr/>
              </p:nvSpPr>
              <p:spPr>
                <a:xfrm>
                  <a:off x="2012156" y="2994660"/>
                  <a:ext cx="457200" cy="177800"/>
                </a:xfrm>
                <a:custGeom>
                  <a:rect b="b" l="l" r="r" t="t"/>
                  <a:pathLst>
                    <a:path extrusionOk="0" h="42" w="115">
                      <a:moveTo>
                        <a:pt x="23" y="42"/>
                      </a:moveTo>
                      <a:cubicBezTo>
                        <a:pt x="23" y="42"/>
                        <a:pt x="9" y="32"/>
                        <a:pt x="15" y="17"/>
                      </a:cubicBezTo>
                      <a:cubicBezTo>
                        <a:pt x="20" y="3"/>
                        <a:pt x="29" y="5"/>
                        <a:pt x="39" y="4"/>
                      </a:cubicBezTo>
                      <a:cubicBezTo>
                        <a:pt x="49" y="4"/>
                        <a:pt x="98" y="3"/>
                        <a:pt x="115" y="10"/>
                      </a:cubicBezTo>
                      <a:cubicBezTo>
                        <a:pt x="115" y="10"/>
                        <a:pt x="0" y="0"/>
                        <a:pt x="23" y="42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5" name="Google Shape;715;p27"/>
                <p:cNvSpPr/>
                <p:nvPr/>
              </p:nvSpPr>
              <p:spPr>
                <a:xfrm>
                  <a:off x="2072481" y="3012123"/>
                  <a:ext cx="166688" cy="93663"/>
                </a:xfrm>
                <a:custGeom>
                  <a:rect b="b" l="l" r="r" t="t"/>
                  <a:pathLst>
                    <a:path extrusionOk="0" h="22" w="42">
                      <a:moveTo>
                        <a:pt x="0" y="22"/>
                      </a:moveTo>
                      <a:cubicBezTo>
                        <a:pt x="0" y="22"/>
                        <a:pt x="0" y="6"/>
                        <a:pt x="11" y="3"/>
                      </a:cubicBezTo>
                      <a:cubicBezTo>
                        <a:pt x="23" y="0"/>
                        <a:pt x="42" y="3"/>
                        <a:pt x="42" y="3"/>
                      </a:cubicBezTo>
                      <a:cubicBezTo>
                        <a:pt x="42" y="3"/>
                        <a:pt x="14" y="2"/>
                        <a:pt x="8" y="7"/>
                      </a:cubicBezTo>
                      <a:cubicBezTo>
                        <a:pt x="2" y="12"/>
                        <a:pt x="0" y="22"/>
                        <a:pt x="0" y="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6" name="Google Shape;716;p27"/>
                <p:cNvSpPr/>
                <p:nvPr/>
              </p:nvSpPr>
              <p:spPr>
                <a:xfrm>
                  <a:off x="3417094" y="3223260"/>
                  <a:ext cx="560388" cy="73025"/>
                </a:xfrm>
                <a:custGeom>
                  <a:rect b="b" l="l" r="r" t="t"/>
                  <a:pathLst>
                    <a:path extrusionOk="0" h="17" w="141">
                      <a:moveTo>
                        <a:pt x="0" y="13"/>
                      </a:moveTo>
                      <a:cubicBezTo>
                        <a:pt x="0" y="13"/>
                        <a:pt x="43" y="0"/>
                        <a:pt x="78" y="8"/>
                      </a:cubicBezTo>
                      <a:cubicBezTo>
                        <a:pt x="113" y="16"/>
                        <a:pt x="138" y="14"/>
                        <a:pt x="138" y="14"/>
                      </a:cubicBezTo>
                      <a:cubicBezTo>
                        <a:pt x="138" y="14"/>
                        <a:pt x="141" y="15"/>
                        <a:pt x="137" y="16"/>
                      </a:cubicBezTo>
                      <a:cubicBezTo>
                        <a:pt x="134" y="17"/>
                        <a:pt x="88" y="12"/>
                        <a:pt x="77" y="10"/>
                      </a:cubicBezTo>
                      <a:cubicBezTo>
                        <a:pt x="67" y="7"/>
                        <a:pt x="32" y="4"/>
                        <a:pt x="0" y="13"/>
                      </a:cubicBezTo>
                      <a:close/>
                    </a:path>
                  </a:pathLst>
                </a:custGeom>
                <a:solidFill>
                  <a:srgbClr val="A4692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7" name="Google Shape;717;p27"/>
                <p:cNvSpPr/>
                <p:nvPr/>
              </p:nvSpPr>
              <p:spPr>
                <a:xfrm>
                  <a:off x="3937794" y="3286760"/>
                  <a:ext cx="34925" cy="17463"/>
                </a:xfrm>
                <a:custGeom>
                  <a:rect b="b" l="l" r="r" t="t"/>
                  <a:pathLst>
                    <a:path extrusionOk="0" h="4" w="9">
                      <a:moveTo>
                        <a:pt x="9" y="0"/>
                      </a:moveTo>
                      <a:cubicBezTo>
                        <a:pt x="9" y="0"/>
                        <a:pt x="7" y="3"/>
                        <a:pt x="0" y="2"/>
                      </a:cubicBezTo>
                      <a:cubicBezTo>
                        <a:pt x="0" y="2"/>
                        <a:pt x="8" y="4"/>
                        <a:pt x="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8" name="Google Shape;718;p27"/>
                <p:cNvSpPr/>
                <p:nvPr/>
              </p:nvSpPr>
              <p:spPr>
                <a:xfrm>
                  <a:off x="4115594" y="3413760"/>
                  <a:ext cx="193675" cy="139700"/>
                </a:xfrm>
                <a:custGeom>
                  <a:rect b="b" l="l" r="r" t="t"/>
                  <a:pathLst>
                    <a:path extrusionOk="0" h="33" w="49">
                      <a:moveTo>
                        <a:pt x="0" y="29"/>
                      </a:moveTo>
                      <a:cubicBezTo>
                        <a:pt x="0" y="29"/>
                        <a:pt x="37" y="32"/>
                        <a:pt x="35" y="0"/>
                      </a:cubicBezTo>
                      <a:cubicBezTo>
                        <a:pt x="35" y="0"/>
                        <a:pt x="49" y="32"/>
                        <a:pt x="0" y="33"/>
                      </a:cubicBezTo>
                      <a:lnTo>
                        <a:pt x="0" y="29"/>
                      </a:ln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9" name="Google Shape;719;p27"/>
                <p:cNvSpPr/>
                <p:nvPr/>
              </p:nvSpPr>
              <p:spPr>
                <a:xfrm>
                  <a:off x="3390106" y="3080385"/>
                  <a:ext cx="288925" cy="168275"/>
                </a:xfrm>
                <a:custGeom>
                  <a:rect b="b" l="l" r="r" t="t"/>
                  <a:pathLst>
                    <a:path extrusionOk="0" h="40" w="73">
                      <a:moveTo>
                        <a:pt x="4" y="40"/>
                      </a:moveTo>
                      <a:cubicBezTo>
                        <a:pt x="4" y="40"/>
                        <a:pt x="0" y="22"/>
                        <a:pt x="10" y="16"/>
                      </a:cubicBezTo>
                      <a:cubicBezTo>
                        <a:pt x="20" y="10"/>
                        <a:pt x="38" y="0"/>
                        <a:pt x="73" y="15"/>
                      </a:cubicBezTo>
                      <a:cubicBezTo>
                        <a:pt x="73" y="15"/>
                        <a:pt x="9" y="0"/>
                        <a:pt x="4" y="40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0" name="Google Shape;720;p27"/>
                <p:cNvSpPr/>
                <p:nvPr/>
              </p:nvSpPr>
              <p:spPr>
                <a:xfrm>
                  <a:off x="3361531" y="3232785"/>
                  <a:ext cx="425450" cy="206375"/>
                </a:xfrm>
                <a:custGeom>
                  <a:rect b="b" l="l" r="r" t="t"/>
                  <a:pathLst>
                    <a:path extrusionOk="0" h="49" w="107">
                      <a:moveTo>
                        <a:pt x="13" y="49"/>
                      </a:moveTo>
                      <a:cubicBezTo>
                        <a:pt x="13" y="49"/>
                        <a:pt x="0" y="35"/>
                        <a:pt x="6" y="21"/>
                      </a:cubicBezTo>
                      <a:cubicBezTo>
                        <a:pt x="12" y="7"/>
                        <a:pt x="40" y="7"/>
                        <a:pt x="60" y="6"/>
                      </a:cubicBezTo>
                      <a:cubicBezTo>
                        <a:pt x="80" y="6"/>
                        <a:pt x="100" y="12"/>
                        <a:pt x="107" y="12"/>
                      </a:cubicBezTo>
                      <a:cubicBezTo>
                        <a:pt x="107" y="12"/>
                        <a:pt x="1" y="0"/>
                        <a:pt x="13" y="49"/>
                      </a:cubicBezTo>
                      <a:close/>
                    </a:path>
                  </a:pathLst>
                </a:custGeom>
                <a:solidFill>
                  <a:srgbClr val="F4BB7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27"/>
                <p:cNvSpPr/>
                <p:nvPr/>
              </p:nvSpPr>
              <p:spPr>
                <a:xfrm>
                  <a:off x="3409156" y="3113723"/>
                  <a:ext cx="131763" cy="71438"/>
                </a:xfrm>
                <a:custGeom>
                  <a:rect b="b" l="l" r="r" t="t"/>
                  <a:pathLst>
                    <a:path extrusionOk="0" h="17" w="33">
                      <a:moveTo>
                        <a:pt x="0" y="17"/>
                      </a:moveTo>
                      <a:cubicBezTo>
                        <a:pt x="0" y="17"/>
                        <a:pt x="3" y="2"/>
                        <a:pt x="33" y="0"/>
                      </a:cubicBezTo>
                      <a:cubicBezTo>
                        <a:pt x="33" y="0"/>
                        <a:pt x="8" y="2"/>
                        <a:pt x="0" y="1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27"/>
                <p:cNvSpPr/>
                <p:nvPr/>
              </p:nvSpPr>
              <p:spPr>
                <a:xfrm>
                  <a:off x="3353594" y="3261360"/>
                  <a:ext cx="195263" cy="106363"/>
                </a:xfrm>
                <a:custGeom>
                  <a:rect b="b" l="l" r="r" t="t"/>
                  <a:pathLst>
                    <a:path extrusionOk="0" h="25" w="49">
                      <a:moveTo>
                        <a:pt x="7" y="25"/>
                      </a:moveTo>
                      <a:cubicBezTo>
                        <a:pt x="7" y="25"/>
                        <a:pt x="0" y="2"/>
                        <a:pt x="49" y="0"/>
                      </a:cubicBezTo>
                      <a:cubicBezTo>
                        <a:pt x="49" y="0"/>
                        <a:pt x="7" y="1"/>
                        <a:pt x="7" y="2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3" name="Google Shape;723;p27"/>
                <p:cNvSpPr/>
                <p:nvPr/>
              </p:nvSpPr>
              <p:spPr>
                <a:xfrm>
                  <a:off x="4639469" y="2880360"/>
                  <a:ext cx="265113" cy="174625"/>
                </a:xfrm>
                <a:custGeom>
                  <a:rect b="b" l="l" r="r" t="t"/>
                  <a:pathLst>
                    <a:path extrusionOk="0" h="41" w="67">
                      <a:moveTo>
                        <a:pt x="65" y="28"/>
                      </a:moveTo>
                      <a:cubicBezTo>
                        <a:pt x="67" y="19"/>
                        <a:pt x="55" y="8"/>
                        <a:pt x="37" y="4"/>
                      </a:cubicBezTo>
                      <a:cubicBezTo>
                        <a:pt x="20" y="0"/>
                        <a:pt x="4" y="3"/>
                        <a:pt x="2" y="12"/>
                      </a:cubicBezTo>
                      <a:cubicBezTo>
                        <a:pt x="0" y="21"/>
                        <a:pt x="12" y="32"/>
                        <a:pt x="29" y="36"/>
                      </a:cubicBezTo>
                      <a:cubicBezTo>
                        <a:pt x="47" y="41"/>
                        <a:pt x="63" y="37"/>
                        <a:pt x="65" y="28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4" name="Google Shape;724;p27"/>
                <p:cNvSpPr/>
                <p:nvPr/>
              </p:nvSpPr>
              <p:spPr>
                <a:xfrm>
                  <a:off x="5790406" y="2889885"/>
                  <a:ext cx="265113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29"/>
                      </a:moveTo>
                      <a:cubicBezTo>
                        <a:pt x="67" y="20"/>
                        <a:pt x="55" y="9"/>
                        <a:pt x="38" y="5"/>
                      </a:cubicBezTo>
                      <a:cubicBezTo>
                        <a:pt x="21" y="0"/>
                        <a:pt x="5" y="3"/>
                        <a:pt x="2" y="12"/>
                      </a:cubicBezTo>
                      <a:cubicBezTo>
                        <a:pt x="0" y="21"/>
                        <a:pt x="12" y="32"/>
                        <a:pt x="29" y="37"/>
                      </a:cubicBezTo>
                      <a:cubicBezTo>
                        <a:pt x="46" y="42"/>
                        <a:pt x="62" y="38"/>
                        <a:pt x="65" y="29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27"/>
                <p:cNvSpPr/>
                <p:nvPr/>
              </p:nvSpPr>
              <p:spPr>
                <a:xfrm>
                  <a:off x="6600031" y="2867660"/>
                  <a:ext cx="266700" cy="177800"/>
                </a:xfrm>
                <a:custGeom>
                  <a:rect b="b" l="l" r="r" t="t"/>
                  <a:pathLst>
                    <a:path extrusionOk="0" h="42" w="67">
                      <a:moveTo>
                        <a:pt x="65" y="31"/>
                      </a:moveTo>
                      <a:cubicBezTo>
                        <a:pt x="67" y="22"/>
                        <a:pt x="56" y="10"/>
                        <a:pt x="39" y="5"/>
                      </a:cubicBezTo>
                      <a:cubicBezTo>
                        <a:pt x="22" y="0"/>
                        <a:pt x="6" y="2"/>
                        <a:pt x="3" y="11"/>
                      </a:cubicBezTo>
                      <a:cubicBezTo>
                        <a:pt x="0" y="20"/>
                        <a:pt x="12" y="31"/>
                        <a:pt x="29" y="37"/>
                      </a:cubicBezTo>
                      <a:cubicBezTo>
                        <a:pt x="46" y="42"/>
                        <a:pt x="62" y="40"/>
                        <a:pt x="65" y="31"/>
                      </a:cubicBezTo>
                      <a:close/>
                    </a:path>
                  </a:pathLst>
                </a:custGeom>
                <a:solidFill>
                  <a:srgbClr val="A8D08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26" name="Google Shape;726;p27"/>
              <p:cNvSpPr/>
              <p:nvPr/>
            </p:nvSpPr>
            <p:spPr>
              <a:xfrm>
                <a:off x="2155824" y="3294588"/>
                <a:ext cx="261300" cy="5247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27"/>
              <p:cNvSpPr/>
              <p:nvPr/>
            </p:nvSpPr>
            <p:spPr>
              <a:xfrm>
                <a:off x="6484145" y="3293114"/>
                <a:ext cx="261300" cy="533400"/>
              </a:xfrm>
              <a:prstGeom prst="ellipse">
                <a:avLst/>
              </a:prstGeom>
              <a:solidFill>
                <a:srgbClr val="F2AE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ad815e67f5_3_1615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1056" name="Google Shape;1056;gad815e67f5_3_1615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1057" name="Google Shape;1057;gad815e67f5_3_16155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8" name="Google Shape;1058;gad815e67f5_3_16155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9" name="Google Shape;1059;gad815e67f5_3_1615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00" name="Shape 2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1" name="Google Shape;2101;g101a4096445_2_428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mic Sans MS"/>
              <a:buNone/>
              <a:defRPr b="0" i="0" sz="44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mic Sans MS"/>
              <a:buNone/>
              <a:defRPr b="0" i="0" sz="18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/>
        </p:txBody>
      </p:sp>
      <p:sp>
        <p:nvSpPr>
          <p:cNvPr id="2102" name="Google Shape;2102;g101a4096445_2_4289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illium Web"/>
              <a:buChar char="•"/>
              <a:defRPr b="0" i="0" sz="2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tillium Web"/>
              <a:buChar char="•"/>
              <a:defRPr b="0" i="0" sz="24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tillium Web"/>
              <a:buChar char="•"/>
              <a:defRPr b="0" i="0" sz="20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tillium Web"/>
              <a:buChar char="•"/>
              <a:defRPr b="0" i="0" sz="1800" u="none" cap="none" strike="noStrike">
                <a:solidFill>
                  <a:schemeClr val="dk1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/>
        </p:txBody>
      </p:sp>
      <p:sp>
        <p:nvSpPr>
          <p:cNvPr id="2103" name="Google Shape;2103;g101a4096445_2_4289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4" name="Google Shape;2104;g101a4096445_2_4289"/>
          <p:cNvSpPr txBox="1"/>
          <p:nvPr>
            <p:ph idx="11" type="ftr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5" name="Google Shape;2105;g101a4096445_2_428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docs.google.com/presentation/d/1TqFrwJwPpNRkeuXhJK_mTytLGLo_bK_J-sNgo7wsKlg/edit" TargetMode="External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39.png"/><Relationship Id="rId5" Type="http://schemas.openxmlformats.org/officeDocument/2006/relationships/image" Target="../media/image38.png"/><Relationship Id="rId6" Type="http://schemas.openxmlformats.org/officeDocument/2006/relationships/image" Target="../media/image4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Relationship Id="rId4" Type="http://schemas.openxmlformats.org/officeDocument/2006/relationships/image" Target="../media/image40.png"/><Relationship Id="rId5" Type="http://schemas.openxmlformats.org/officeDocument/2006/relationships/image" Target="../media/image43.png"/><Relationship Id="rId6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9.png"/><Relationship Id="rId5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png"/><Relationship Id="rId4" Type="http://schemas.openxmlformats.org/officeDocument/2006/relationships/image" Target="../media/image16.jp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9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p1"/>
          <p:cNvSpPr/>
          <p:nvPr/>
        </p:nvSpPr>
        <p:spPr>
          <a:xfrm>
            <a:off x="62853" y="4893023"/>
            <a:ext cx="80499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3F3F3F"/>
                </a:solidFill>
                <a:latin typeface="Comic Sans MS"/>
                <a:ea typeface="Comic Sans MS"/>
                <a:cs typeface="Comic Sans MS"/>
                <a:sym typeface="Comic Sans MS"/>
              </a:rPr>
              <a:t>Physiology of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0" lang="en-US" sz="5400" u="none" cap="none" strike="noStrike">
                <a:solidFill>
                  <a:srgbClr val="3F3F3F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Motor Unit</a:t>
            </a:r>
            <a:endParaRPr b="1" i="0" sz="5400" u="none" cap="none" strike="noStrike">
              <a:solidFill>
                <a:srgbClr val="3F3F3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51" name="Google Shape;3151;p1"/>
          <p:cNvSpPr txBox="1"/>
          <p:nvPr/>
        </p:nvSpPr>
        <p:spPr>
          <a:xfrm>
            <a:off x="9653248" y="5990503"/>
            <a:ext cx="18618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Arial"/>
              <a:buNone/>
            </a:pPr>
            <a:r>
              <a:rPr b="1" i="0" lang="en-US" sz="2500" u="sng" cap="none" strike="noStrike">
                <a:solidFill>
                  <a:schemeClr val="hlink"/>
                </a:solidFill>
                <a:latin typeface="Titillium Web"/>
                <a:ea typeface="Titillium Web"/>
                <a:cs typeface="Titillium Web"/>
                <a:sym typeface="Titillium Web"/>
                <a:hlinkClick r:id="rId3"/>
              </a:rPr>
              <a:t>Editing File</a:t>
            </a:r>
            <a:endParaRPr b="1" i="0" sz="2500" u="sng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52" name="Google Shape;3152;p1"/>
          <p:cNvSpPr/>
          <p:nvPr/>
        </p:nvSpPr>
        <p:spPr>
          <a:xfrm>
            <a:off x="11664642" y="-1"/>
            <a:ext cx="4278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rgbClr val="262626"/>
                </a:solidFill>
                <a:latin typeface="Comic Sans MS"/>
                <a:ea typeface="Comic Sans MS"/>
                <a:cs typeface="Comic Sans MS"/>
                <a:sym typeface="Comic Sans MS"/>
              </a:rPr>
              <a:t>6</a:t>
            </a:r>
            <a:endParaRPr b="0" i="0" sz="4800" u="none" cap="none" strike="noStrike">
              <a:solidFill>
                <a:srgbClr val="262626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153" name="Google Shape;3153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64500" y="1612850"/>
            <a:ext cx="2200151" cy="1641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7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408" name="Google Shape;3408;gad815e67f5_3_16133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9" name="Google Shape;3409;gad815e67f5_3_16133"/>
          <p:cNvSpPr txBox="1"/>
          <p:nvPr/>
        </p:nvSpPr>
        <p:spPr>
          <a:xfrm>
            <a:off x="10102025" y="0"/>
            <a:ext cx="20901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Female Slides Only</a:t>
            </a:r>
            <a:endParaRPr b="1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0" name="Google Shape;3410;gad815e67f5_3_16133"/>
          <p:cNvSpPr txBox="1"/>
          <p:nvPr>
            <p:ph type="title"/>
          </p:nvPr>
        </p:nvSpPr>
        <p:spPr>
          <a:xfrm>
            <a:off x="1121800" y="196850"/>
            <a:ext cx="45993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US"/>
              <a:t>Force Summation</a:t>
            </a:r>
            <a:endParaRPr/>
          </a:p>
        </p:txBody>
      </p:sp>
      <p:sp>
        <p:nvSpPr>
          <p:cNvPr id="3411" name="Google Shape;3411;gad815e67f5_3_16133"/>
          <p:cNvSpPr txBox="1"/>
          <p:nvPr/>
        </p:nvSpPr>
        <p:spPr>
          <a:xfrm>
            <a:off x="500025" y="931000"/>
            <a:ext cx="108537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•"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Summation: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adding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together of individual twitch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contractions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increase the intensity of overall muscle contraction. </a:t>
            </a:r>
            <a:endParaRPr b="1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2" name="Google Shape;3412;gad815e67f5_3_16133"/>
          <p:cNvSpPr/>
          <p:nvPr/>
        </p:nvSpPr>
        <p:spPr>
          <a:xfrm>
            <a:off x="2279450" y="3147925"/>
            <a:ext cx="2841300" cy="583800"/>
          </a:xfrm>
          <a:prstGeom prst="roundRect">
            <a:avLst>
              <a:gd fmla="val 19528" name="adj"/>
            </a:avLst>
          </a:prstGeom>
          <a:noFill/>
          <a:ln cap="flat" cmpd="sng" w="2857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Increasing the 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frequency of contraction. 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3" name="Google Shape;3413;gad815e67f5_3_16133"/>
          <p:cNvSpPr/>
          <p:nvPr/>
        </p:nvSpPr>
        <p:spPr>
          <a:xfrm>
            <a:off x="5005888" y="1501163"/>
            <a:ext cx="2392500" cy="479400"/>
          </a:xfrm>
          <a:prstGeom prst="roundRect">
            <a:avLst>
              <a:gd fmla="val 50000" name="adj"/>
            </a:avLst>
          </a:prstGeom>
          <a:solidFill>
            <a:srgbClr val="F6D753"/>
          </a:solidFill>
          <a:ln cap="flat" cmpd="sng" w="952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Comic Sans MS"/>
              <a:buNone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Force Summation</a:t>
            </a:r>
            <a:endParaRPr b="1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4" name="Google Shape;3414;gad815e67f5_3_16133"/>
          <p:cNvSpPr/>
          <p:nvPr/>
        </p:nvSpPr>
        <p:spPr>
          <a:xfrm>
            <a:off x="6487911" y="2409450"/>
            <a:ext cx="3376800" cy="583800"/>
          </a:xfrm>
          <a:prstGeom prst="roundRect">
            <a:avLst>
              <a:gd fmla="val 50000" name="adj"/>
            </a:avLst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Comic Sans MS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Multiple Fiber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Summation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Comic Sans MS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b="1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Recruitment of MU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5" name="Google Shape;3415;gad815e67f5_3_16133"/>
          <p:cNvSpPr/>
          <p:nvPr/>
        </p:nvSpPr>
        <p:spPr>
          <a:xfrm>
            <a:off x="2279550" y="2408688"/>
            <a:ext cx="2841300" cy="583800"/>
          </a:xfrm>
          <a:prstGeom prst="roundRect">
            <a:avLst>
              <a:gd fmla="val 50000" name="adj"/>
            </a:avLst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Comic Sans MS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Frequency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Summation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900"/>
              <a:buFont typeface="Comic Sans MS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b="1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Rate Coding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16" name="Google Shape;3416;gad815e67f5_3_16133"/>
          <p:cNvSpPr/>
          <p:nvPr/>
        </p:nvSpPr>
        <p:spPr>
          <a:xfrm>
            <a:off x="6487925" y="3147925"/>
            <a:ext cx="3376800" cy="583800"/>
          </a:xfrm>
          <a:prstGeom prst="roundRect">
            <a:avLst>
              <a:gd fmla="val 19528" name="adj"/>
            </a:avLst>
          </a:prstGeom>
          <a:noFill/>
          <a:ln cap="flat" cmpd="sng" w="2857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Increasing the number of motor units contracting simultaneously.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417" name="Google Shape;3417;gad815e67f5_3_16133"/>
          <p:cNvCxnSpPr>
            <a:stCxn id="3413" idx="2"/>
            <a:endCxn id="3414" idx="0"/>
          </p:cNvCxnSpPr>
          <p:nvPr/>
        </p:nvCxnSpPr>
        <p:spPr>
          <a:xfrm flipH="1" rot="-5400000">
            <a:off x="6974788" y="1207913"/>
            <a:ext cx="429000" cy="1974300"/>
          </a:xfrm>
          <a:prstGeom prst="bentConnector3">
            <a:avLst>
              <a:gd fmla="val 49987" name="adj1"/>
            </a:avLst>
          </a:prstGeom>
          <a:noFill/>
          <a:ln cap="flat" cmpd="sng" w="2857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18" name="Google Shape;3418;gad815e67f5_3_16133"/>
          <p:cNvCxnSpPr>
            <a:stCxn id="3415" idx="0"/>
            <a:endCxn id="3413" idx="2"/>
          </p:cNvCxnSpPr>
          <p:nvPr/>
        </p:nvCxnSpPr>
        <p:spPr>
          <a:xfrm rot="-5400000">
            <a:off x="4737150" y="943638"/>
            <a:ext cx="428100" cy="2502000"/>
          </a:xfrm>
          <a:prstGeom prst="bentConnector3">
            <a:avLst>
              <a:gd fmla="val 50003" name="adj1"/>
            </a:avLst>
          </a:prstGeom>
          <a:noFill/>
          <a:ln cap="flat" cmpd="sng" w="2857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19" name="Google Shape;3419;gad815e67f5_3_16133"/>
          <p:cNvCxnSpPr>
            <a:stCxn id="3412" idx="0"/>
            <a:endCxn id="3415" idx="2"/>
          </p:cNvCxnSpPr>
          <p:nvPr/>
        </p:nvCxnSpPr>
        <p:spPr>
          <a:xfrm rot="-5400000">
            <a:off x="3622700" y="3069925"/>
            <a:ext cx="155400" cy="600"/>
          </a:xfrm>
          <a:prstGeom prst="bentConnector3">
            <a:avLst>
              <a:gd fmla="val 50012" name="adj1"/>
            </a:avLst>
          </a:prstGeom>
          <a:noFill/>
          <a:ln cap="flat" cmpd="sng" w="2857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0" name="Google Shape;3420;gad815e67f5_3_16133"/>
          <p:cNvCxnSpPr>
            <a:stCxn id="3416" idx="0"/>
            <a:endCxn id="3414" idx="2"/>
          </p:cNvCxnSpPr>
          <p:nvPr/>
        </p:nvCxnSpPr>
        <p:spPr>
          <a:xfrm rot="-5400000">
            <a:off x="8099225" y="3070225"/>
            <a:ext cx="154800" cy="600"/>
          </a:xfrm>
          <a:prstGeom prst="bentConnector3">
            <a:avLst>
              <a:gd fmla="val 49960" name="adj1"/>
            </a:avLst>
          </a:prstGeom>
          <a:noFill/>
          <a:ln cap="flat" cmpd="sng" w="2857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421" name="Google Shape;3421;gad815e67f5_3_16133"/>
          <p:cNvPicPr preferRelativeResize="0"/>
          <p:nvPr/>
        </p:nvPicPr>
        <p:blipFill rotWithShape="1">
          <a:blip r:embed="rId3">
            <a:alphaModFix/>
          </a:blip>
          <a:srcRect b="13763" l="41047" r="21384" t="22480"/>
          <a:stretch/>
        </p:blipFill>
        <p:spPr>
          <a:xfrm>
            <a:off x="6577913" y="4471928"/>
            <a:ext cx="3197425" cy="2086008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22" name="Google Shape;3422;gad815e67f5_3_16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9548" y="4324150"/>
            <a:ext cx="2841300" cy="2228157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23" name="Google Shape;3423;gad815e67f5_3_16133"/>
          <p:cNvSpPr txBox="1"/>
          <p:nvPr/>
        </p:nvSpPr>
        <p:spPr>
          <a:xfrm>
            <a:off x="6843838" y="3904263"/>
            <a:ext cx="2664900" cy="3951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4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Increase number of working  MU.</a:t>
            </a:r>
            <a:endParaRPr b="0" i="0" sz="14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24" name="Google Shape;3424;gad815e67f5_3_16133"/>
          <p:cNvSpPr txBox="1"/>
          <p:nvPr/>
        </p:nvSpPr>
        <p:spPr>
          <a:xfrm>
            <a:off x="2368538" y="3792300"/>
            <a:ext cx="2664900" cy="3951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Repeated/frequent stimulus.</a:t>
            </a:r>
            <a:endParaRPr b="0" i="0" sz="14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25" name="Google Shape;3425;gad815e67f5_3_16133"/>
          <p:cNvSpPr txBox="1"/>
          <p:nvPr/>
        </p:nvSpPr>
        <p:spPr>
          <a:xfrm>
            <a:off x="168925" y="2483075"/>
            <a:ext cx="19743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Rate coding</a:t>
            </a: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:refers to the motor unit firing rate.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Active motor units can discharge at higher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frequencies to generate greater tensions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(contraction force).</a:t>
            </a:r>
            <a:endParaRPr b="0" i="0" sz="17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426" name="Google Shape;3426;gad815e67f5_3_16133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0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" name="Google Shape;3431;g106334f3445_0_10"/>
          <p:cNvSpPr txBox="1"/>
          <p:nvPr>
            <p:ph type="title"/>
          </p:nvPr>
        </p:nvSpPr>
        <p:spPr>
          <a:xfrm>
            <a:off x="1121800" y="196850"/>
            <a:ext cx="98817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Multiple Fiber Summation (Motor Unit Recruitment)</a:t>
            </a:r>
            <a:endParaRPr/>
          </a:p>
        </p:txBody>
      </p:sp>
      <p:pic>
        <p:nvPicPr>
          <p:cNvPr id="3432" name="Google Shape;3432;g106334f3445_0_10"/>
          <p:cNvPicPr preferRelativeResize="0"/>
          <p:nvPr/>
        </p:nvPicPr>
        <p:blipFill rotWithShape="1">
          <a:blip r:embed="rId3">
            <a:alphaModFix/>
          </a:blip>
          <a:srcRect b="14689" l="72750" r="4476" t="13122"/>
          <a:stretch/>
        </p:blipFill>
        <p:spPr>
          <a:xfrm>
            <a:off x="8687350" y="4045525"/>
            <a:ext cx="1928531" cy="224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3" name="Google Shape;3433;g106334f3445_0_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650" y="3936200"/>
            <a:ext cx="3981449" cy="2350299"/>
          </a:xfrm>
          <a:prstGeom prst="rect">
            <a:avLst/>
          </a:prstGeom>
          <a:noFill/>
          <a:ln>
            <a:noFill/>
          </a:ln>
        </p:spPr>
      </p:pic>
      <p:sp>
        <p:nvSpPr>
          <p:cNvPr id="3434" name="Google Shape;3434;g106334f3445_0_10"/>
          <p:cNvSpPr txBox="1"/>
          <p:nvPr/>
        </p:nvSpPr>
        <p:spPr>
          <a:xfrm>
            <a:off x="500025" y="1083400"/>
            <a:ext cx="108537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•"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Recruitment: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varying the number of motor units activated.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•"/>
            </a:pPr>
            <a:r>
              <a:rPr b="1" i="0" lang="en-US" sz="20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Recruitment of MU: </a:t>
            </a:r>
            <a:r>
              <a:rPr b="0" i="0" lang="en-US" sz="20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progressive activation of a muscle by successive recruitment of contractile units (MU) to accomplish increasing degrees of contractile strength (force)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r>
              <a:rPr b="0" i="0" lang="en-US" sz="2000" u="none" cap="none" strike="noStrike">
                <a:solidFill>
                  <a:srgbClr val="434343"/>
                </a:solidFill>
                <a:highlight>
                  <a:srgbClr val="FF0000"/>
                </a:highlight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1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435" name="Google Shape;3435;g106334f3445_0_10"/>
          <p:cNvGrpSpPr/>
          <p:nvPr/>
        </p:nvGrpSpPr>
        <p:grpSpPr>
          <a:xfrm>
            <a:off x="923915" y="2424939"/>
            <a:ext cx="10277461" cy="1069186"/>
            <a:chOff x="40750" y="8606438"/>
            <a:chExt cx="5620706" cy="459609"/>
          </a:xfrm>
        </p:grpSpPr>
        <p:sp>
          <p:nvSpPr>
            <p:cNvPr id="3436" name="Google Shape;3436;g106334f3445_0_10"/>
            <p:cNvSpPr/>
            <p:nvPr/>
          </p:nvSpPr>
          <p:spPr>
            <a:xfrm>
              <a:off x="3602256" y="8611249"/>
              <a:ext cx="2059200" cy="450000"/>
            </a:xfrm>
            <a:prstGeom prst="chevron">
              <a:avLst>
                <a:gd fmla="val 50000" name="adj"/>
              </a:avLst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Activation of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more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motor neurons → more activated muscle fibers →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stronger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contraction.</a:t>
              </a:r>
              <a:endParaRPr b="1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37" name="Google Shape;3437;g106334f3445_0_10"/>
            <p:cNvSpPr/>
            <p:nvPr/>
          </p:nvSpPr>
          <p:spPr>
            <a:xfrm>
              <a:off x="40750" y="8606438"/>
              <a:ext cx="1942500" cy="459600"/>
            </a:xfrm>
            <a:prstGeom prst="homePlate">
              <a:avLst>
                <a:gd fmla="val 50000" name="adj"/>
              </a:avLst>
            </a:prstGeom>
            <a:solidFill>
              <a:srgbClr val="FBE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Higher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motor unit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recruitment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→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stronger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muscle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contraction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endParaRPr b="1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38" name="Google Shape;3438;g106334f3445_0_10"/>
            <p:cNvSpPr/>
            <p:nvPr/>
          </p:nvSpPr>
          <p:spPr>
            <a:xfrm>
              <a:off x="1762601" y="8606447"/>
              <a:ext cx="2059200" cy="459600"/>
            </a:xfrm>
            <a:prstGeom prst="chevron">
              <a:avLst>
                <a:gd fmla="val 5000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Activation of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1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motor neuron →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weak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muscle contraction.</a:t>
              </a:r>
              <a:endParaRPr b="1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pic>
        <p:nvPicPr>
          <p:cNvPr id="3439" name="Google Shape;3439;g106334f3445_0_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23388" y="4045525"/>
            <a:ext cx="3667676" cy="2240974"/>
          </a:xfrm>
          <a:prstGeom prst="rect">
            <a:avLst/>
          </a:prstGeom>
          <a:noFill/>
          <a:ln>
            <a:noFill/>
          </a:ln>
        </p:spPr>
      </p:pic>
      <p:sp>
        <p:nvSpPr>
          <p:cNvPr descr="Single gear" id="3440" name="Google Shape;3440;g106334f3445_0_1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44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g101a40963d2_0_94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6" name="Google Shape;3446;g101a40963d2_0_94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7" name="Google Shape;3447;g101a40963d2_0_94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8" name="Google Shape;3448;g101a40963d2_0_94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49" name="Google Shape;3449;g101a40963d2_0_94"/>
          <p:cNvSpPr txBox="1"/>
          <p:nvPr>
            <p:ph type="title"/>
          </p:nvPr>
        </p:nvSpPr>
        <p:spPr>
          <a:xfrm>
            <a:off x="1121800" y="196850"/>
            <a:ext cx="45993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US"/>
              <a:t>The Size Principle</a:t>
            </a:r>
            <a:endParaRPr/>
          </a:p>
        </p:txBody>
      </p:sp>
      <p:pic>
        <p:nvPicPr>
          <p:cNvPr id="3450" name="Google Shape;3450;g101a40963d2_0_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43650" y="4068750"/>
            <a:ext cx="3939924" cy="2566275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51" name="Google Shape;3451;g101a40963d2_0_94"/>
          <p:cNvSpPr txBox="1"/>
          <p:nvPr/>
        </p:nvSpPr>
        <p:spPr>
          <a:xfrm>
            <a:off x="1323625" y="1261325"/>
            <a:ext cx="62844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CNS sends a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weak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signal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to contract a muscle → 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smaller MU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the muscle stimulated in preference to larger MU. 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2" name="Google Shape;3452;g101a40963d2_0_94"/>
          <p:cNvSpPr txBox="1"/>
          <p:nvPr/>
        </p:nvSpPr>
        <p:spPr>
          <a:xfrm>
            <a:off x="1323625" y="2245100"/>
            <a:ext cx="62844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As the strength of the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signal increases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, larger and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larger motor units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begin to be excited as well.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3" name="Google Shape;3453;g101a40963d2_0_94"/>
          <p:cNvSpPr txBox="1"/>
          <p:nvPr/>
        </p:nvSpPr>
        <p:spPr>
          <a:xfrm>
            <a:off x="1323625" y="3159300"/>
            <a:ext cx="62844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Largest motor units</a:t>
            </a:r>
            <a:r>
              <a:rPr b="0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 have as much as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50</a:t>
            </a:r>
            <a:r>
              <a:rPr b="0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times the contractile force of the smallest units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4" name="Google Shape;3454;g101a40963d2_0_94"/>
          <p:cNvSpPr/>
          <p:nvPr/>
        </p:nvSpPr>
        <p:spPr>
          <a:xfrm>
            <a:off x="500025" y="1223475"/>
            <a:ext cx="598500" cy="5985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5" name="Google Shape;3455;g101a40963d2_0_94"/>
          <p:cNvSpPr/>
          <p:nvPr/>
        </p:nvSpPr>
        <p:spPr>
          <a:xfrm>
            <a:off x="599779" y="1323229"/>
            <a:ext cx="399000" cy="3990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6" name="Google Shape;3456;g101a40963d2_0_94"/>
          <p:cNvSpPr txBox="1"/>
          <p:nvPr/>
        </p:nvSpPr>
        <p:spPr>
          <a:xfrm>
            <a:off x="1327225" y="4015800"/>
            <a:ext cx="6284400" cy="10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Occurs because:</a:t>
            </a:r>
            <a:r>
              <a:rPr b="0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 smaller MU are driven by small motor nerve fibers.</a:t>
            </a:r>
            <a:endParaRPr b="0" i="0" sz="16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Small motor neurons in spinal cord are more excitable than the larger ones → naturally excited first. </a:t>
            </a:r>
            <a:endParaRPr b="0" i="0" sz="16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57" name="Google Shape;3457;g101a40963d2_0_94"/>
          <p:cNvSpPr txBox="1"/>
          <p:nvPr/>
        </p:nvSpPr>
        <p:spPr>
          <a:xfrm>
            <a:off x="1327225" y="5131475"/>
            <a:ext cx="6284400" cy="13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Importance:</a:t>
            </a:r>
            <a:endParaRPr b="0" i="0" sz="16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Allows gradations of muscle force during weak contraction to occur in small steps. </a:t>
            </a:r>
            <a:endParaRPr b="0" i="0" sz="16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Steps become progressively greater when large amounts of force are required.</a:t>
            </a:r>
            <a:endParaRPr b="0" i="0" sz="16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458" name="Google Shape;3458;g101a40963d2_0_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43650" y="1249625"/>
            <a:ext cx="1915575" cy="2682750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59" name="Google Shape;3459;g101a40963d2_0_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890075" y="1249625"/>
            <a:ext cx="1872187" cy="2682751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60" name="Google Shape;3460;g101a40963d2_0_94"/>
          <p:cNvSpPr/>
          <p:nvPr/>
        </p:nvSpPr>
        <p:spPr>
          <a:xfrm>
            <a:off x="7843650" y="489350"/>
            <a:ext cx="3939900" cy="5394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25" spcFirstLastPara="1" rIns="91425" wrap="square" tIns="91425">
            <a:noAutofit/>
          </a:bodyPr>
          <a:lstStyle/>
          <a:p>
            <a:pPr indent="-190500" lvl="0" marL="3429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Titillium Web"/>
              <a:buChar char="●"/>
            </a:pPr>
            <a:r>
              <a:rPr b="0" i="0" lang="en-US" sz="14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Stimulation increases  → motor neurons get activated &gt;increases contraction force.</a:t>
            </a:r>
            <a:endParaRPr b="0" i="0" sz="17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61" name="Google Shape;3461;g101a40963d2_0_94"/>
          <p:cNvSpPr/>
          <p:nvPr/>
        </p:nvSpPr>
        <p:spPr>
          <a:xfrm>
            <a:off x="500025" y="2215550"/>
            <a:ext cx="598500" cy="5985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2" name="Google Shape;3462;g101a40963d2_0_94"/>
          <p:cNvSpPr/>
          <p:nvPr/>
        </p:nvSpPr>
        <p:spPr>
          <a:xfrm>
            <a:off x="599779" y="2315304"/>
            <a:ext cx="399000" cy="3990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3" name="Google Shape;3463;g101a40963d2_0_94"/>
          <p:cNvSpPr/>
          <p:nvPr/>
        </p:nvSpPr>
        <p:spPr>
          <a:xfrm>
            <a:off x="500025" y="3129750"/>
            <a:ext cx="598500" cy="5985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4" name="Google Shape;3464;g101a40963d2_0_94"/>
          <p:cNvSpPr/>
          <p:nvPr/>
        </p:nvSpPr>
        <p:spPr>
          <a:xfrm>
            <a:off x="599779" y="3229504"/>
            <a:ext cx="399000" cy="3990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5" name="Google Shape;3465;g101a40963d2_0_94"/>
          <p:cNvSpPr/>
          <p:nvPr/>
        </p:nvSpPr>
        <p:spPr>
          <a:xfrm>
            <a:off x="500025" y="4110913"/>
            <a:ext cx="598500" cy="5985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6" name="Google Shape;3466;g101a40963d2_0_94"/>
          <p:cNvSpPr/>
          <p:nvPr/>
        </p:nvSpPr>
        <p:spPr>
          <a:xfrm>
            <a:off x="599779" y="4210667"/>
            <a:ext cx="399000" cy="3990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7" name="Google Shape;3467;g101a40963d2_0_94"/>
          <p:cNvSpPr/>
          <p:nvPr/>
        </p:nvSpPr>
        <p:spPr>
          <a:xfrm>
            <a:off x="500025" y="5252413"/>
            <a:ext cx="598500" cy="5985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8" name="Google Shape;3468;g101a40963d2_0_94"/>
          <p:cNvSpPr/>
          <p:nvPr/>
        </p:nvSpPr>
        <p:spPr>
          <a:xfrm>
            <a:off x="599779" y="5352167"/>
            <a:ext cx="399000" cy="3990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Single gear" id="3469" name="Google Shape;3469;g101a40963d2_0_94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3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4" name="Google Shape;3474;gad815e67f5_3_173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5625" y="1138275"/>
            <a:ext cx="5074900" cy="5170149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75" name="Google Shape;3475;gad815e67f5_3_173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0825" y="1138275"/>
            <a:ext cx="5528724" cy="5170151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76" name="Google Shape;3476;gad815e67f5_3_17370"/>
          <p:cNvSpPr txBox="1"/>
          <p:nvPr/>
        </p:nvSpPr>
        <p:spPr>
          <a:xfrm>
            <a:off x="10433600" y="0"/>
            <a:ext cx="17586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Male Slides Only</a:t>
            </a:r>
            <a:endParaRPr b="1" i="0" sz="14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77" name="Google Shape;3477;gad815e67f5_3_17370"/>
          <p:cNvSpPr txBox="1"/>
          <p:nvPr>
            <p:ph type="title"/>
          </p:nvPr>
        </p:nvSpPr>
        <p:spPr>
          <a:xfrm>
            <a:off x="1121800" y="196850"/>
            <a:ext cx="52791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US"/>
              <a:t>Types of Motor Neurons</a:t>
            </a:r>
            <a:endParaRPr/>
          </a:p>
        </p:txBody>
      </p:sp>
      <p:sp>
        <p:nvSpPr>
          <p:cNvPr id="3478" name="Google Shape;3478;gad815e67f5_3_17370"/>
          <p:cNvSpPr txBox="1"/>
          <p:nvPr/>
        </p:nvSpPr>
        <p:spPr>
          <a:xfrm>
            <a:off x="7905750" y="4851400"/>
            <a:ext cx="914400" cy="45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Slow</a:t>
            </a:r>
            <a:endParaRPr b="1" i="0" sz="16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79" name="Google Shape;3479;gad815e67f5_3_17370"/>
          <p:cNvSpPr txBox="1"/>
          <p:nvPr/>
        </p:nvSpPr>
        <p:spPr>
          <a:xfrm>
            <a:off x="9486900" y="3495050"/>
            <a:ext cx="2152800" cy="45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Fast Fatigue Resistant</a:t>
            </a:r>
            <a:endParaRPr b="1" i="0" sz="16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80" name="Google Shape;3480;gad815e67f5_3_17370"/>
          <p:cNvSpPr txBox="1"/>
          <p:nvPr/>
        </p:nvSpPr>
        <p:spPr>
          <a:xfrm>
            <a:off x="10663250" y="2009150"/>
            <a:ext cx="1019100" cy="61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Fast Fatigable</a:t>
            </a:r>
            <a:endParaRPr b="1" i="0" sz="16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481" name="Google Shape;3481;gad815e67f5_3_1737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5" name="Shape 3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6" name="Google Shape;3486;p13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87" name="Google Shape;3487;p13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88" name="Google Shape;3488;p13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89" name="Google Shape;3489;p13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90" name="Google Shape;3490;p13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491" name="Google Shape;3491;p13"/>
          <p:cNvSpPr txBox="1"/>
          <p:nvPr>
            <p:ph type="title"/>
          </p:nvPr>
        </p:nvSpPr>
        <p:spPr>
          <a:xfrm>
            <a:off x="1121800" y="196850"/>
            <a:ext cx="100596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Frequency Summation (Rate Coding) &amp; Tetanization</a:t>
            </a:r>
            <a:endParaRPr/>
          </a:p>
        </p:txBody>
      </p:sp>
      <p:sp>
        <p:nvSpPr>
          <p:cNvPr id="3492" name="Google Shape;3492;p13"/>
          <p:cNvSpPr txBox="1"/>
          <p:nvPr/>
        </p:nvSpPr>
        <p:spPr>
          <a:xfrm>
            <a:off x="500025" y="1083400"/>
            <a:ext cx="10853700" cy="8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•"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Rate Coding: 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motor unit firing rate. Active MU can discharge at higher frequencies →  generate greater tensions.</a:t>
            </a:r>
            <a:endParaRPr b="0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493" name="Google Shape;3493;p13"/>
          <p:cNvGrpSpPr/>
          <p:nvPr/>
        </p:nvGrpSpPr>
        <p:grpSpPr>
          <a:xfrm>
            <a:off x="168967" y="2129634"/>
            <a:ext cx="10821060" cy="1069193"/>
            <a:chOff x="40755" y="8606440"/>
            <a:chExt cx="5917999" cy="459611"/>
          </a:xfrm>
        </p:grpSpPr>
        <p:sp>
          <p:nvSpPr>
            <p:cNvPr id="3494" name="Google Shape;3494;p13"/>
            <p:cNvSpPr/>
            <p:nvPr/>
          </p:nvSpPr>
          <p:spPr>
            <a:xfrm>
              <a:off x="3602254" y="8611244"/>
              <a:ext cx="2356500" cy="450000"/>
            </a:xfrm>
            <a:prstGeom prst="chevron">
              <a:avLst>
                <a:gd fmla="val 50000" name="adj"/>
              </a:avLst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If AHCs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fire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at very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fast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rates → fast MUPs →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stronger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contraction.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40755" y="8606440"/>
              <a:ext cx="1643400" cy="459600"/>
            </a:xfrm>
            <a:prstGeom prst="homePlate">
              <a:avLst>
                <a:gd fmla="val 50000" name="adj"/>
              </a:avLst>
            </a:prstGeom>
            <a:solidFill>
              <a:srgbClr val="FBED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Increasing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frequency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of action potentials →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stronger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force of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contraction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0" i="0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465461" y="8606451"/>
              <a:ext cx="2356500" cy="459600"/>
            </a:xfrm>
            <a:prstGeom prst="chevron">
              <a:avLst>
                <a:gd fmla="val 50000" name="adj"/>
              </a:avLst>
            </a:prstGeom>
            <a:solidFill>
              <a:srgbClr val="FBE78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AHC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fires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at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slow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rate → motor Unit potentials (MUPs) at slow rate → force of muscle contraction is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weak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3497" name="Google Shape;3497;p13"/>
          <p:cNvGrpSpPr/>
          <p:nvPr/>
        </p:nvGrpSpPr>
        <p:grpSpPr>
          <a:xfrm>
            <a:off x="1691725" y="3378975"/>
            <a:ext cx="8808550" cy="3174225"/>
            <a:chOff x="1691725" y="3683775"/>
            <a:chExt cx="8808550" cy="3174225"/>
          </a:xfrm>
        </p:grpSpPr>
        <p:grpSp>
          <p:nvGrpSpPr>
            <p:cNvPr id="3498" name="Google Shape;3498;p13"/>
            <p:cNvGrpSpPr/>
            <p:nvPr/>
          </p:nvGrpSpPr>
          <p:grpSpPr>
            <a:xfrm>
              <a:off x="1691725" y="3683775"/>
              <a:ext cx="8808549" cy="1415292"/>
              <a:chOff x="1799128" y="2773202"/>
              <a:chExt cx="8605460" cy="1306223"/>
            </a:xfrm>
          </p:grpSpPr>
          <p:sp>
            <p:nvSpPr>
              <p:cNvPr id="3499" name="Google Shape;3499;p13"/>
              <p:cNvSpPr txBox="1"/>
              <p:nvPr/>
            </p:nvSpPr>
            <p:spPr>
              <a:xfrm>
                <a:off x="4455049" y="2773202"/>
                <a:ext cx="3465600" cy="57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Arial"/>
                  <a:buNone/>
                </a:pPr>
                <a:r>
                  <a:rPr b="1" i="0" lang="en-US" sz="20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Rate Coding vs. Recruitment </a:t>
                </a:r>
                <a:endParaRPr b="0" i="0" sz="2000" u="none" cap="none" strike="noStrike">
                  <a:solidFill>
                    <a:srgbClr val="434343"/>
                  </a:solidFill>
                  <a:latin typeface="Titillium Web Light"/>
                  <a:ea typeface="Titillium Web Light"/>
                  <a:cs typeface="Titillium Web Light"/>
                  <a:sym typeface="Titillium Web Light"/>
                </a:endParaRPr>
              </a:p>
            </p:txBody>
          </p:sp>
          <p:sp>
            <p:nvSpPr>
              <p:cNvPr id="3500" name="Google Shape;3500;p13"/>
              <p:cNvSpPr/>
              <p:nvPr/>
            </p:nvSpPr>
            <p:spPr>
              <a:xfrm>
                <a:off x="1799128" y="3375025"/>
                <a:ext cx="2484000" cy="704400"/>
              </a:xfrm>
              <a:prstGeom prst="rect">
                <a:avLst/>
              </a:prstGeom>
              <a:noFill/>
              <a:ln cap="flat" cmpd="sng" w="19050">
                <a:solidFill>
                  <a:srgbClr val="F6D753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Small</a:t>
                </a:r>
                <a:r>
                  <a:rPr b="1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muscles rely more on</a:t>
                </a:r>
                <a:r>
                  <a:rPr b="1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rate coding</a:t>
                </a:r>
                <a:endParaRPr b="1" i="0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501" name="Google Shape;3501;p13"/>
              <p:cNvSpPr/>
              <p:nvPr/>
            </p:nvSpPr>
            <p:spPr>
              <a:xfrm>
                <a:off x="7920588" y="3375025"/>
                <a:ext cx="2484000" cy="704400"/>
              </a:xfrm>
              <a:prstGeom prst="rect">
                <a:avLst/>
              </a:prstGeom>
              <a:noFill/>
              <a:ln cap="flat" cmpd="sng" w="19050">
                <a:solidFill>
                  <a:srgbClr val="F6D753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000"/>
                  <a:buFont typeface="Arial"/>
                  <a:buNone/>
                </a:pPr>
                <a:r>
                  <a:rPr b="1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Large</a:t>
                </a:r>
                <a:r>
                  <a:rPr b="1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 muscles of mixed fiber types rely more on </a:t>
                </a:r>
                <a:r>
                  <a:rPr b="1" i="0" lang="en-US" sz="1600" u="none" cap="none" strike="noStrike">
                    <a:solidFill>
                      <a:schemeClr val="accent1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recruitment</a:t>
                </a:r>
                <a:endParaRPr b="1" i="0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cxnSp>
            <p:nvCxnSpPr>
              <p:cNvPr id="3502" name="Google Shape;3502;p13"/>
              <p:cNvCxnSpPr>
                <a:stCxn id="3499" idx="1"/>
                <a:endCxn id="3500" idx="0"/>
              </p:cNvCxnSpPr>
              <p:nvPr/>
            </p:nvCxnSpPr>
            <p:spPr>
              <a:xfrm flipH="1">
                <a:off x="3041149" y="3058352"/>
                <a:ext cx="1413900" cy="316800"/>
              </a:xfrm>
              <a:prstGeom prst="bentConnector2">
                <a:avLst/>
              </a:prstGeom>
              <a:noFill/>
              <a:ln cap="flat" cmpd="sng" w="19050">
                <a:solidFill>
                  <a:srgbClr val="F6D753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503" name="Google Shape;3503;p13"/>
              <p:cNvCxnSpPr>
                <a:stCxn id="3499" idx="3"/>
                <a:endCxn id="3501" idx="0"/>
              </p:cNvCxnSpPr>
              <p:nvPr/>
            </p:nvCxnSpPr>
            <p:spPr>
              <a:xfrm>
                <a:off x="7920649" y="3058352"/>
                <a:ext cx="1242000" cy="316800"/>
              </a:xfrm>
              <a:prstGeom prst="bentConnector2">
                <a:avLst/>
              </a:prstGeom>
              <a:noFill/>
              <a:ln cap="flat" cmpd="sng" w="19050">
                <a:solidFill>
                  <a:srgbClr val="F6D753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pic>
          <p:nvPicPr>
            <p:cNvPr id="3504" name="Google Shape;3504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771713" y="4460100"/>
              <a:ext cx="2759775" cy="2397900"/>
            </a:xfrm>
            <a:prstGeom prst="rect">
              <a:avLst/>
            </a:prstGeom>
            <a:noFill/>
            <a:ln cap="flat" cmpd="sng" w="952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505" name="Google Shape;3505;p13"/>
            <p:cNvSpPr/>
            <p:nvPr/>
          </p:nvSpPr>
          <p:spPr>
            <a:xfrm>
              <a:off x="1691725" y="5352900"/>
              <a:ext cx="2542500" cy="763200"/>
            </a:xfrm>
            <a:prstGeom prst="rect">
              <a:avLst/>
            </a:prstGeom>
            <a:noFill/>
            <a:ln cap="flat" cmpd="sng" w="19050">
              <a:solidFill>
                <a:srgbClr val="F6D753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Example: first dorsal interosseous.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7957775" y="5352900"/>
              <a:ext cx="2542500" cy="763200"/>
            </a:xfrm>
            <a:prstGeom prst="rect">
              <a:avLst/>
            </a:prstGeom>
            <a:noFill/>
            <a:ln cap="flat" cmpd="sng" w="19050">
              <a:solidFill>
                <a:srgbClr val="F6D753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Example: deltoid.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3507" name="Google Shape;3507;p13"/>
            <p:cNvCxnSpPr>
              <a:stCxn id="3500" idx="2"/>
              <a:endCxn id="3505" idx="0"/>
            </p:cNvCxnSpPr>
            <p:nvPr/>
          </p:nvCxnSpPr>
          <p:spPr>
            <a:xfrm flipH="1" rot="-5400000">
              <a:off x="2836436" y="5225667"/>
              <a:ext cx="253800" cy="600"/>
            </a:xfrm>
            <a:prstGeom prst="bentConnector3">
              <a:avLst>
                <a:gd fmla="val 103420" name="adj1"/>
              </a:avLst>
            </a:prstGeom>
            <a:noFill/>
            <a:ln cap="flat" cmpd="sng" w="1905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508" name="Google Shape;3508;p13"/>
            <p:cNvCxnSpPr>
              <a:stCxn id="3501" idx="2"/>
              <a:endCxn id="3506" idx="0"/>
            </p:cNvCxnSpPr>
            <p:nvPr/>
          </p:nvCxnSpPr>
          <p:spPr>
            <a:xfrm flipH="1" rot="-5400000">
              <a:off x="9102363" y="5225667"/>
              <a:ext cx="253800" cy="600"/>
            </a:xfrm>
            <a:prstGeom prst="bentConnector3">
              <a:avLst>
                <a:gd fmla="val 96909" name="adj1"/>
              </a:avLst>
            </a:prstGeom>
            <a:noFill/>
            <a:ln cap="flat" cmpd="sng" w="19050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509" name="Google Shape;3509;p13"/>
          <p:cNvSpPr/>
          <p:nvPr/>
        </p:nvSpPr>
        <p:spPr>
          <a:xfrm>
            <a:off x="2955614" y="1718124"/>
            <a:ext cx="3283500" cy="3360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there will be relaxation after each stimulation</a:t>
            </a:r>
            <a:r>
              <a:rPr b="0" i="0" lang="en-US" sz="17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0" i="0" sz="14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10" name="Google Shape;3510;p13"/>
          <p:cNvSpPr/>
          <p:nvPr/>
        </p:nvSpPr>
        <p:spPr>
          <a:xfrm>
            <a:off x="11024727" y="2007525"/>
            <a:ext cx="1092300" cy="1191300"/>
          </a:xfrm>
          <a:prstGeom prst="doubleWave">
            <a:avLst>
              <a:gd fmla="val 6250" name="adj1"/>
              <a:gd fmla="val 0" name="adj2"/>
            </a:avLst>
          </a:prstGeom>
          <a:solidFill>
            <a:srgbClr val="FBEDA0"/>
          </a:solidFill>
          <a:ln cap="flat" cmpd="sng" w="9525">
            <a:solidFill>
              <a:srgbClr val="F5C2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Thus the total strength of contraction rises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descr="Single gear" id="3511" name="Google Shape;3511;p13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5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" name="Google Shape;3516;gad815e67f5_3_17394"/>
          <p:cNvSpPr txBox="1"/>
          <p:nvPr>
            <p:ph type="title"/>
          </p:nvPr>
        </p:nvSpPr>
        <p:spPr>
          <a:xfrm>
            <a:off x="1121800" y="196850"/>
            <a:ext cx="100596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Tetanization</a:t>
            </a:r>
            <a:endParaRPr/>
          </a:p>
        </p:txBody>
      </p:sp>
      <p:sp>
        <p:nvSpPr>
          <p:cNvPr id="3517" name="Google Shape;3517;gad815e67f5_3_17394"/>
          <p:cNvSpPr/>
          <p:nvPr/>
        </p:nvSpPr>
        <p:spPr>
          <a:xfrm>
            <a:off x="651450" y="1748750"/>
            <a:ext cx="21000" cy="3758100"/>
          </a:xfrm>
          <a:prstGeom prst="rect">
            <a:avLst/>
          </a:prstGeom>
          <a:solidFill>
            <a:srgbClr val="FBE780"/>
          </a:solidFill>
          <a:ln cap="flat" cmpd="sng" w="9525">
            <a:solidFill>
              <a:srgbClr val="FBE780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18" name="Google Shape;3518;gad815e67f5_3_17394"/>
          <p:cNvSpPr/>
          <p:nvPr/>
        </p:nvSpPr>
        <p:spPr>
          <a:xfrm>
            <a:off x="500027" y="207574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19" name="Google Shape;3519;gad815e67f5_3_17394"/>
          <p:cNvSpPr/>
          <p:nvPr/>
        </p:nvSpPr>
        <p:spPr>
          <a:xfrm>
            <a:off x="500027" y="308651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20" name="Google Shape;3520;gad815e67f5_3_17394"/>
          <p:cNvSpPr/>
          <p:nvPr/>
        </p:nvSpPr>
        <p:spPr>
          <a:xfrm>
            <a:off x="500027" y="409728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21" name="Google Shape;3521;gad815e67f5_3_17394"/>
          <p:cNvSpPr txBox="1"/>
          <p:nvPr/>
        </p:nvSpPr>
        <p:spPr>
          <a:xfrm>
            <a:off x="955294" y="1911545"/>
            <a:ext cx="632400" cy="617100"/>
          </a:xfrm>
          <a:prstGeom prst="rect">
            <a:avLst/>
          </a:prstGeom>
          <a:noFill/>
          <a:ln cap="flat" cmpd="sng" w="9525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22" name="Google Shape;3522;gad815e67f5_3_17394"/>
          <p:cNvSpPr txBox="1"/>
          <p:nvPr/>
        </p:nvSpPr>
        <p:spPr>
          <a:xfrm>
            <a:off x="963382" y="2922295"/>
            <a:ext cx="632400" cy="617100"/>
          </a:xfrm>
          <a:prstGeom prst="rect">
            <a:avLst/>
          </a:prstGeom>
          <a:noFill/>
          <a:ln cap="flat" cmpd="sng" w="9525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23" name="Google Shape;3523;gad815e67f5_3_17394"/>
          <p:cNvSpPr txBox="1"/>
          <p:nvPr/>
        </p:nvSpPr>
        <p:spPr>
          <a:xfrm>
            <a:off x="971470" y="3933079"/>
            <a:ext cx="632400" cy="617100"/>
          </a:xfrm>
          <a:prstGeom prst="rect">
            <a:avLst/>
          </a:prstGeom>
          <a:noFill/>
          <a:ln cap="flat" cmpd="sng" w="9525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US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3</a:t>
            </a:r>
            <a:endParaRPr b="1" i="0" sz="2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24" name="Google Shape;3524;gad815e67f5_3_17394"/>
          <p:cNvSpPr txBox="1"/>
          <p:nvPr/>
        </p:nvSpPr>
        <p:spPr>
          <a:xfrm>
            <a:off x="1719500" y="1911400"/>
            <a:ext cx="71571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Individual twitch contractions occurring one after another at low frequency of stimulation (separate twitches).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25" name="Google Shape;3525;gad815e67f5_3_17394"/>
          <p:cNvSpPr txBox="1"/>
          <p:nvPr/>
        </p:nvSpPr>
        <p:spPr>
          <a:xfrm>
            <a:off x="1719500" y="2923075"/>
            <a:ext cx="71571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As the frequency increases, there comes a point when each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new contraction occurs before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preceding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one is over (summation). 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26" name="Google Shape;3526;gad815e67f5_3_17394"/>
          <p:cNvSpPr txBox="1"/>
          <p:nvPr/>
        </p:nvSpPr>
        <p:spPr>
          <a:xfrm>
            <a:off x="1719500" y="3933075"/>
            <a:ext cx="6872100" cy="206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Tetanization: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when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frequency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muscle stimulation reaches a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critical level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where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successive contractions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become so rapid and fuse together and the muscle contraction appears to be completely smooth and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continuous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●"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Tetany occurs because: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Enough Ca</a:t>
            </a:r>
            <a:r>
              <a:rPr b="0" baseline="3000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++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are maintained in muscle sarcoplasm, even between APs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→ full contractile state is sustained without allowing any relaxation between the APs. 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27" name="Google Shape;3527;gad815e67f5_3_17394"/>
          <p:cNvSpPr txBox="1"/>
          <p:nvPr/>
        </p:nvSpPr>
        <p:spPr>
          <a:xfrm>
            <a:off x="10102025" y="0"/>
            <a:ext cx="20901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Female Slides Only</a:t>
            </a:r>
            <a:endParaRPr b="1" i="0" sz="15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528" name="Google Shape;3528;gad815e67f5_3_1739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91600" y="1716825"/>
            <a:ext cx="3378126" cy="302805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29" name="Google Shape;3529;gad815e67f5_3_17394"/>
          <p:cNvSpPr/>
          <p:nvPr/>
        </p:nvSpPr>
        <p:spPr>
          <a:xfrm>
            <a:off x="10877550" y="2262200"/>
            <a:ext cx="785700" cy="190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0" name="Google Shape;3530;gad815e67f5_3_17394"/>
          <p:cNvSpPr/>
          <p:nvPr/>
        </p:nvSpPr>
        <p:spPr>
          <a:xfrm>
            <a:off x="3809275" y="373975"/>
            <a:ext cx="3378000" cy="4566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25" spcFirstLastPara="1" rIns="91425" wrap="square" tIns="91425">
            <a:noAutofit/>
          </a:bodyPr>
          <a:lstStyle/>
          <a:p>
            <a:pPr indent="-3048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Titillium Web"/>
              <a:buChar char="●"/>
            </a:pPr>
            <a:r>
              <a:rPr b="0" i="0" lang="en-US" sz="17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high frequency of stimulation</a:t>
            </a:r>
            <a:endParaRPr b="0" i="0" sz="14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531" name="Google Shape;3531;gad815e67f5_3_17394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5" name="Shape 3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6" name="Google Shape;3536;gad815e67f5_3_17399"/>
          <p:cNvSpPr txBox="1"/>
          <p:nvPr>
            <p:ph type="title"/>
          </p:nvPr>
        </p:nvSpPr>
        <p:spPr>
          <a:xfrm>
            <a:off x="1121800" y="196850"/>
            <a:ext cx="100596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All or None Role</a:t>
            </a:r>
            <a:endParaRPr/>
          </a:p>
        </p:txBody>
      </p:sp>
      <p:grpSp>
        <p:nvGrpSpPr>
          <p:cNvPr id="3537" name="Google Shape;3537;gad815e67f5_3_17399"/>
          <p:cNvGrpSpPr/>
          <p:nvPr/>
        </p:nvGrpSpPr>
        <p:grpSpPr>
          <a:xfrm>
            <a:off x="500014" y="1195932"/>
            <a:ext cx="751091" cy="991797"/>
            <a:chOff x="2391948" y="1635646"/>
            <a:chExt cx="805546" cy="1584088"/>
          </a:xfrm>
        </p:grpSpPr>
        <p:sp>
          <p:nvSpPr>
            <p:cNvPr id="3538" name="Google Shape;3538;gad815e67f5_3_17399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39" name="Google Shape;3539;gad815e67f5_3_17399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540" name="Google Shape;3540;gad815e67f5_3_17399"/>
          <p:cNvSpPr txBox="1"/>
          <p:nvPr/>
        </p:nvSpPr>
        <p:spPr>
          <a:xfrm>
            <a:off x="1527950" y="1231600"/>
            <a:ext cx="8054100" cy="9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“All-or-none” principle: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impulse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from motor neuron will cause contraction in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all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muscle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fibers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it innervates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or none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●"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It is followed by motor units.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541" name="Google Shape;3541;gad815e67f5_3_17399"/>
          <p:cNvGrpSpPr/>
          <p:nvPr/>
        </p:nvGrpSpPr>
        <p:grpSpPr>
          <a:xfrm>
            <a:off x="500030" y="2377405"/>
            <a:ext cx="751091" cy="991797"/>
            <a:chOff x="2391948" y="1635646"/>
            <a:chExt cx="805546" cy="1584088"/>
          </a:xfrm>
        </p:grpSpPr>
        <p:sp>
          <p:nvSpPr>
            <p:cNvPr id="3542" name="Google Shape;3542;gad815e67f5_3_17399"/>
            <p:cNvSpPr/>
            <p:nvPr/>
          </p:nvSpPr>
          <p:spPr>
            <a:xfrm>
              <a:off x="2391994" y="1635646"/>
              <a:ext cx="805500" cy="792000"/>
            </a:xfrm>
            <a:prstGeom prst="rect">
              <a:avLst/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543" name="Google Shape;3543;gad815e67f5_3_17399"/>
            <p:cNvSpPr/>
            <p:nvPr/>
          </p:nvSpPr>
          <p:spPr>
            <a:xfrm rot="10800000">
              <a:off x="2391948" y="2427734"/>
              <a:ext cx="805500" cy="792000"/>
            </a:xfrm>
            <a:prstGeom prst="triangle">
              <a:avLst>
                <a:gd fmla="val 0" name="adj"/>
              </a:avLst>
            </a:prstGeom>
            <a:solidFill>
              <a:srgbClr val="F6D75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544" name="Google Shape;3544;gad815e67f5_3_17399"/>
          <p:cNvSpPr txBox="1"/>
          <p:nvPr/>
        </p:nvSpPr>
        <p:spPr>
          <a:xfrm>
            <a:off x="1527950" y="2377400"/>
            <a:ext cx="8054100" cy="13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an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electrodiagnostic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testing  (e.g. electromyography -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EMG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) for a patient with weakness, careful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analysis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the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Motor Unit Action Potential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(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MUAP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) size, shape, and recruitment pattern can help in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distinguishing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a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myopathy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from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neuropathy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 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45" name="Google Shape;3545;gad815e67f5_3_17399"/>
          <p:cNvSpPr txBox="1"/>
          <p:nvPr/>
        </p:nvSpPr>
        <p:spPr>
          <a:xfrm>
            <a:off x="567462" y="2413066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2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46" name="Google Shape;3546;gad815e67f5_3_17399"/>
          <p:cNvSpPr txBox="1"/>
          <p:nvPr/>
        </p:nvSpPr>
        <p:spPr>
          <a:xfrm>
            <a:off x="567442" y="1231591"/>
            <a:ext cx="616500" cy="5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en-US" sz="2600" u="none" cap="none" strike="noStrike">
                <a:solidFill>
                  <a:srgbClr val="FFFFFF"/>
                </a:solidFill>
                <a:latin typeface="Titillium Web"/>
                <a:ea typeface="Titillium Web"/>
                <a:cs typeface="Titillium Web"/>
                <a:sym typeface="Titillium Web"/>
              </a:rPr>
              <a:t>1</a:t>
            </a:r>
            <a:endParaRPr b="1" i="0" sz="2600" u="none" cap="none" strike="noStrike">
              <a:solidFill>
                <a:srgbClr val="FFFFF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547" name="Google Shape;3547;gad815e67f5_3_17399"/>
          <p:cNvPicPr preferRelativeResize="0"/>
          <p:nvPr/>
        </p:nvPicPr>
        <p:blipFill rotWithShape="1">
          <a:blip r:embed="rId3">
            <a:alphaModFix/>
          </a:blip>
          <a:srcRect b="17158" l="0" r="49591" t="24688"/>
          <a:stretch/>
        </p:blipFill>
        <p:spPr>
          <a:xfrm>
            <a:off x="741184" y="3866400"/>
            <a:ext cx="2343298" cy="1914525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48" name="Google Shape;3548;gad815e67f5_3_17399"/>
          <p:cNvPicPr preferRelativeResize="0"/>
          <p:nvPr/>
        </p:nvPicPr>
        <p:blipFill rotWithShape="1">
          <a:blip r:embed="rId4">
            <a:alphaModFix/>
          </a:blip>
          <a:srcRect b="29967" l="51787" r="0" t="8192"/>
          <a:stretch/>
        </p:blipFill>
        <p:spPr>
          <a:xfrm>
            <a:off x="3504199" y="3866400"/>
            <a:ext cx="2107350" cy="1914525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549" name="Google Shape;3549;gad815e67f5_3_17399"/>
          <p:cNvSpPr txBox="1"/>
          <p:nvPr/>
        </p:nvSpPr>
        <p:spPr>
          <a:xfrm>
            <a:off x="741175" y="5780925"/>
            <a:ext cx="23433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Normal MUAP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0" name="Google Shape;3550;gad815e67f5_3_17399"/>
          <p:cNvSpPr txBox="1"/>
          <p:nvPr/>
        </p:nvSpPr>
        <p:spPr>
          <a:xfrm>
            <a:off x="3504263" y="5780775"/>
            <a:ext cx="21072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Neuropathic MUAP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1" name="Google Shape;3551;gad815e67f5_3_17399"/>
          <p:cNvSpPr txBox="1"/>
          <p:nvPr/>
        </p:nvSpPr>
        <p:spPr>
          <a:xfrm>
            <a:off x="6031275" y="5780775"/>
            <a:ext cx="26259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Myopathic MUAP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2" name="Google Shape;3552;gad815e67f5_3_17399"/>
          <p:cNvSpPr/>
          <p:nvPr/>
        </p:nvSpPr>
        <p:spPr>
          <a:xfrm>
            <a:off x="6031275" y="3866400"/>
            <a:ext cx="2625900" cy="19146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3" name="Google Shape;3553;gad815e67f5_3_17399"/>
          <p:cNvPicPr preferRelativeResize="0"/>
          <p:nvPr/>
        </p:nvPicPr>
        <p:blipFill rotWithShape="1">
          <a:blip r:embed="rId5">
            <a:alphaModFix/>
          </a:blip>
          <a:srcRect b="2" l="54197" r="3969" t="77319"/>
          <a:stretch/>
        </p:blipFill>
        <p:spPr>
          <a:xfrm>
            <a:off x="6031275" y="4337900"/>
            <a:ext cx="2530400" cy="9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4" name="Google Shape;3554;gad815e67f5_3_1739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52050" y="3864800"/>
            <a:ext cx="2625899" cy="1914525"/>
          </a:xfrm>
          <a:prstGeom prst="rect">
            <a:avLst/>
          </a:prstGeom>
          <a:noFill/>
          <a:ln>
            <a:noFill/>
          </a:ln>
        </p:spPr>
      </p:pic>
      <p:sp>
        <p:nvSpPr>
          <p:cNvPr descr="Single gear" id="3555" name="Google Shape;3555;gad815e67f5_3_17399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59" name="Shape 3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60" name="Google Shape;3560;g5624aad14800db4c_0"/>
          <p:cNvGraphicFramePr/>
          <p:nvPr/>
        </p:nvGraphicFramePr>
        <p:xfrm>
          <a:off x="425967" y="116925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{B6FF426B-15B7-48E3-A868-F95E4BCE47A8}</a:tableStyleId>
              </a:tblPr>
              <a:tblGrid>
                <a:gridCol w="717575"/>
                <a:gridCol w="2117475"/>
                <a:gridCol w="599725"/>
                <a:gridCol w="2235275"/>
                <a:gridCol w="599725"/>
                <a:gridCol w="2235275"/>
                <a:gridCol w="599725"/>
                <a:gridCol w="2235275"/>
              </a:tblGrid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50-80</a:t>
                      </a:r>
                      <a:endParaRPr sz="17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80-100</a:t>
                      </a:r>
                      <a:endParaRPr sz="17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-US" sz="17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300-600</a:t>
                      </a:r>
                      <a:endParaRPr sz="17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561" name="Google Shape;3561;g5624aad14800db4c_0"/>
          <p:cNvSpPr txBox="1"/>
          <p:nvPr/>
        </p:nvSpPr>
        <p:spPr>
          <a:xfrm>
            <a:off x="530400" y="1230703"/>
            <a:ext cx="50352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Q1: Myelination are found in?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62" name="Google Shape;3562;g5624aad14800db4c_0"/>
          <p:cNvSpPr txBox="1"/>
          <p:nvPr/>
        </p:nvSpPr>
        <p:spPr>
          <a:xfrm>
            <a:off x="500033" y="2205900"/>
            <a:ext cx="58227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Q2: A way to increase muscle contraction?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63" name="Google Shape;3563;g5624aad14800db4c_0"/>
          <p:cNvSpPr txBox="1"/>
          <p:nvPr/>
        </p:nvSpPr>
        <p:spPr>
          <a:xfrm>
            <a:off x="530400" y="3274596"/>
            <a:ext cx="54597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Q3:The location of α-Motor Neuron is in ?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64" name="Google Shape;3564;g5624aad14800db4c_0"/>
          <p:cNvSpPr txBox="1"/>
          <p:nvPr/>
        </p:nvSpPr>
        <p:spPr>
          <a:xfrm>
            <a:off x="530412" y="4353807"/>
            <a:ext cx="42435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Q4:The motor unit composed of?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65" name="Google Shape;3565;g5624aad14800db4c_0"/>
          <p:cNvSpPr txBox="1"/>
          <p:nvPr/>
        </p:nvSpPr>
        <p:spPr>
          <a:xfrm>
            <a:off x="530400" y="5407205"/>
            <a:ext cx="54597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Q5:The average motor unit all over the body?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66" name="Google Shape;3566;g5624aad14800db4c_0"/>
          <p:cNvSpPr txBox="1"/>
          <p:nvPr/>
        </p:nvSpPr>
        <p:spPr>
          <a:xfrm>
            <a:off x="1354683" y="1746982"/>
            <a:ext cx="14772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Dendrites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67" name="Google Shape;3567;g5624aad14800db4c_0"/>
          <p:cNvSpPr txBox="1"/>
          <p:nvPr/>
        </p:nvSpPr>
        <p:spPr>
          <a:xfrm>
            <a:off x="4194601" y="1687577"/>
            <a:ext cx="1583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Cell body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68" name="Google Shape;3568;g5624aad14800db4c_0"/>
          <p:cNvSpPr txBox="1"/>
          <p:nvPr/>
        </p:nvSpPr>
        <p:spPr>
          <a:xfrm>
            <a:off x="6952071" y="1687567"/>
            <a:ext cx="11259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Axon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69" name="Google Shape;3569;g5624aad14800db4c_0"/>
          <p:cNvSpPr txBox="1"/>
          <p:nvPr/>
        </p:nvSpPr>
        <p:spPr>
          <a:xfrm>
            <a:off x="9621433" y="1687567"/>
            <a:ext cx="18444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None of them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70" name="Google Shape;3570;g5624aad14800db4c_0"/>
          <p:cNvSpPr txBox="1"/>
          <p:nvPr/>
        </p:nvSpPr>
        <p:spPr>
          <a:xfrm>
            <a:off x="1045605" y="2626233"/>
            <a:ext cx="2409600" cy="7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Increase motor unit recruitment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71" name="Google Shape;3571;g5624aad14800db4c_0"/>
          <p:cNvSpPr txBox="1"/>
          <p:nvPr/>
        </p:nvSpPr>
        <p:spPr>
          <a:xfrm>
            <a:off x="3781400" y="2728933"/>
            <a:ext cx="22089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Decrease motor unit recruitment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72" name="Google Shape;3572;g5624aad14800db4c_0"/>
          <p:cNvSpPr txBox="1"/>
          <p:nvPr/>
        </p:nvSpPr>
        <p:spPr>
          <a:xfrm>
            <a:off x="6695733" y="2672833"/>
            <a:ext cx="24096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Increase the length of muscle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73" name="Google Shape;3573;g5624aad14800db4c_0"/>
          <p:cNvSpPr txBox="1"/>
          <p:nvPr/>
        </p:nvSpPr>
        <p:spPr>
          <a:xfrm>
            <a:off x="9478233" y="2728933"/>
            <a:ext cx="24096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Decrease the length of muscle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74" name="Google Shape;3574;g5624aad14800db4c_0"/>
          <p:cNvSpPr txBox="1"/>
          <p:nvPr/>
        </p:nvSpPr>
        <p:spPr>
          <a:xfrm>
            <a:off x="1045598" y="3820250"/>
            <a:ext cx="2409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Anterior horn cell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75" name="Google Shape;3575;g5624aad14800db4c_0"/>
          <p:cNvSpPr txBox="1"/>
          <p:nvPr/>
        </p:nvSpPr>
        <p:spPr>
          <a:xfrm>
            <a:off x="3681000" y="3893458"/>
            <a:ext cx="2409600" cy="2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Posterior horn cell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76" name="Google Shape;3576;g5624aad14800db4c_0"/>
          <p:cNvSpPr txBox="1"/>
          <p:nvPr/>
        </p:nvSpPr>
        <p:spPr>
          <a:xfrm>
            <a:off x="6796133" y="3822700"/>
            <a:ext cx="22089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Lateral horn cell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77" name="Google Shape;3577;g5624aad14800db4c_0"/>
          <p:cNvSpPr txBox="1"/>
          <p:nvPr/>
        </p:nvSpPr>
        <p:spPr>
          <a:xfrm>
            <a:off x="9560233" y="3820272"/>
            <a:ext cx="19668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Medial horn cell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78" name="Google Shape;3578;g5624aad14800db4c_0"/>
          <p:cNvSpPr txBox="1"/>
          <p:nvPr/>
        </p:nvSpPr>
        <p:spPr>
          <a:xfrm>
            <a:off x="1045600" y="4742027"/>
            <a:ext cx="2409600" cy="61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Motor horn only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79" name="Google Shape;3579;g5624aad14800db4c_0"/>
          <p:cNvSpPr txBox="1"/>
          <p:nvPr/>
        </p:nvSpPr>
        <p:spPr>
          <a:xfrm>
            <a:off x="3881800" y="4792800"/>
            <a:ext cx="22089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Muscle fibers only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80" name="Google Shape;3580;g5624aad14800db4c_0"/>
          <p:cNvSpPr txBox="1"/>
          <p:nvPr/>
        </p:nvSpPr>
        <p:spPr>
          <a:xfrm>
            <a:off x="6600133" y="4867200"/>
            <a:ext cx="26007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Single β motor neuron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+ muscle fibers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81" name="Google Shape;3581;g5624aad14800db4c_0"/>
          <p:cNvSpPr txBox="1"/>
          <p:nvPr/>
        </p:nvSpPr>
        <p:spPr>
          <a:xfrm>
            <a:off x="9439433" y="4867200"/>
            <a:ext cx="24873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Single α motor neuron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 + muscle fibers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82" name="Google Shape;3582;g5624aad14800db4c_0"/>
          <p:cNvSpPr txBox="1"/>
          <p:nvPr/>
        </p:nvSpPr>
        <p:spPr>
          <a:xfrm>
            <a:off x="1354666" y="5969500"/>
            <a:ext cx="11259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2-3</a:t>
            </a:r>
            <a:endParaRPr b="0" i="0" sz="17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83" name="Google Shape;3583;g5624aad14800db4c_0"/>
          <p:cNvSpPr txBox="1"/>
          <p:nvPr/>
        </p:nvSpPr>
        <p:spPr>
          <a:xfrm>
            <a:off x="2454200" y="6461867"/>
            <a:ext cx="58227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CCCCCC"/>
                </a:solidFill>
                <a:latin typeface="Titillium Web"/>
                <a:ea typeface="Titillium Web"/>
                <a:cs typeface="Titillium Web"/>
                <a:sym typeface="Titillium Web"/>
              </a:rPr>
              <a:t>Answers: 1.C 2.A 3.A 4.D 5.C</a:t>
            </a:r>
            <a:endParaRPr b="0" i="0" sz="2100" u="none" cap="none" strike="noStrike">
              <a:solidFill>
                <a:srgbClr val="CCCC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84" name="Google Shape;3584;g5624aad14800db4c_0"/>
          <p:cNvSpPr txBox="1"/>
          <p:nvPr/>
        </p:nvSpPr>
        <p:spPr>
          <a:xfrm>
            <a:off x="950000" y="191868"/>
            <a:ext cx="2600700" cy="7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MCQs:</a:t>
            </a:r>
            <a:endParaRPr b="1" i="0" sz="33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descr="Single gear" id="3585" name="Google Shape;3585;g5624aad14800db4c_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89" name="Shape 3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90" name="Google Shape;3590;g5624aad14800db4c_79"/>
          <p:cNvGraphicFramePr/>
          <p:nvPr/>
        </p:nvGraphicFramePr>
        <p:xfrm>
          <a:off x="425967" y="11714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{B6FF426B-15B7-48E3-A868-F95E4BCE47A8}</a:tableStyleId>
              </a:tblPr>
              <a:tblGrid>
                <a:gridCol w="717575"/>
                <a:gridCol w="2117475"/>
                <a:gridCol w="599725"/>
                <a:gridCol w="2235275"/>
                <a:gridCol w="599725"/>
                <a:gridCol w="2235275"/>
                <a:gridCol w="599725"/>
                <a:gridCol w="2235275"/>
              </a:tblGrid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3425">
                <a:tc gridSpan="8"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BE780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  <a:tr h="51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t/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B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Recruitment</a:t>
                      </a:r>
                      <a:endParaRPr sz="13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C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A and B</a:t>
                      </a:r>
                      <a:endParaRPr sz="13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D</a:t>
                      </a:r>
                      <a:endParaRPr sz="19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u="none" cap="none" strike="noStrike">
                          <a:latin typeface="Titillium Web"/>
                          <a:ea typeface="Titillium Web"/>
                          <a:cs typeface="Titillium Web"/>
                          <a:sym typeface="Titillium Web"/>
                        </a:rPr>
                        <a:t>neither A and B</a:t>
                      </a:r>
                      <a:endParaRPr sz="1300" u="none" cap="none" strike="noStrike">
                        <a:latin typeface="Titillium Web"/>
                        <a:ea typeface="Titillium Web"/>
                        <a:cs typeface="Titillium Web"/>
                        <a:sym typeface="Titillium Web"/>
                      </a:endParaRPr>
                    </a:p>
                  </a:txBody>
                  <a:tcPr marT="121900" marB="121900" marR="121900" marL="121900">
                    <a:lnL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BE78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591" name="Google Shape;3591;g5624aad14800db4c_79"/>
          <p:cNvSpPr txBox="1"/>
          <p:nvPr/>
        </p:nvSpPr>
        <p:spPr>
          <a:xfrm>
            <a:off x="425975" y="1063900"/>
            <a:ext cx="10452900" cy="70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Q6:Comparing between two muscles A and B, The ratio of muscle fibers to motor neurons of muscle A is 10. and B is 19. which of these statements is correct ?</a:t>
            </a:r>
            <a:endParaRPr b="0" i="0" sz="15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2" name="Google Shape;3592;g5624aad14800db4c_79"/>
          <p:cNvSpPr txBox="1"/>
          <p:nvPr/>
        </p:nvSpPr>
        <p:spPr>
          <a:xfrm>
            <a:off x="500025" y="2205900"/>
            <a:ext cx="75501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Q7:Muscles that composed of fewer motor units with many fibers per unit ?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3" name="Google Shape;3593;g5624aad14800db4c_79"/>
          <p:cNvSpPr txBox="1"/>
          <p:nvPr/>
        </p:nvSpPr>
        <p:spPr>
          <a:xfrm>
            <a:off x="530400" y="3242527"/>
            <a:ext cx="70917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Q8:Which motor units in the spinal cord are more excitable and excited first?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4" name="Google Shape;3594;g5624aad14800db4c_79"/>
          <p:cNvSpPr txBox="1"/>
          <p:nvPr/>
        </p:nvSpPr>
        <p:spPr>
          <a:xfrm>
            <a:off x="425981" y="4469675"/>
            <a:ext cx="109965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Q9:Repeated stimulation of a skeletal muscle fiber causes a sustained contraction (tetanus). Accumulation of which solute in intracellular fluid is responsible for the tetanus?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5" name="Google Shape;3595;g5624aad14800db4c_79"/>
          <p:cNvSpPr txBox="1"/>
          <p:nvPr/>
        </p:nvSpPr>
        <p:spPr>
          <a:xfrm>
            <a:off x="500025" y="5465767"/>
            <a:ext cx="54597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Q10:First dorsal interosseous muscles rely more on ?</a:t>
            </a:r>
            <a:endParaRPr b="0" i="0" sz="1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6" name="Google Shape;3596;g5624aad14800db4c_79"/>
          <p:cNvSpPr txBox="1"/>
          <p:nvPr/>
        </p:nvSpPr>
        <p:spPr>
          <a:xfrm>
            <a:off x="1232275" y="1746975"/>
            <a:ext cx="19668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Muscle B is more precise than A</a:t>
            </a:r>
            <a:endParaRPr b="0" i="0" sz="13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7" name="Google Shape;3597;g5624aad14800db4c_79"/>
          <p:cNvSpPr txBox="1"/>
          <p:nvPr/>
        </p:nvSpPr>
        <p:spPr>
          <a:xfrm>
            <a:off x="4066950" y="1746975"/>
            <a:ext cx="1923300" cy="45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Muscle A is more precise than B</a:t>
            </a:r>
            <a:endParaRPr b="0" i="0" sz="13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8" name="Google Shape;3598;g5624aad14800db4c_79"/>
          <p:cNvSpPr txBox="1"/>
          <p:nvPr/>
        </p:nvSpPr>
        <p:spPr>
          <a:xfrm>
            <a:off x="6505488" y="1698075"/>
            <a:ext cx="2600700" cy="5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two muscles have the same precision</a:t>
            </a:r>
            <a:endParaRPr b="0" i="0" sz="13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599" name="Google Shape;3599;g5624aad14800db4c_79"/>
          <p:cNvSpPr txBox="1"/>
          <p:nvPr/>
        </p:nvSpPr>
        <p:spPr>
          <a:xfrm>
            <a:off x="9621433" y="1756364"/>
            <a:ext cx="18444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information given isn’t enough</a:t>
            </a:r>
            <a:endParaRPr b="0" i="0" sz="13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0" name="Google Shape;3600;g5624aad14800db4c_79"/>
          <p:cNvSpPr txBox="1"/>
          <p:nvPr/>
        </p:nvSpPr>
        <p:spPr>
          <a:xfrm>
            <a:off x="1045600" y="2783725"/>
            <a:ext cx="1966800" cy="45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Trunk muscles</a:t>
            </a:r>
            <a:endParaRPr b="0" i="0" sz="13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1" name="Google Shape;3601;g5624aad14800db4c_79"/>
          <p:cNvSpPr txBox="1"/>
          <p:nvPr/>
        </p:nvSpPr>
        <p:spPr>
          <a:xfrm>
            <a:off x="3749625" y="2790525"/>
            <a:ext cx="2208900" cy="45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Hand muscles</a:t>
            </a:r>
            <a:endParaRPr b="0" i="0" sz="13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2" name="Google Shape;3602;g5624aad14800db4c_79"/>
          <p:cNvSpPr txBox="1"/>
          <p:nvPr/>
        </p:nvSpPr>
        <p:spPr>
          <a:xfrm>
            <a:off x="6695750" y="2739076"/>
            <a:ext cx="2409600" cy="5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Eye muscles</a:t>
            </a:r>
            <a:endParaRPr b="0" i="0" sz="13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3" name="Google Shape;3603;g5624aad14800db4c_79"/>
          <p:cNvSpPr txBox="1"/>
          <p:nvPr/>
        </p:nvSpPr>
        <p:spPr>
          <a:xfrm>
            <a:off x="9478225" y="2728924"/>
            <a:ext cx="2409600" cy="55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Laryngeal muscles</a:t>
            </a:r>
            <a:endParaRPr b="0" i="0" sz="13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4" name="Google Shape;3604;g5624aad14800db4c_79"/>
          <p:cNvSpPr txBox="1"/>
          <p:nvPr/>
        </p:nvSpPr>
        <p:spPr>
          <a:xfrm>
            <a:off x="1045598" y="3820250"/>
            <a:ext cx="24096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small motoneurons</a:t>
            </a:r>
            <a:endParaRPr b="0" i="0" sz="1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5" name="Google Shape;3605;g5624aad14800db4c_79"/>
          <p:cNvSpPr txBox="1"/>
          <p:nvPr/>
        </p:nvSpPr>
        <p:spPr>
          <a:xfrm>
            <a:off x="3681000" y="3893458"/>
            <a:ext cx="2409600" cy="24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large motoneurons</a:t>
            </a:r>
            <a:endParaRPr b="0" i="0" sz="13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6" name="Google Shape;3606;g5624aad14800db4c_79"/>
          <p:cNvSpPr txBox="1"/>
          <p:nvPr/>
        </p:nvSpPr>
        <p:spPr>
          <a:xfrm>
            <a:off x="6796133" y="3822700"/>
            <a:ext cx="22089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branched motoneurons</a:t>
            </a:r>
            <a:endParaRPr b="0" i="0" sz="13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7" name="Google Shape;3607;g5624aad14800db4c_79"/>
          <p:cNvSpPr txBox="1"/>
          <p:nvPr/>
        </p:nvSpPr>
        <p:spPr>
          <a:xfrm>
            <a:off x="9560233" y="3820272"/>
            <a:ext cx="19668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None of them</a:t>
            </a:r>
            <a:endParaRPr b="0" i="0" sz="13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8" name="Google Shape;3608;g5624aad14800db4c_79"/>
          <p:cNvSpPr txBox="1"/>
          <p:nvPr/>
        </p:nvSpPr>
        <p:spPr>
          <a:xfrm>
            <a:off x="1367950" y="5005725"/>
            <a:ext cx="13221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Na+</a:t>
            </a:r>
            <a:endParaRPr b="0" i="0" sz="13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09" name="Google Shape;3609;g5624aad14800db4c_79"/>
          <p:cNvSpPr txBox="1"/>
          <p:nvPr/>
        </p:nvSpPr>
        <p:spPr>
          <a:xfrm>
            <a:off x="3881800" y="4867200"/>
            <a:ext cx="22089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0" name="Google Shape;3610;g5624aad14800db4c_79"/>
          <p:cNvSpPr txBox="1"/>
          <p:nvPr/>
        </p:nvSpPr>
        <p:spPr>
          <a:xfrm>
            <a:off x="6600133" y="4867200"/>
            <a:ext cx="26007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Cl-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1" name="Google Shape;3611;g5624aad14800db4c_79"/>
          <p:cNvSpPr txBox="1"/>
          <p:nvPr/>
        </p:nvSpPr>
        <p:spPr>
          <a:xfrm>
            <a:off x="9439426" y="4867200"/>
            <a:ext cx="1966800" cy="51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Ca2+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2" name="Google Shape;3612;g5624aad14800db4c_79"/>
          <p:cNvSpPr txBox="1"/>
          <p:nvPr/>
        </p:nvSpPr>
        <p:spPr>
          <a:xfrm>
            <a:off x="1354666" y="5969500"/>
            <a:ext cx="11259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Rate Coding</a:t>
            </a:r>
            <a:endParaRPr b="0" i="0" sz="13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13" name="Google Shape;3613;g5624aad14800db4c_79"/>
          <p:cNvSpPr txBox="1"/>
          <p:nvPr/>
        </p:nvSpPr>
        <p:spPr>
          <a:xfrm>
            <a:off x="2454200" y="6461867"/>
            <a:ext cx="5822700" cy="39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-US" sz="2100" u="none" cap="none" strike="noStrike">
                <a:solidFill>
                  <a:srgbClr val="CCCCCC"/>
                </a:solidFill>
                <a:latin typeface="Titillium Web"/>
                <a:ea typeface="Titillium Web"/>
                <a:cs typeface="Titillium Web"/>
                <a:sym typeface="Titillium Web"/>
              </a:rPr>
              <a:t>Answers: 6.B 7.A 8.A 9.D 10.A</a:t>
            </a:r>
            <a:endParaRPr b="0" i="0" sz="2100" u="none" cap="none" strike="noStrike">
              <a:solidFill>
                <a:srgbClr val="CCCCCC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614" name="Google Shape;3614;g5624aad14800db4c_79"/>
          <p:cNvSpPr txBox="1"/>
          <p:nvPr/>
        </p:nvSpPr>
        <p:spPr>
          <a:xfrm>
            <a:off x="950000" y="191868"/>
            <a:ext cx="2600700" cy="7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i="0" lang="en-US" sz="3300" u="none" cap="none" strike="noStrike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MCQs:</a:t>
            </a:r>
            <a:endParaRPr b="1" i="0" sz="3300" u="none" cap="none" strike="noStrike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descr="Single gear" id="3615" name="Google Shape;3615;g5624aad14800db4c_79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6" name="Google Shape;3616;g5624aad14800db4c_79"/>
          <p:cNvSpPr txBox="1"/>
          <p:nvPr/>
        </p:nvSpPr>
        <p:spPr>
          <a:xfrm>
            <a:off x="6781800" y="6477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special thanks to team 441 Qbank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0" name="Shape 3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mail" id="3621" name="Google Shape;3621;g101a4096445_2_42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2475" y="6277649"/>
            <a:ext cx="304225" cy="3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2" name="Google Shape;3622;g101a4096445_2_42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15000" y="0"/>
            <a:ext cx="1121975" cy="112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23" name="Google Shape;3623;g101a4096445_2_4268"/>
          <p:cNvSpPr txBox="1"/>
          <p:nvPr/>
        </p:nvSpPr>
        <p:spPr>
          <a:xfrm>
            <a:off x="2187000" y="1283300"/>
            <a:ext cx="31671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000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Dema Alkhattabi</a:t>
            </a:r>
            <a:endParaRPr b="0" i="0" sz="24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24" name="Google Shape;3624;g101a4096445_2_4268"/>
          <p:cNvSpPr/>
          <p:nvPr/>
        </p:nvSpPr>
        <p:spPr>
          <a:xfrm>
            <a:off x="0" y="668877"/>
            <a:ext cx="121920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3A3838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Team Leaders</a:t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25" name="Google Shape;3625;g101a4096445_2_4268"/>
          <p:cNvSpPr/>
          <p:nvPr/>
        </p:nvSpPr>
        <p:spPr>
          <a:xfrm>
            <a:off x="3282350" y="3464725"/>
            <a:ext cx="25644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Maram Beyari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Maha Alkoryshy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Nouf Aldhalaan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26" name="Google Shape;3626;g101a4096445_2_4268"/>
          <p:cNvSpPr/>
          <p:nvPr/>
        </p:nvSpPr>
        <p:spPr>
          <a:xfrm>
            <a:off x="800100" y="6241800"/>
            <a:ext cx="4387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-US" sz="2300" u="none" cap="none" strike="noStrike">
                <a:solidFill>
                  <a:srgbClr val="CC4125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Physio442</a:t>
            </a:r>
            <a:r>
              <a:rPr b="0" i="0" lang="en-US" sz="23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@gmail.com</a:t>
            </a:r>
            <a:endParaRPr b="0" i="0" sz="19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627" name="Google Shape;3627;g101a4096445_2_4268"/>
          <p:cNvGrpSpPr/>
          <p:nvPr/>
        </p:nvGrpSpPr>
        <p:grpSpPr>
          <a:xfrm>
            <a:off x="2293778" y="1323019"/>
            <a:ext cx="341023" cy="453251"/>
            <a:chOff x="7598438" y="4266131"/>
            <a:chExt cx="260283" cy="345914"/>
          </a:xfrm>
        </p:grpSpPr>
        <p:sp>
          <p:nvSpPr>
            <p:cNvPr id="3628" name="Google Shape;3628;g101a4096445_2_4268"/>
            <p:cNvSpPr/>
            <p:nvPr/>
          </p:nvSpPr>
          <p:spPr>
            <a:xfrm>
              <a:off x="7598438" y="4266131"/>
              <a:ext cx="260283" cy="345914"/>
            </a:xfrm>
            <a:custGeom>
              <a:rect b="b" l="l" r="r" t="t"/>
              <a:pathLst>
                <a:path extrusionOk="0" h="10919" w="8216">
                  <a:moveTo>
                    <a:pt x="6525" y="3477"/>
                  </a:moveTo>
                  <a:cubicBezTo>
                    <a:pt x="6644" y="3513"/>
                    <a:pt x="6763" y="3525"/>
                    <a:pt x="6882" y="3537"/>
                  </a:cubicBezTo>
                  <a:lnTo>
                    <a:pt x="6882" y="4430"/>
                  </a:lnTo>
                  <a:cubicBezTo>
                    <a:pt x="6882" y="4882"/>
                    <a:pt x="6941" y="5251"/>
                    <a:pt x="7060" y="5549"/>
                  </a:cubicBezTo>
                  <a:cubicBezTo>
                    <a:pt x="7072" y="5597"/>
                    <a:pt x="7072" y="5656"/>
                    <a:pt x="7060" y="5692"/>
                  </a:cubicBezTo>
                  <a:cubicBezTo>
                    <a:pt x="7037" y="5740"/>
                    <a:pt x="7001" y="5775"/>
                    <a:pt x="6953" y="5787"/>
                  </a:cubicBezTo>
                  <a:cubicBezTo>
                    <a:pt x="6608" y="5906"/>
                    <a:pt x="6120" y="6049"/>
                    <a:pt x="5572" y="6156"/>
                  </a:cubicBezTo>
                  <a:cubicBezTo>
                    <a:pt x="6144" y="5728"/>
                    <a:pt x="6525" y="5025"/>
                    <a:pt x="6525" y="4251"/>
                  </a:cubicBezTo>
                  <a:lnTo>
                    <a:pt x="6525" y="3477"/>
                  </a:lnTo>
                  <a:close/>
                  <a:moveTo>
                    <a:pt x="4120" y="334"/>
                  </a:moveTo>
                  <a:cubicBezTo>
                    <a:pt x="5644" y="334"/>
                    <a:pt x="6882" y="1572"/>
                    <a:pt x="6882" y="3096"/>
                  </a:cubicBezTo>
                  <a:lnTo>
                    <a:pt x="6882" y="3239"/>
                  </a:lnTo>
                  <a:cubicBezTo>
                    <a:pt x="6596" y="3192"/>
                    <a:pt x="6322" y="3132"/>
                    <a:pt x="6060" y="3061"/>
                  </a:cubicBezTo>
                  <a:cubicBezTo>
                    <a:pt x="6043" y="3054"/>
                    <a:pt x="6026" y="3051"/>
                    <a:pt x="6010" y="3051"/>
                  </a:cubicBezTo>
                  <a:cubicBezTo>
                    <a:pt x="5937" y="3051"/>
                    <a:pt x="5880" y="3112"/>
                    <a:pt x="5870" y="3180"/>
                  </a:cubicBezTo>
                  <a:cubicBezTo>
                    <a:pt x="5834" y="3263"/>
                    <a:pt x="5894" y="3358"/>
                    <a:pt x="5989" y="3370"/>
                  </a:cubicBezTo>
                  <a:cubicBezTo>
                    <a:pt x="6060" y="3382"/>
                    <a:pt x="6132" y="3418"/>
                    <a:pt x="6203" y="3430"/>
                  </a:cubicBezTo>
                  <a:lnTo>
                    <a:pt x="6203" y="4275"/>
                  </a:lnTo>
                  <a:cubicBezTo>
                    <a:pt x="6191" y="5394"/>
                    <a:pt x="5275" y="6323"/>
                    <a:pt x="4120" y="6323"/>
                  </a:cubicBezTo>
                  <a:cubicBezTo>
                    <a:pt x="2989" y="6323"/>
                    <a:pt x="2060" y="5394"/>
                    <a:pt x="2060" y="4251"/>
                  </a:cubicBezTo>
                  <a:lnTo>
                    <a:pt x="2060" y="3573"/>
                  </a:lnTo>
                  <a:cubicBezTo>
                    <a:pt x="2060" y="3477"/>
                    <a:pt x="1976" y="3406"/>
                    <a:pt x="1893" y="3406"/>
                  </a:cubicBezTo>
                  <a:cubicBezTo>
                    <a:pt x="1798" y="3406"/>
                    <a:pt x="1726" y="3477"/>
                    <a:pt x="1726" y="3573"/>
                  </a:cubicBezTo>
                  <a:lnTo>
                    <a:pt x="1726" y="4251"/>
                  </a:lnTo>
                  <a:cubicBezTo>
                    <a:pt x="1726" y="5025"/>
                    <a:pt x="2096" y="5716"/>
                    <a:pt x="2679" y="6156"/>
                  </a:cubicBezTo>
                  <a:cubicBezTo>
                    <a:pt x="2131" y="6037"/>
                    <a:pt x="1643" y="5906"/>
                    <a:pt x="1298" y="5787"/>
                  </a:cubicBezTo>
                  <a:cubicBezTo>
                    <a:pt x="1250" y="5775"/>
                    <a:pt x="1203" y="5740"/>
                    <a:pt x="1191" y="5692"/>
                  </a:cubicBezTo>
                  <a:cubicBezTo>
                    <a:pt x="1179" y="5656"/>
                    <a:pt x="1179" y="5609"/>
                    <a:pt x="1191" y="5561"/>
                  </a:cubicBezTo>
                  <a:cubicBezTo>
                    <a:pt x="1310" y="5263"/>
                    <a:pt x="1369" y="4882"/>
                    <a:pt x="1369" y="4442"/>
                  </a:cubicBezTo>
                  <a:lnTo>
                    <a:pt x="1369" y="3239"/>
                  </a:lnTo>
                  <a:cubicBezTo>
                    <a:pt x="1405" y="3239"/>
                    <a:pt x="1417" y="3227"/>
                    <a:pt x="1429" y="3227"/>
                  </a:cubicBezTo>
                  <a:cubicBezTo>
                    <a:pt x="1476" y="3216"/>
                    <a:pt x="2417" y="2942"/>
                    <a:pt x="3227" y="2275"/>
                  </a:cubicBezTo>
                  <a:cubicBezTo>
                    <a:pt x="3286" y="2221"/>
                    <a:pt x="3361" y="2195"/>
                    <a:pt x="3435" y="2195"/>
                  </a:cubicBezTo>
                  <a:cubicBezTo>
                    <a:pt x="3509" y="2195"/>
                    <a:pt x="3584" y="2221"/>
                    <a:pt x="3643" y="2275"/>
                  </a:cubicBezTo>
                  <a:cubicBezTo>
                    <a:pt x="3965" y="2513"/>
                    <a:pt x="4501" y="2858"/>
                    <a:pt x="5251" y="3132"/>
                  </a:cubicBezTo>
                  <a:cubicBezTo>
                    <a:pt x="5273" y="3141"/>
                    <a:pt x="5295" y="3144"/>
                    <a:pt x="5315" y="3144"/>
                  </a:cubicBezTo>
                  <a:cubicBezTo>
                    <a:pt x="5382" y="3144"/>
                    <a:pt x="5438" y="3104"/>
                    <a:pt x="5465" y="3049"/>
                  </a:cubicBezTo>
                  <a:cubicBezTo>
                    <a:pt x="5489" y="2954"/>
                    <a:pt x="5453" y="2870"/>
                    <a:pt x="5370" y="2835"/>
                  </a:cubicBezTo>
                  <a:cubicBezTo>
                    <a:pt x="4655" y="2573"/>
                    <a:pt x="4155" y="2239"/>
                    <a:pt x="3858" y="2025"/>
                  </a:cubicBezTo>
                  <a:cubicBezTo>
                    <a:pt x="3735" y="1931"/>
                    <a:pt x="3591" y="1883"/>
                    <a:pt x="3449" y="1883"/>
                  </a:cubicBezTo>
                  <a:cubicBezTo>
                    <a:pt x="3302" y="1883"/>
                    <a:pt x="3157" y="1934"/>
                    <a:pt x="3036" y="2037"/>
                  </a:cubicBezTo>
                  <a:cubicBezTo>
                    <a:pt x="2357" y="2584"/>
                    <a:pt x="1560" y="2870"/>
                    <a:pt x="1381" y="2918"/>
                  </a:cubicBezTo>
                  <a:cubicBezTo>
                    <a:pt x="1476" y="1465"/>
                    <a:pt x="2667" y="334"/>
                    <a:pt x="4120" y="334"/>
                  </a:cubicBezTo>
                  <a:close/>
                  <a:moveTo>
                    <a:pt x="4989" y="6466"/>
                  </a:moveTo>
                  <a:lnTo>
                    <a:pt x="4989" y="6823"/>
                  </a:lnTo>
                  <a:lnTo>
                    <a:pt x="4715" y="7871"/>
                  </a:lnTo>
                  <a:cubicBezTo>
                    <a:pt x="4536" y="7978"/>
                    <a:pt x="4334" y="8014"/>
                    <a:pt x="4120" y="8014"/>
                  </a:cubicBezTo>
                  <a:cubicBezTo>
                    <a:pt x="3917" y="8014"/>
                    <a:pt x="3703" y="7954"/>
                    <a:pt x="3524" y="7871"/>
                  </a:cubicBezTo>
                  <a:lnTo>
                    <a:pt x="3262" y="6823"/>
                  </a:lnTo>
                  <a:lnTo>
                    <a:pt x="3262" y="6466"/>
                  </a:lnTo>
                  <a:cubicBezTo>
                    <a:pt x="3524" y="6573"/>
                    <a:pt x="3822" y="6633"/>
                    <a:pt x="4120" y="6633"/>
                  </a:cubicBezTo>
                  <a:cubicBezTo>
                    <a:pt x="4417" y="6633"/>
                    <a:pt x="4715" y="6573"/>
                    <a:pt x="4989" y="6466"/>
                  </a:cubicBezTo>
                  <a:close/>
                  <a:moveTo>
                    <a:pt x="2619" y="9895"/>
                  </a:moveTo>
                  <a:lnTo>
                    <a:pt x="2619" y="10597"/>
                  </a:lnTo>
                  <a:lnTo>
                    <a:pt x="1226" y="10597"/>
                  </a:lnTo>
                  <a:lnTo>
                    <a:pt x="1226" y="9895"/>
                  </a:lnTo>
                  <a:lnTo>
                    <a:pt x="1762" y="9895"/>
                  </a:lnTo>
                  <a:lnTo>
                    <a:pt x="1762" y="9907"/>
                  </a:lnTo>
                  <a:cubicBezTo>
                    <a:pt x="1762" y="10002"/>
                    <a:pt x="1834" y="10074"/>
                    <a:pt x="1917" y="10074"/>
                  </a:cubicBezTo>
                  <a:cubicBezTo>
                    <a:pt x="2012" y="10074"/>
                    <a:pt x="2084" y="10002"/>
                    <a:pt x="2084" y="9907"/>
                  </a:cubicBezTo>
                  <a:lnTo>
                    <a:pt x="2084" y="9895"/>
                  </a:lnTo>
                  <a:close/>
                  <a:moveTo>
                    <a:pt x="4108" y="1"/>
                  </a:moveTo>
                  <a:cubicBezTo>
                    <a:pt x="2417" y="1"/>
                    <a:pt x="1048" y="1370"/>
                    <a:pt x="1048" y="3061"/>
                  </a:cubicBezTo>
                  <a:lnTo>
                    <a:pt x="1048" y="4430"/>
                  </a:lnTo>
                  <a:cubicBezTo>
                    <a:pt x="1048" y="4942"/>
                    <a:pt x="953" y="5251"/>
                    <a:pt x="881" y="5430"/>
                  </a:cubicBezTo>
                  <a:cubicBezTo>
                    <a:pt x="833" y="5561"/>
                    <a:pt x="833" y="5692"/>
                    <a:pt x="893" y="5811"/>
                  </a:cubicBezTo>
                  <a:cubicBezTo>
                    <a:pt x="953" y="5930"/>
                    <a:pt x="1060" y="6037"/>
                    <a:pt x="1191" y="6085"/>
                  </a:cubicBezTo>
                  <a:cubicBezTo>
                    <a:pt x="1607" y="6216"/>
                    <a:pt x="2238" y="6406"/>
                    <a:pt x="2917" y="6525"/>
                  </a:cubicBezTo>
                  <a:lnTo>
                    <a:pt x="2917" y="6752"/>
                  </a:lnTo>
                  <a:lnTo>
                    <a:pt x="2250" y="7061"/>
                  </a:lnTo>
                  <a:cubicBezTo>
                    <a:pt x="2143" y="7109"/>
                    <a:pt x="2060" y="7216"/>
                    <a:pt x="2024" y="7335"/>
                  </a:cubicBezTo>
                  <a:cubicBezTo>
                    <a:pt x="2012" y="7407"/>
                    <a:pt x="2012" y="7466"/>
                    <a:pt x="2024" y="7537"/>
                  </a:cubicBezTo>
                  <a:lnTo>
                    <a:pt x="786" y="7978"/>
                  </a:lnTo>
                  <a:cubicBezTo>
                    <a:pt x="310" y="8133"/>
                    <a:pt x="0" y="8585"/>
                    <a:pt x="0" y="9085"/>
                  </a:cubicBezTo>
                  <a:lnTo>
                    <a:pt x="0" y="10752"/>
                  </a:lnTo>
                  <a:cubicBezTo>
                    <a:pt x="0" y="10847"/>
                    <a:pt x="71" y="10919"/>
                    <a:pt x="167" y="10919"/>
                  </a:cubicBezTo>
                  <a:cubicBezTo>
                    <a:pt x="250" y="10919"/>
                    <a:pt x="333" y="10847"/>
                    <a:pt x="333" y="10752"/>
                  </a:cubicBezTo>
                  <a:lnTo>
                    <a:pt x="333" y="9085"/>
                  </a:lnTo>
                  <a:cubicBezTo>
                    <a:pt x="333" y="8716"/>
                    <a:pt x="572" y="8395"/>
                    <a:pt x="905" y="8276"/>
                  </a:cubicBezTo>
                  <a:lnTo>
                    <a:pt x="2203" y="7811"/>
                  </a:lnTo>
                  <a:lnTo>
                    <a:pt x="2369" y="8014"/>
                  </a:lnTo>
                  <a:lnTo>
                    <a:pt x="2191" y="8276"/>
                  </a:lnTo>
                  <a:cubicBezTo>
                    <a:pt x="2096" y="8419"/>
                    <a:pt x="2084" y="8597"/>
                    <a:pt x="2143" y="8764"/>
                  </a:cubicBezTo>
                  <a:lnTo>
                    <a:pt x="2512" y="9550"/>
                  </a:lnTo>
                  <a:lnTo>
                    <a:pt x="2024" y="9550"/>
                  </a:lnTo>
                  <a:lnTo>
                    <a:pt x="2024" y="9371"/>
                  </a:lnTo>
                  <a:cubicBezTo>
                    <a:pt x="2024" y="9276"/>
                    <a:pt x="1953" y="9204"/>
                    <a:pt x="1857" y="9204"/>
                  </a:cubicBezTo>
                  <a:cubicBezTo>
                    <a:pt x="1774" y="9204"/>
                    <a:pt x="1703" y="9276"/>
                    <a:pt x="1703" y="9371"/>
                  </a:cubicBezTo>
                  <a:lnTo>
                    <a:pt x="1703" y="9550"/>
                  </a:lnTo>
                  <a:lnTo>
                    <a:pt x="1000" y="9550"/>
                  </a:lnTo>
                  <a:cubicBezTo>
                    <a:pt x="905" y="9550"/>
                    <a:pt x="833" y="9621"/>
                    <a:pt x="833" y="9716"/>
                  </a:cubicBezTo>
                  <a:lnTo>
                    <a:pt x="833" y="10740"/>
                  </a:lnTo>
                  <a:cubicBezTo>
                    <a:pt x="833" y="10836"/>
                    <a:pt x="905" y="10907"/>
                    <a:pt x="1000" y="10907"/>
                  </a:cubicBezTo>
                  <a:lnTo>
                    <a:pt x="2715" y="10907"/>
                  </a:lnTo>
                  <a:cubicBezTo>
                    <a:pt x="2798" y="10907"/>
                    <a:pt x="2869" y="10836"/>
                    <a:pt x="2869" y="10740"/>
                  </a:cubicBezTo>
                  <a:lnTo>
                    <a:pt x="2869" y="10359"/>
                  </a:lnTo>
                  <a:lnTo>
                    <a:pt x="3084" y="10800"/>
                  </a:lnTo>
                  <a:cubicBezTo>
                    <a:pt x="3108" y="10859"/>
                    <a:pt x="3167" y="10895"/>
                    <a:pt x="3227" y="10895"/>
                  </a:cubicBezTo>
                  <a:cubicBezTo>
                    <a:pt x="3262" y="10895"/>
                    <a:pt x="3274" y="10895"/>
                    <a:pt x="3286" y="10871"/>
                  </a:cubicBezTo>
                  <a:cubicBezTo>
                    <a:pt x="3370" y="10847"/>
                    <a:pt x="3405" y="10740"/>
                    <a:pt x="3370" y="10669"/>
                  </a:cubicBezTo>
                  <a:lnTo>
                    <a:pt x="2417" y="8609"/>
                  </a:lnTo>
                  <a:cubicBezTo>
                    <a:pt x="2381" y="8550"/>
                    <a:pt x="2393" y="8490"/>
                    <a:pt x="2429" y="8430"/>
                  </a:cubicBezTo>
                  <a:lnTo>
                    <a:pt x="2667" y="8073"/>
                  </a:lnTo>
                  <a:cubicBezTo>
                    <a:pt x="2715" y="8014"/>
                    <a:pt x="2691" y="7942"/>
                    <a:pt x="2667" y="7895"/>
                  </a:cubicBezTo>
                  <a:lnTo>
                    <a:pt x="2334" y="7454"/>
                  </a:lnTo>
                  <a:cubicBezTo>
                    <a:pt x="2322" y="7418"/>
                    <a:pt x="2322" y="7395"/>
                    <a:pt x="2322" y="7383"/>
                  </a:cubicBezTo>
                  <a:cubicBezTo>
                    <a:pt x="2322" y="7359"/>
                    <a:pt x="2334" y="7335"/>
                    <a:pt x="2369" y="7323"/>
                  </a:cubicBezTo>
                  <a:lnTo>
                    <a:pt x="2953" y="7049"/>
                  </a:lnTo>
                  <a:lnTo>
                    <a:pt x="3286" y="8371"/>
                  </a:lnTo>
                  <a:cubicBezTo>
                    <a:pt x="3316" y="8450"/>
                    <a:pt x="3370" y="8496"/>
                    <a:pt x="3442" y="8496"/>
                  </a:cubicBezTo>
                  <a:cubicBezTo>
                    <a:pt x="3457" y="8496"/>
                    <a:pt x="3472" y="8494"/>
                    <a:pt x="3489" y="8490"/>
                  </a:cubicBezTo>
                  <a:cubicBezTo>
                    <a:pt x="3572" y="8466"/>
                    <a:pt x="3620" y="8383"/>
                    <a:pt x="3608" y="8299"/>
                  </a:cubicBezTo>
                  <a:lnTo>
                    <a:pt x="3584" y="8252"/>
                  </a:lnTo>
                  <a:lnTo>
                    <a:pt x="3584" y="8252"/>
                  </a:lnTo>
                  <a:cubicBezTo>
                    <a:pt x="3751" y="8311"/>
                    <a:pt x="3917" y="8335"/>
                    <a:pt x="4084" y="8335"/>
                  </a:cubicBezTo>
                  <a:cubicBezTo>
                    <a:pt x="4239" y="8335"/>
                    <a:pt x="4405" y="8299"/>
                    <a:pt x="4572" y="8252"/>
                  </a:cubicBezTo>
                  <a:lnTo>
                    <a:pt x="4572" y="8252"/>
                  </a:lnTo>
                  <a:lnTo>
                    <a:pt x="4084" y="10121"/>
                  </a:lnTo>
                  <a:lnTo>
                    <a:pt x="3786" y="9002"/>
                  </a:lnTo>
                  <a:cubicBezTo>
                    <a:pt x="3755" y="8918"/>
                    <a:pt x="3696" y="8881"/>
                    <a:pt x="3618" y="8881"/>
                  </a:cubicBezTo>
                  <a:cubicBezTo>
                    <a:pt x="3607" y="8881"/>
                    <a:pt x="3596" y="8881"/>
                    <a:pt x="3584" y="8883"/>
                  </a:cubicBezTo>
                  <a:cubicBezTo>
                    <a:pt x="3500" y="8907"/>
                    <a:pt x="3453" y="8990"/>
                    <a:pt x="3465" y="9073"/>
                  </a:cubicBezTo>
                  <a:lnTo>
                    <a:pt x="3917" y="10788"/>
                  </a:lnTo>
                  <a:cubicBezTo>
                    <a:pt x="3929" y="10859"/>
                    <a:pt x="4001" y="10907"/>
                    <a:pt x="4060" y="10907"/>
                  </a:cubicBezTo>
                  <a:cubicBezTo>
                    <a:pt x="4143" y="10907"/>
                    <a:pt x="4203" y="10859"/>
                    <a:pt x="4215" y="10788"/>
                  </a:cubicBezTo>
                  <a:lnTo>
                    <a:pt x="5191" y="7061"/>
                  </a:lnTo>
                  <a:lnTo>
                    <a:pt x="5775" y="7335"/>
                  </a:lnTo>
                  <a:cubicBezTo>
                    <a:pt x="5810" y="7347"/>
                    <a:pt x="5822" y="7383"/>
                    <a:pt x="5822" y="7395"/>
                  </a:cubicBezTo>
                  <a:cubicBezTo>
                    <a:pt x="5822" y="7407"/>
                    <a:pt x="5822" y="7430"/>
                    <a:pt x="5810" y="7466"/>
                  </a:cubicBezTo>
                  <a:lnTo>
                    <a:pt x="5477" y="7918"/>
                  </a:lnTo>
                  <a:cubicBezTo>
                    <a:pt x="5429" y="7978"/>
                    <a:pt x="5429" y="8049"/>
                    <a:pt x="5477" y="8097"/>
                  </a:cubicBezTo>
                  <a:lnTo>
                    <a:pt x="5715" y="8454"/>
                  </a:lnTo>
                  <a:cubicBezTo>
                    <a:pt x="5751" y="8514"/>
                    <a:pt x="5763" y="8573"/>
                    <a:pt x="5727" y="8633"/>
                  </a:cubicBezTo>
                  <a:lnTo>
                    <a:pt x="4774" y="10681"/>
                  </a:lnTo>
                  <a:cubicBezTo>
                    <a:pt x="4751" y="10752"/>
                    <a:pt x="4774" y="10859"/>
                    <a:pt x="4858" y="10895"/>
                  </a:cubicBezTo>
                  <a:cubicBezTo>
                    <a:pt x="4870" y="10907"/>
                    <a:pt x="4894" y="10907"/>
                    <a:pt x="4917" y="10907"/>
                  </a:cubicBezTo>
                  <a:cubicBezTo>
                    <a:pt x="4977" y="10907"/>
                    <a:pt x="5036" y="10871"/>
                    <a:pt x="5060" y="10812"/>
                  </a:cubicBezTo>
                  <a:lnTo>
                    <a:pt x="6013" y="8764"/>
                  </a:lnTo>
                  <a:cubicBezTo>
                    <a:pt x="6084" y="8597"/>
                    <a:pt x="6072" y="8419"/>
                    <a:pt x="5965" y="8276"/>
                  </a:cubicBezTo>
                  <a:lnTo>
                    <a:pt x="5786" y="8014"/>
                  </a:lnTo>
                  <a:lnTo>
                    <a:pt x="5953" y="7811"/>
                  </a:lnTo>
                  <a:lnTo>
                    <a:pt x="7251" y="8276"/>
                  </a:lnTo>
                  <a:cubicBezTo>
                    <a:pt x="7596" y="8395"/>
                    <a:pt x="7834" y="8716"/>
                    <a:pt x="7834" y="9085"/>
                  </a:cubicBezTo>
                  <a:lnTo>
                    <a:pt x="7834" y="10752"/>
                  </a:lnTo>
                  <a:cubicBezTo>
                    <a:pt x="7834" y="10847"/>
                    <a:pt x="7906" y="10919"/>
                    <a:pt x="7989" y="10919"/>
                  </a:cubicBezTo>
                  <a:cubicBezTo>
                    <a:pt x="8084" y="10919"/>
                    <a:pt x="8156" y="10847"/>
                    <a:pt x="8156" y="10752"/>
                  </a:cubicBezTo>
                  <a:lnTo>
                    <a:pt x="8156" y="9085"/>
                  </a:lnTo>
                  <a:cubicBezTo>
                    <a:pt x="8215" y="8585"/>
                    <a:pt x="7906" y="8133"/>
                    <a:pt x="7430" y="7978"/>
                  </a:cubicBezTo>
                  <a:lnTo>
                    <a:pt x="6191" y="7537"/>
                  </a:lnTo>
                  <a:cubicBezTo>
                    <a:pt x="6203" y="7478"/>
                    <a:pt x="6203" y="7407"/>
                    <a:pt x="6191" y="7335"/>
                  </a:cubicBezTo>
                  <a:cubicBezTo>
                    <a:pt x="6167" y="7216"/>
                    <a:pt x="6084" y="7121"/>
                    <a:pt x="5965" y="7061"/>
                  </a:cubicBezTo>
                  <a:lnTo>
                    <a:pt x="5298" y="6752"/>
                  </a:lnTo>
                  <a:lnTo>
                    <a:pt x="5298" y="6525"/>
                  </a:lnTo>
                  <a:cubicBezTo>
                    <a:pt x="5989" y="6406"/>
                    <a:pt x="6608" y="6228"/>
                    <a:pt x="7025" y="6085"/>
                  </a:cubicBezTo>
                  <a:cubicBezTo>
                    <a:pt x="7156" y="6037"/>
                    <a:pt x="7263" y="5954"/>
                    <a:pt x="7322" y="5811"/>
                  </a:cubicBezTo>
                  <a:cubicBezTo>
                    <a:pt x="7382" y="5692"/>
                    <a:pt x="7382" y="5549"/>
                    <a:pt x="7334" y="5430"/>
                  </a:cubicBezTo>
                  <a:cubicBezTo>
                    <a:pt x="7263" y="5251"/>
                    <a:pt x="7180" y="4918"/>
                    <a:pt x="7180" y="4430"/>
                  </a:cubicBezTo>
                  <a:lnTo>
                    <a:pt x="7180" y="3061"/>
                  </a:lnTo>
                  <a:cubicBezTo>
                    <a:pt x="7180" y="1370"/>
                    <a:pt x="5810" y="1"/>
                    <a:pt x="4108" y="1"/>
                  </a:cubicBez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Google Shape;3629;g101a4096445_2_4268"/>
            <p:cNvSpPr/>
            <p:nvPr/>
          </p:nvSpPr>
          <p:spPr>
            <a:xfrm>
              <a:off x="7794189" y="4558474"/>
              <a:ext cx="37731" cy="37731"/>
            </a:xfrm>
            <a:custGeom>
              <a:rect b="b" l="l" r="r" t="t"/>
              <a:pathLst>
                <a:path extrusionOk="0" h="1191" w="1191">
                  <a:moveTo>
                    <a:pt x="596" y="0"/>
                  </a:moveTo>
                  <a:cubicBezTo>
                    <a:pt x="500" y="0"/>
                    <a:pt x="429" y="72"/>
                    <a:pt x="429" y="155"/>
                  </a:cubicBezTo>
                  <a:lnTo>
                    <a:pt x="429" y="429"/>
                  </a:lnTo>
                  <a:lnTo>
                    <a:pt x="167" y="429"/>
                  </a:lnTo>
                  <a:cubicBezTo>
                    <a:pt x="72" y="429"/>
                    <a:pt x="0" y="500"/>
                    <a:pt x="0" y="595"/>
                  </a:cubicBezTo>
                  <a:cubicBezTo>
                    <a:pt x="0" y="679"/>
                    <a:pt x="72" y="750"/>
                    <a:pt x="167" y="750"/>
                  </a:cubicBezTo>
                  <a:lnTo>
                    <a:pt x="429" y="750"/>
                  </a:lnTo>
                  <a:lnTo>
                    <a:pt x="429" y="1024"/>
                  </a:lnTo>
                  <a:cubicBezTo>
                    <a:pt x="429" y="1107"/>
                    <a:pt x="500" y="1191"/>
                    <a:pt x="596" y="1191"/>
                  </a:cubicBezTo>
                  <a:cubicBezTo>
                    <a:pt x="679" y="1191"/>
                    <a:pt x="762" y="1107"/>
                    <a:pt x="762" y="1024"/>
                  </a:cubicBezTo>
                  <a:lnTo>
                    <a:pt x="762" y="750"/>
                  </a:lnTo>
                  <a:lnTo>
                    <a:pt x="1024" y="750"/>
                  </a:lnTo>
                  <a:cubicBezTo>
                    <a:pt x="1120" y="750"/>
                    <a:pt x="1191" y="679"/>
                    <a:pt x="1191" y="595"/>
                  </a:cubicBezTo>
                  <a:cubicBezTo>
                    <a:pt x="1191" y="500"/>
                    <a:pt x="1120" y="429"/>
                    <a:pt x="1024" y="429"/>
                  </a:cubicBezTo>
                  <a:lnTo>
                    <a:pt x="762" y="429"/>
                  </a:lnTo>
                  <a:lnTo>
                    <a:pt x="762" y="155"/>
                  </a:lnTo>
                  <a:cubicBezTo>
                    <a:pt x="762" y="72"/>
                    <a:pt x="679" y="0"/>
                    <a:pt x="596" y="0"/>
                  </a:cubicBezTo>
                  <a:close/>
                </a:path>
              </a:pathLst>
            </a:custGeom>
            <a:solidFill>
              <a:srgbClr val="C27BA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30" name="Google Shape;3630;g101a4096445_2_4268"/>
          <p:cNvGrpSpPr/>
          <p:nvPr/>
        </p:nvGrpSpPr>
        <p:grpSpPr>
          <a:xfrm>
            <a:off x="6920365" y="1320668"/>
            <a:ext cx="358715" cy="457923"/>
            <a:chOff x="5800725" y="3785989"/>
            <a:chExt cx="277644" cy="354594"/>
          </a:xfrm>
        </p:grpSpPr>
        <p:sp>
          <p:nvSpPr>
            <p:cNvPr id="3631" name="Google Shape;3631;g101a4096445_2_4268"/>
            <p:cNvSpPr/>
            <p:nvPr/>
          </p:nvSpPr>
          <p:spPr>
            <a:xfrm>
              <a:off x="5800725" y="3785989"/>
              <a:ext cx="277644" cy="354594"/>
            </a:xfrm>
            <a:custGeom>
              <a:rect b="b" l="l" r="r" t="t"/>
              <a:pathLst>
                <a:path extrusionOk="0" h="11193" w="8764">
                  <a:moveTo>
                    <a:pt x="4716" y="310"/>
                  </a:moveTo>
                  <a:cubicBezTo>
                    <a:pt x="5323" y="310"/>
                    <a:pt x="5859" y="572"/>
                    <a:pt x="5978" y="905"/>
                  </a:cubicBezTo>
                  <a:cubicBezTo>
                    <a:pt x="6005" y="979"/>
                    <a:pt x="6062" y="1024"/>
                    <a:pt x="6130" y="1024"/>
                  </a:cubicBezTo>
                  <a:cubicBezTo>
                    <a:pt x="6150" y="1024"/>
                    <a:pt x="6171" y="1020"/>
                    <a:pt x="6192" y="1012"/>
                  </a:cubicBezTo>
                  <a:cubicBezTo>
                    <a:pt x="6275" y="988"/>
                    <a:pt x="6323" y="893"/>
                    <a:pt x="6299" y="810"/>
                  </a:cubicBezTo>
                  <a:cubicBezTo>
                    <a:pt x="6275" y="774"/>
                    <a:pt x="6275" y="750"/>
                    <a:pt x="6264" y="715"/>
                  </a:cubicBezTo>
                  <a:lnTo>
                    <a:pt x="6264" y="715"/>
                  </a:lnTo>
                  <a:cubicBezTo>
                    <a:pt x="6609" y="834"/>
                    <a:pt x="6859" y="1167"/>
                    <a:pt x="6859" y="1548"/>
                  </a:cubicBezTo>
                  <a:lnTo>
                    <a:pt x="6859" y="3322"/>
                  </a:lnTo>
                  <a:lnTo>
                    <a:pt x="6668" y="3322"/>
                  </a:lnTo>
                  <a:cubicBezTo>
                    <a:pt x="6561" y="3322"/>
                    <a:pt x="6478" y="3227"/>
                    <a:pt x="6478" y="3132"/>
                  </a:cubicBezTo>
                  <a:lnTo>
                    <a:pt x="6478" y="2953"/>
                  </a:lnTo>
                  <a:cubicBezTo>
                    <a:pt x="6478" y="2191"/>
                    <a:pt x="5918" y="1619"/>
                    <a:pt x="5894" y="1608"/>
                  </a:cubicBezTo>
                  <a:cubicBezTo>
                    <a:pt x="5858" y="1571"/>
                    <a:pt x="5815" y="1556"/>
                    <a:pt x="5770" y="1556"/>
                  </a:cubicBezTo>
                  <a:cubicBezTo>
                    <a:pt x="5756" y="1556"/>
                    <a:pt x="5742" y="1557"/>
                    <a:pt x="5728" y="1560"/>
                  </a:cubicBezTo>
                  <a:cubicBezTo>
                    <a:pt x="5195" y="1728"/>
                    <a:pt x="4526" y="1884"/>
                    <a:pt x="3873" y="1884"/>
                  </a:cubicBezTo>
                  <a:cubicBezTo>
                    <a:pt x="3418" y="1884"/>
                    <a:pt x="2971" y="1808"/>
                    <a:pt x="2585" y="1608"/>
                  </a:cubicBezTo>
                  <a:cubicBezTo>
                    <a:pt x="2251" y="1441"/>
                    <a:pt x="2049" y="1227"/>
                    <a:pt x="1953" y="1072"/>
                  </a:cubicBezTo>
                  <a:cubicBezTo>
                    <a:pt x="2311" y="988"/>
                    <a:pt x="2573" y="846"/>
                    <a:pt x="2811" y="750"/>
                  </a:cubicBezTo>
                  <a:cubicBezTo>
                    <a:pt x="3347" y="512"/>
                    <a:pt x="3763" y="310"/>
                    <a:pt x="4716" y="310"/>
                  </a:cubicBezTo>
                  <a:close/>
                  <a:moveTo>
                    <a:pt x="2049" y="1679"/>
                  </a:moveTo>
                  <a:cubicBezTo>
                    <a:pt x="2156" y="1762"/>
                    <a:pt x="2275" y="1846"/>
                    <a:pt x="2406" y="1905"/>
                  </a:cubicBezTo>
                  <a:cubicBezTo>
                    <a:pt x="2787" y="2096"/>
                    <a:pt x="3227" y="2203"/>
                    <a:pt x="3716" y="2215"/>
                  </a:cubicBezTo>
                  <a:cubicBezTo>
                    <a:pt x="3770" y="2217"/>
                    <a:pt x="3825" y="2218"/>
                    <a:pt x="3881" y="2218"/>
                  </a:cubicBezTo>
                  <a:cubicBezTo>
                    <a:pt x="4435" y="2218"/>
                    <a:pt x="5056" y="2111"/>
                    <a:pt x="5716" y="1905"/>
                  </a:cubicBezTo>
                  <a:cubicBezTo>
                    <a:pt x="5847" y="2072"/>
                    <a:pt x="6133" y="2453"/>
                    <a:pt x="6133" y="2953"/>
                  </a:cubicBezTo>
                  <a:lnTo>
                    <a:pt x="6133" y="3132"/>
                  </a:lnTo>
                  <a:cubicBezTo>
                    <a:pt x="6133" y="3405"/>
                    <a:pt x="6371" y="3644"/>
                    <a:pt x="6656" y="3644"/>
                  </a:cubicBezTo>
                  <a:lnTo>
                    <a:pt x="6918" y="3644"/>
                  </a:lnTo>
                  <a:cubicBezTo>
                    <a:pt x="6990" y="3644"/>
                    <a:pt x="7073" y="3679"/>
                    <a:pt x="7133" y="3739"/>
                  </a:cubicBezTo>
                  <a:cubicBezTo>
                    <a:pt x="7192" y="3798"/>
                    <a:pt x="7204" y="3870"/>
                    <a:pt x="7204" y="3941"/>
                  </a:cubicBezTo>
                  <a:cubicBezTo>
                    <a:pt x="7192" y="4084"/>
                    <a:pt x="7049" y="4203"/>
                    <a:pt x="6906" y="4203"/>
                  </a:cubicBezTo>
                  <a:lnTo>
                    <a:pt x="6835" y="4203"/>
                  </a:lnTo>
                  <a:lnTo>
                    <a:pt x="6835" y="4179"/>
                  </a:lnTo>
                  <a:cubicBezTo>
                    <a:pt x="6835" y="4096"/>
                    <a:pt x="6752" y="4025"/>
                    <a:pt x="6668" y="4025"/>
                  </a:cubicBezTo>
                  <a:cubicBezTo>
                    <a:pt x="6573" y="4025"/>
                    <a:pt x="6502" y="4096"/>
                    <a:pt x="6502" y="4179"/>
                  </a:cubicBezTo>
                  <a:cubicBezTo>
                    <a:pt x="6502" y="5358"/>
                    <a:pt x="5549" y="6311"/>
                    <a:pt x="4394" y="6311"/>
                  </a:cubicBezTo>
                  <a:cubicBezTo>
                    <a:pt x="3227" y="6311"/>
                    <a:pt x="2275" y="5358"/>
                    <a:pt x="2275" y="4203"/>
                  </a:cubicBezTo>
                  <a:cubicBezTo>
                    <a:pt x="2275" y="4108"/>
                    <a:pt x="2204" y="4036"/>
                    <a:pt x="2108" y="4036"/>
                  </a:cubicBezTo>
                  <a:cubicBezTo>
                    <a:pt x="2025" y="4036"/>
                    <a:pt x="1953" y="4108"/>
                    <a:pt x="1953" y="4203"/>
                  </a:cubicBezTo>
                  <a:lnTo>
                    <a:pt x="1953" y="4215"/>
                  </a:lnTo>
                  <a:lnTo>
                    <a:pt x="1846" y="4215"/>
                  </a:lnTo>
                  <a:cubicBezTo>
                    <a:pt x="1775" y="4215"/>
                    <a:pt x="1692" y="4179"/>
                    <a:pt x="1632" y="4120"/>
                  </a:cubicBezTo>
                  <a:cubicBezTo>
                    <a:pt x="1572" y="4060"/>
                    <a:pt x="1561" y="3989"/>
                    <a:pt x="1561" y="3917"/>
                  </a:cubicBezTo>
                  <a:cubicBezTo>
                    <a:pt x="1572" y="3786"/>
                    <a:pt x="1715" y="3667"/>
                    <a:pt x="1858" y="3667"/>
                  </a:cubicBezTo>
                  <a:lnTo>
                    <a:pt x="2096" y="3667"/>
                  </a:lnTo>
                  <a:cubicBezTo>
                    <a:pt x="2382" y="3667"/>
                    <a:pt x="2620" y="3429"/>
                    <a:pt x="2620" y="3143"/>
                  </a:cubicBezTo>
                  <a:lnTo>
                    <a:pt x="2620" y="2512"/>
                  </a:lnTo>
                  <a:cubicBezTo>
                    <a:pt x="2620" y="2429"/>
                    <a:pt x="2549" y="2346"/>
                    <a:pt x="2454" y="2346"/>
                  </a:cubicBezTo>
                  <a:cubicBezTo>
                    <a:pt x="2370" y="2346"/>
                    <a:pt x="2287" y="2429"/>
                    <a:pt x="2287" y="2512"/>
                  </a:cubicBezTo>
                  <a:lnTo>
                    <a:pt x="2287" y="3143"/>
                  </a:lnTo>
                  <a:cubicBezTo>
                    <a:pt x="2287" y="3251"/>
                    <a:pt x="2204" y="3334"/>
                    <a:pt x="2096" y="3334"/>
                  </a:cubicBezTo>
                  <a:lnTo>
                    <a:pt x="1906" y="3334"/>
                  </a:lnTo>
                  <a:lnTo>
                    <a:pt x="1906" y="2322"/>
                  </a:lnTo>
                  <a:cubicBezTo>
                    <a:pt x="1906" y="1941"/>
                    <a:pt x="2013" y="1762"/>
                    <a:pt x="2049" y="1679"/>
                  </a:cubicBezTo>
                  <a:close/>
                  <a:moveTo>
                    <a:pt x="5478" y="6406"/>
                  </a:moveTo>
                  <a:lnTo>
                    <a:pt x="5478" y="6799"/>
                  </a:lnTo>
                  <a:lnTo>
                    <a:pt x="5442" y="6799"/>
                  </a:lnTo>
                  <a:lnTo>
                    <a:pt x="5132" y="7870"/>
                  </a:lnTo>
                  <a:cubicBezTo>
                    <a:pt x="4906" y="7989"/>
                    <a:pt x="4644" y="8073"/>
                    <a:pt x="4394" y="8073"/>
                  </a:cubicBezTo>
                  <a:cubicBezTo>
                    <a:pt x="4120" y="8073"/>
                    <a:pt x="3870" y="8013"/>
                    <a:pt x="3644" y="7870"/>
                  </a:cubicBezTo>
                  <a:lnTo>
                    <a:pt x="3335" y="6799"/>
                  </a:lnTo>
                  <a:lnTo>
                    <a:pt x="3335" y="6406"/>
                  </a:lnTo>
                  <a:cubicBezTo>
                    <a:pt x="3656" y="6561"/>
                    <a:pt x="4013" y="6644"/>
                    <a:pt x="4406" y="6644"/>
                  </a:cubicBezTo>
                  <a:cubicBezTo>
                    <a:pt x="4787" y="6644"/>
                    <a:pt x="5144" y="6549"/>
                    <a:pt x="5478" y="6406"/>
                  </a:cubicBezTo>
                  <a:close/>
                  <a:moveTo>
                    <a:pt x="2644" y="10156"/>
                  </a:moveTo>
                  <a:lnTo>
                    <a:pt x="2644" y="10871"/>
                  </a:lnTo>
                  <a:lnTo>
                    <a:pt x="1215" y="10871"/>
                  </a:lnTo>
                  <a:lnTo>
                    <a:pt x="1215" y="10156"/>
                  </a:lnTo>
                  <a:lnTo>
                    <a:pt x="1775" y="10156"/>
                  </a:lnTo>
                  <a:lnTo>
                    <a:pt x="1775" y="10168"/>
                  </a:lnTo>
                  <a:cubicBezTo>
                    <a:pt x="1775" y="10251"/>
                    <a:pt x="1846" y="10335"/>
                    <a:pt x="1930" y="10335"/>
                  </a:cubicBezTo>
                  <a:cubicBezTo>
                    <a:pt x="2025" y="10335"/>
                    <a:pt x="2096" y="10251"/>
                    <a:pt x="2096" y="10168"/>
                  </a:cubicBezTo>
                  <a:lnTo>
                    <a:pt x="2096" y="10156"/>
                  </a:lnTo>
                  <a:close/>
                  <a:moveTo>
                    <a:pt x="4728" y="0"/>
                  </a:moveTo>
                  <a:cubicBezTo>
                    <a:pt x="3704" y="0"/>
                    <a:pt x="3227" y="203"/>
                    <a:pt x="2692" y="465"/>
                  </a:cubicBezTo>
                  <a:cubicBezTo>
                    <a:pt x="2394" y="596"/>
                    <a:pt x="2096" y="726"/>
                    <a:pt x="1668" y="846"/>
                  </a:cubicBezTo>
                  <a:cubicBezTo>
                    <a:pt x="1620" y="857"/>
                    <a:pt x="1572" y="893"/>
                    <a:pt x="1561" y="941"/>
                  </a:cubicBezTo>
                  <a:cubicBezTo>
                    <a:pt x="1549" y="977"/>
                    <a:pt x="1549" y="1024"/>
                    <a:pt x="1561" y="1072"/>
                  </a:cubicBezTo>
                  <a:cubicBezTo>
                    <a:pt x="1561" y="1084"/>
                    <a:pt x="1632" y="1250"/>
                    <a:pt x="1834" y="1453"/>
                  </a:cubicBezTo>
                  <a:cubicBezTo>
                    <a:pt x="1751" y="1560"/>
                    <a:pt x="1596" y="1810"/>
                    <a:pt x="1596" y="2322"/>
                  </a:cubicBezTo>
                  <a:lnTo>
                    <a:pt x="1596" y="3393"/>
                  </a:lnTo>
                  <a:cubicBezTo>
                    <a:pt x="1394" y="3477"/>
                    <a:pt x="1263" y="3655"/>
                    <a:pt x="1251" y="3870"/>
                  </a:cubicBezTo>
                  <a:cubicBezTo>
                    <a:pt x="1239" y="4036"/>
                    <a:pt x="1299" y="4215"/>
                    <a:pt x="1394" y="4334"/>
                  </a:cubicBezTo>
                  <a:cubicBezTo>
                    <a:pt x="1513" y="4453"/>
                    <a:pt x="1680" y="4525"/>
                    <a:pt x="1846" y="4525"/>
                  </a:cubicBezTo>
                  <a:lnTo>
                    <a:pt x="1965" y="4525"/>
                  </a:lnTo>
                  <a:cubicBezTo>
                    <a:pt x="2049" y="5203"/>
                    <a:pt x="2442" y="5822"/>
                    <a:pt x="2989" y="6191"/>
                  </a:cubicBezTo>
                  <a:lnTo>
                    <a:pt x="2989" y="6715"/>
                  </a:lnTo>
                  <a:lnTo>
                    <a:pt x="2263" y="7084"/>
                  </a:lnTo>
                  <a:cubicBezTo>
                    <a:pt x="2156" y="7132"/>
                    <a:pt x="2084" y="7227"/>
                    <a:pt x="2073" y="7334"/>
                  </a:cubicBezTo>
                  <a:cubicBezTo>
                    <a:pt x="2049" y="7370"/>
                    <a:pt x="2049" y="7406"/>
                    <a:pt x="2049" y="7442"/>
                  </a:cubicBezTo>
                  <a:lnTo>
                    <a:pt x="858" y="7799"/>
                  </a:lnTo>
                  <a:cubicBezTo>
                    <a:pt x="346" y="7965"/>
                    <a:pt x="1" y="8430"/>
                    <a:pt x="1" y="8954"/>
                  </a:cubicBezTo>
                  <a:lnTo>
                    <a:pt x="1" y="11025"/>
                  </a:lnTo>
                  <a:cubicBezTo>
                    <a:pt x="1" y="11121"/>
                    <a:pt x="72" y="11192"/>
                    <a:pt x="168" y="11192"/>
                  </a:cubicBezTo>
                  <a:cubicBezTo>
                    <a:pt x="251" y="11192"/>
                    <a:pt x="322" y="11121"/>
                    <a:pt x="322" y="11025"/>
                  </a:cubicBezTo>
                  <a:lnTo>
                    <a:pt x="322" y="8954"/>
                  </a:lnTo>
                  <a:cubicBezTo>
                    <a:pt x="322" y="8573"/>
                    <a:pt x="584" y="8227"/>
                    <a:pt x="953" y="8108"/>
                  </a:cubicBezTo>
                  <a:lnTo>
                    <a:pt x="2192" y="7739"/>
                  </a:lnTo>
                  <a:lnTo>
                    <a:pt x="2406" y="8025"/>
                  </a:lnTo>
                  <a:lnTo>
                    <a:pt x="2156" y="8275"/>
                  </a:lnTo>
                  <a:cubicBezTo>
                    <a:pt x="1989" y="8442"/>
                    <a:pt x="1965" y="8680"/>
                    <a:pt x="2073" y="8870"/>
                  </a:cubicBezTo>
                  <a:lnTo>
                    <a:pt x="2549" y="9811"/>
                  </a:lnTo>
                  <a:lnTo>
                    <a:pt x="2096" y="9811"/>
                  </a:lnTo>
                  <a:lnTo>
                    <a:pt x="2096" y="9609"/>
                  </a:lnTo>
                  <a:cubicBezTo>
                    <a:pt x="2096" y="9525"/>
                    <a:pt x="2025" y="9454"/>
                    <a:pt x="1930" y="9454"/>
                  </a:cubicBezTo>
                  <a:cubicBezTo>
                    <a:pt x="1846" y="9454"/>
                    <a:pt x="1775" y="9525"/>
                    <a:pt x="1775" y="9609"/>
                  </a:cubicBezTo>
                  <a:lnTo>
                    <a:pt x="1775" y="9811"/>
                  </a:lnTo>
                  <a:lnTo>
                    <a:pt x="1061" y="9811"/>
                  </a:lnTo>
                  <a:cubicBezTo>
                    <a:pt x="965" y="9811"/>
                    <a:pt x="894" y="9882"/>
                    <a:pt x="894" y="9966"/>
                  </a:cubicBezTo>
                  <a:lnTo>
                    <a:pt x="894" y="11025"/>
                  </a:lnTo>
                  <a:cubicBezTo>
                    <a:pt x="894" y="11121"/>
                    <a:pt x="965" y="11192"/>
                    <a:pt x="1061" y="11192"/>
                  </a:cubicBezTo>
                  <a:lnTo>
                    <a:pt x="2811" y="11192"/>
                  </a:lnTo>
                  <a:cubicBezTo>
                    <a:pt x="2906" y="11192"/>
                    <a:pt x="2977" y="11121"/>
                    <a:pt x="2977" y="11025"/>
                  </a:cubicBezTo>
                  <a:lnTo>
                    <a:pt x="2977" y="10668"/>
                  </a:lnTo>
                  <a:lnTo>
                    <a:pt x="3180" y="11097"/>
                  </a:lnTo>
                  <a:cubicBezTo>
                    <a:pt x="3216" y="11156"/>
                    <a:pt x="3275" y="11192"/>
                    <a:pt x="3335" y="11192"/>
                  </a:cubicBezTo>
                  <a:cubicBezTo>
                    <a:pt x="3358" y="11192"/>
                    <a:pt x="3382" y="11192"/>
                    <a:pt x="3406" y="11180"/>
                  </a:cubicBezTo>
                  <a:cubicBezTo>
                    <a:pt x="3477" y="11133"/>
                    <a:pt x="3525" y="11037"/>
                    <a:pt x="3477" y="10954"/>
                  </a:cubicBezTo>
                  <a:lnTo>
                    <a:pt x="2370" y="8716"/>
                  </a:lnTo>
                  <a:cubicBezTo>
                    <a:pt x="2334" y="8644"/>
                    <a:pt x="2346" y="8561"/>
                    <a:pt x="2394" y="8513"/>
                  </a:cubicBezTo>
                  <a:lnTo>
                    <a:pt x="2739" y="8168"/>
                  </a:lnTo>
                  <a:cubicBezTo>
                    <a:pt x="2799" y="8108"/>
                    <a:pt x="2799" y="8025"/>
                    <a:pt x="2751" y="7965"/>
                  </a:cubicBezTo>
                  <a:lnTo>
                    <a:pt x="2382" y="7477"/>
                  </a:lnTo>
                  <a:cubicBezTo>
                    <a:pt x="2370" y="7454"/>
                    <a:pt x="2370" y="7442"/>
                    <a:pt x="2370" y="7430"/>
                  </a:cubicBezTo>
                  <a:cubicBezTo>
                    <a:pt x="2370" y="7418"/>
                    <a:pt x="2382" y="7394"/>
                    <a:pt x="2394" y="7394"/>
                  </a:cubicBezTo>
                  <a:lnTo>
                    <a:pt x="3037" y="7073"/>
                  </a:lnTo>
                  <a:lnTo>
                    <a:pt x="3501" y="8632"/>
                  </a:lnTo>
                  <a:cubicBezTo>
                    <a:pt x="3522" y="8716"/>
                    <a:pt x="3598" y="8754"/>
                    <a:pt x="3673" y="8754"/>
                  </a:cubicBezTo>
                  <a:cubicBezTo>
                    <a:pt x="3683" y="8754"/>
                    <a:pt x="3693" y="8753"/>
                    <a:pt x="3704" y="8751"/>
                  </a:cubicBezTo>
                  <a:cubicBezTo>
                    <a:pt x="3799" y="8716"/>
                    <a:pt x="3835" y="8632"/>
                    <a:pt x="3823" y="8549"/>
                  </a:cubicBezTo>
                  <a:lnTo>
                    <a:pt x="3751" y="8287"/>
                  </a:lnTo>
                  <a:lnTo>
                    <a:pt x="3751" y="8287"/>
                  </a:lnTo>
                  <a:cubicBezTo>
                    <a:pt x="3954" y="8358"/>
                    <a:pt x="4168" y="8394"/>
                    <a:pt x="4370" y="8394"/>
                  </a:cubicBezTo>
                  <a:cubicBezTo>
                    <a:pt x="4597" y="8394"/>
                    <a:pt x="4811" y="8358"/>
                    <a:pt x="5001" y="8287"/>
                  </a:cubicBezTo>
                  <a:lnTo>
                    <a:pt x="5001" y="8287"/>
                  </a:lnTo>
                  <a:lnTo>
                    <a:pt x="4370" y="10442"/>
                  </a:lnTo>
                  <a:lnTo>
                    <a:pt x="4013" y="9228"/>
                  </a:lnTo>
                  <a:cubicBezTo>
                    <a:pt x="3992" y="9144"/>
                    <a:pt x="3917" y="9106"/>
                    <a:pt x="3842" y="9106"/>
                  </a:cubicBezTo>
                  <a:cubicBezTo>
                    <a:pt x="3832" y="9106"/>
                    <a:pt x="3821" y="9107"/>
                    <a:pt x="3811" y="9108"/>
                  </a:cubicBezTo>
                  <a:cubicBezTo>
                    <a:pt x="3716" y="9120"/>
                    <a:pt x="3680" y="9228"/>
                    <a:pt x="3692" y="9311"/>
                  </a:cubicBezTo>
                  <a:lnTo>
                    <a:pt x="4192" y="11073"/>
                  </a:lnTo>
                  <a:cubicBezTo>
                    <a:pt x="4216" y="11144"/>
                    <a:pt x="4287" y="11192"/>
                    <a:pt x="4359" y="11192"/>
                  </a:cubicBezTo>
                  <a:cubicBezTo>
                    <a:pt x="4430" y="11192"/>
                    <a:pt x="4490" y="11144"/>
                    <a:pt x="4525" y="11073"/>
                  </a:cubicBezTo>
                  <a:lnTo>
                    <a:pt x="5704" y="7049"/>
                  </a:lnTo>
                  <a:lnTo>
                    <a:pt x="6335" y="7382"/>
                  </a:lnTo>
                  <a:lnTo>
                    <a:pt x="6371" y="7406"/>
                  </a:lnTo>
                  <a:cubicBezTo>
                    <a:pt x="6371" y="7430"/>
                    <a:pt x="6371" y="7442"/>
                    <a:pt x="6359" y="7454"/>
                  </a:cubicBezTo>
                  <a:lnTo>
                    <a:pt x="5978" y="7942"/>
                  </a:lnTo>
                  <a:cubicBezTo>
                    <a:pt x="5942" y="8001"/>
                    <a:pt x="5942" y="8108"/>
                    <a:pt x="6002" y="8156"/>
                  </a:cubicBezTo>
                  <a:lnTo>
                    <a:pt x="6335" y="8501"/>
                  </a:lnTo>
                  <a:cubicBezTo>
                    <a:pt x="6395" y="8561"/>
                    <a:pt x="6418" y="8644"/>
                    <a:pt x="6371" y="8704"/>
                  </a:cubicBezTo>
                  <a:lnTo>
                    <a:pt x="5252" y="10942"/>
                  </a:lnTo>
                  <a:cubicBezTo>
                    <a:pt x="5204" y="11013"/>
                    <a:pt x="5240" y="11121"/>
                    <a:pt x="5323" y="11156"/>
                  </a:cubicBezTo>
                  <a:cubicBezTo>
                    <a:pt x="5359" y="11180"/>
                    <a:pt x="5371" y="11180"/>
                    <a:pt x="5406" y="11180"/>
                  </a:cubicBezTo>
                  <a:cubicBezTo>
                    <a:pt x="5466" y="11180"/>
                    <a:pt x="5525" y="11144"/>
                    <a:pt x="5549" y="11085"/>
                  </a:cubicBezTo>
                  <a:lnTo>
                    <a:pt x="6668" y="8858"/>
                  </a:lnTo>
                  <a:cubicBezTo>
                    <a:pt x="6776" y="8656"/>
                    <a:pt x="6728" y="8418"/>
                    <a:pt x="6573" y="8263"/>
                  </a:cubicBezTo>
                  <a:lnTo>
                    <a:pt x="6323" y="8001"/>
                  </a:lnTo>
                  <a:lnTo>
                    <a:pt x="6549" y="7727"/>
                  </a:lnTo>
                  <a:lnTo>
                    <a:pt x="7788" y="8096"/>
                  </a:lnTo>
                  <a:cubicBezTo>
                    <a:pt x="8157" y="8216"/>
                    <a:pt x="8407" y="8561"/>
                    <a:pt x="8407" y="8942"/>
                  </a:cubicBezTo>
                  <a:lnTo>
                    <a:pt x="8407" y="11013"/>
                  </a:lnTo>
                  <a:cubicBezTo>
                    <a:pt x="8407" y="11097"/>
                    <a:pt x="8478" y="11180"/>
                    <a:pt x="8573" y="11180"/>
                  </a:cubicBezTo>
                  <a:cubicBezTo>
                    <a:pt x="8657" y="11180"/>
                    <a:pt x="8740" y="11097"/>
                    <a:pt x="8740" y="11013"/>
                  </a:cubicBezTo>
                  <a:lnTo>
                    <a:pt x="8740" y="8942"/>
                  </a:lnTo>
                  <a:cubicBezTo>
                    <a:pt x="8764" y="8442"/>
                    <a:pt x="8419" y="7965"/>
                    <a:pt x="7907" y="7811"/>
                  </a:cubicBezTo>
                  <a:lnTo>
                    <a:pt x="6716" y="7454"/>
                  </a:lnTo>
                  <a:cubicBezTo>
                    <a:pt x="6716" y="7430"/>
                    <a:pt x="6716" y="7382"/>
                    <a:pt x="6692" y="7358"/>
                  </a:cubicBezTo>
                  <a:cubicBezTo>
                    <a:pt x="6668" y="7251"/>
                    <a:pt x="6597" y="7144"/>
                    <a:pt x="6502" y="7096"/>
                  </a:cubicBezTo>
                  <a:lnTo>
                    <a:pt x="5775" y="6727"/>
                  </a:lnTo>
                  <a:lnTo>
                    <a:pt x="5775" y="6203"/>
                  </a:lnTo>
                  <a:cubicBezTo>
                    <a:pt x="6323" y="5822"/>
                    <a:pt x="6716" y="5227"/>
                    <a:pt x="6799" y="4536"/>
                  </a:cubicBezTo>
                  <a:lnTo>
                    <a:pt x="6906" y="4536"/>
                  </a:lnTo>
                  <a:cubicBezTo>
                    <a:pt x="7228" y="4536"/>
                    <a:pt x="7502" y="4298"/>
                    <a:pt x="7526" y="4001"/>
                  </a:cubicBezTo>
                  <a:cubicBezTo>
                    <a:pt x="7549" y="3834"/>
                    <a:pt x="7490" y="3655"/>
                    <a:pt x="7383" y="3536"/>
                  </a:cubicBezTo>
                  <a:cubicBezTo>
                    <a:pt x="7323" y="3477"/>
                    <a:pt x="7264" y="3441"/>
                    <a:pt x="7192" y="3393"/>
                  </a:cubicBezTo>
                  <a:lnTo>
                    <a:pt x="7192" y="1572"/>
                  </a:lnTo>
                  <a:cubicBezTo>
                    <a:pt x="7192" y="905"/>
                    <a:pt x="6633" y="357"/>
                    <a:pt x="5966" y="357"/>
                  </a:cubicBezTo>
                  <a:lnTo>
                    <a:pt x="5942" y="357"/>
                  </a:lnTo>
                  <a:cubicBezTo>
                    <a:pt x="5644" y="131"/>
                    <a:pt x="5204" y="0"/>
                    <a:pt x="4728" y="0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Google Shape;3632;g101a4096445_2_4268"/>
            <p:cNvSpPr/>
            <p:nvPr/>
          </p:nvSpPr>
          <p:spPr>
            <a:xfrm>
              <a:off x="6012727" y="4085840"/>
              <a:ext cx="37731" cy="37763"/>
            </a:xfrm>
            <a:custGeom>
              <a:rect b="b" l="l" r="r" t="t"/>
              <a:pathLst>
                <a:path extrusionOk="0" h="1192" w="1191">
                  <a:moveTo>
                    <a:pt x="595" y="1"/>
                  </a:moveTo>
                  <a:cubicBezTo>
                    <a:pt x="512" y="1"/>
                    <a:pt x="441" y="72"/>
                    <a:pt x="441" y="167"/>
                  </a:cubicBezTo>
                  <a:lnTo>
                    <a:pt x="441" y="429"/>
                  </a:lnTo>
                  <a:lnTo>
                    <a:pt x="167" y="429"/>
                  </a:lnTo>
                  <a:cubicBezTo>
                    <a:pt x="84" y="429"/>
                    <a:pt x="0" y="513"/>
                    <a:pt x="0" y="596"/>
                  </a:cubicBezTo>
                  <a:cubicBezTo>
                    <a:pt x="0" y="691"/>
                    <a:pt x="84" y="763"/>
                    <a:pt x="167" y="763"/>
                  </a:cubicBezTo>
                  <a:lnTo>
                    <a:pt x="441" y="763"/>
                  </a:lnTo>
                  <a:lnTo>
                    <a:pt x="441" y="1025"/>
                  </a:lnTo>
                  <a:cubicBezTo>
                    <a:pt x="441" y="1120"/>
                    <a:pt x="512" y="1191"/>
                    <a:pt x="595" y="1191"/>
                  </a:cubicBezTo>
                  <a:cubicBezTo>
                    <a:pt x="691" y="1191"/>
                    <a:pt x="762" y="1120"/>
                    <a:pt x="762" y="1025"/>
                  </a:cubicBezTo>
                  <a:lnTo>
                    <a:pt x="762" y="763"/>
                  </a:lnTo>
                  <a:lnTo>
                    <a:pt x="1024" y="763"/>
                  </a:lnTo>
                  <a:cubicBezTo>
                    <a:pt x="1119" y="763"/>
                    <a:pt x="1191" y="691"/>
                    <a:pt x="1191" y="596"/>
                  </a:cubicBezTo>
                  <a:cubicBezTo>
                    <a:pt x="1191" y="513"/>
                    <a:pt x="1119" y="429"/>
                    <a:pt x="1024" y="429"/>
                  </a:cubicBezTo>
                  <a:lnTo>
                    <a:pt x="762" y="429"/>
                  </a:lnTo>
                  <a:lnTo>
                    <a:pt x="762" y="167"/>
                  </a:lnTo>
                  <a:cubicBezTo>
                    <a:pt x="762" y="72"/>
                    <a:pt x="691" y="1"/>
                    <a:pt x="595" y="1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33" name="Google Shape;3633;g101a4096445_2_4268"/>
          <p:cNvSpPr txBox="1"/>
          <p:nvPr/>
        </p:nvSpPr>
        <p:spPr>
          <a:xfrm>
            <a:off x="7267000" y="1283300"/>
            <a:ext cx="3000600" cy="6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Waleed Alrashoud</a:t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4" name="Google Shape;3634;g101a4096445_2_4268"/>
          <p:cNvSpPr/>
          <p:nvPr/>
        </p:nvSpPr>
        <p:spPr>
          <a:xfrm>
            <a:off x="0" y="2665863"/>
            <a:ext cx="12192000" cy="5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3000" u="none" cap="none" strike="noStrike">
                <a:solidFill>
                  <a:srgbClr val="3A3838"/>
                </a:solidFill>
                <a:latin typeface="Comic Sans MS"/>
                <a:ea typeface="Comic Sans MS"/>
                <a:cs typeface="Comic Sans MS"/>
                <a:sym typeface="Comic Sans MS"/>
              </a:rPr>
              <a:t>Team Members</a:t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5" name="Google Shape;3635;g101a4096445_2_4268"/>
          <p:cNvSpPr/>
          <p:nvPr/>
        </p:nvSpPr>
        <p:spPr>
          <a:xfrm>
            <a:off x="6141900" y="3464725"/>
            <a:ext cx="28962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Othman Alabdullah Khaled Bin-Arbeed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Rakan Alromayan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Talal Alharbi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Abdullah AlShehri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6" name="Google Shape;3636;g101a4096445_2_4268"/>
          <p:cNvSpPr/>
          <p:nvPr/>
        </p:nvSpPr>
        <p:spPr>
          <a:xfrm>
            <a:off x="434825" y="3464725"/>
            <a:ext cx="28962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Nouf Aldalaqan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Farah Alqazlan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Masheal Alasmri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Amani Alotaibi 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t/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7" name="Google Shape;3637;g101a4096445_2_4268"/>
          <p:cNvSpPr txBox="1"/>
          <p:nvPr/>
        </p:nvSpPr>
        <p:spPr>
          <a:xfrm>
            <a:off x="9335875" y="3388525"/>
            <a:ext cx="2648700" cy="20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Mohammad Alrashed Saud Al-Taleb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Sultan Al-Abdullah Saad AlAngri</a:t>
            </a:r>
            <a:endParaRPr b="0" i="0" sz="22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0" i="0" lang="en-US" sz="2200" u="none" cap="none" strike="noStrike">
                <a:solidFill>
                  <a:srgbClr val="75707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Abdullah Awartani </a:t>
            </a:r>
            <a:endParaRPr b="0" i="0" sz="2200" u="none" cap="none" strike="noStrike">
              <a:solidFill>
                <a:srgbClr val="757070"/>
              </a:solidFill>
              <a:highlight>
                <a:srgbClr val="FFF2CC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38" name="Google Shape;3638;g101a4096445_2_4268"/>
          <p:cNvSpPr/>
          <p:nvPr/>
        </p:nvSpPr>
        <p:spPr>
          <a:xfrm>
            <a:off x="0" y="5557176"/>
            <a:ext cx="12192000" cy="45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1" i="0" lang="en-US" sz="2300" u="none" cap="none" strike="noStrike">
                <a:solidFill>
                  <a:srgbClr val="3A3838"/>
                </a:solidFill>
                <a:latin typeface="Titillium Web"/>
                <a:ea typeface="Titillium Web"/>
                <a:cs typeface="Titillium Web"/>
                <a:sym typeface="Titillium Web"/>
              </a:rPr>
              <a:t>Special Thanks to Physiology Team441</a:t>
            </a:r>
            <a:endParaRPr b="1" i="0" sz="2100" u="none" cap="none" strike="noStrike">
              <a:solidFill>
                <a:srgbClr val="75707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rgbClr val="75707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39" name="Google Shape;3639;g101a4096445_2_42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998" y="4487861"/>
            <a:ext cx="574275" cy="353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0" name="Google Shape;3640;g101a4096445_2_42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892023" y="3475436"/>
            <a:ext cx="574275" cy="3534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7" name="Shape 3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p2"/>
          <p:cNvSpPr txBox="1"/>
          <p:nvPr>
            <p:ph idx="4294967295" type="title"/>
          </p:nvPr>
        </p:nvSpPr>
        <p:spPr>
          <a:xfrm>
            <a:off x="838200" y="212725"/>
            <a:ext cx="10515600" cy="830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b="1" lang="en-US" sz="3400">
                <a:solidFill>
                  <a:srgbClr val="434343"/>
                </a:solidFill>
                <a:latin typeface="Comic Sans MS"/>
                <a:ea typeface="Comic Sans MS"/>
                <a:cs typeface="Comic Sans MS"/>
                <a:sym typeface="Comic Sans MS"/>
              </a:rPr>
              <a:t>Objectives</a:t>
            </a:r>
            <a:endParaRPr b="1" sz="3400">
              <a:solidFill>
                <a:srgbClr val="434343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3159" name="Google Shape;3159;p2"/>
          <p:cNvSpPr txBox="1"/>
          <p:nvPr>
            <p:ph idx="4294967295" type="body"/>
          </p:nvPr>
        </p:nvSpPr>
        <p:spPr>
          <a:xfrm>
            <a:off x="1310775" y="1286263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00000"/>
                </a:solidFill>
              </a:rPr>
              <a:t>Recognise the organization of the Nervous System</a:t>
            </a:r>
            <a:endParaRPr sz="2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descr="Single gear" id="3160" name="Google Shape;3160;p2"/>
          <p:cNvSpPr/>
          <p:nvPr/>
        </p:nvSpPr>
        <p:spPr>
          <a:xfrm>
            <a:off x="936363" y="1292862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1" name="Google Shape;3161;p2"/>
          <p:cNvSpPr txBox="1"/>
          <p:nvPr>
            <p:ph idx="4294967295" type="body"/>
          </p:nvPr>
        </p:nvSpPr>
        <p:spPr>
          <a:xfrm>
            <a:off x="1299750" y="1840388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600">
                <a:solidFill>
                  <a:srgbClr val="000000"/>
                </a:solidFill>
              </a:rPr>
              <a:t>Identify the differences between central nervous system (CNS) &amp; peripheral nervous system (PNS)</a:t>
            </a:r>
            <a:endParaRPr sz="2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600">
              <a:solidFill>
                <a:srgbClr val="434343"/>
              </a:solidFill>
            </a:endParaRPr>
          </a:p>
        </p:txBody>
      </p:sp>
      <p:sp>
        <p:nvSpPr>
          <p:cNvPr descr="Single gear" id="3162" name="Google Shape;3162;p2"/>
          <p:cNvSpPr/>
          <p:nvPr/>
        </p:nvSpPr>
        <p:spPr>
          <a:xfrm>
            <a:off x="936363" y="1846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3" name="Google Shape;3163;p2"/>
          <p:cNvSpPr txBox="1"/>
          <p:nvPr>
            <p:ph idx="4294967295" type="body"/>
          </p:nvPr>
        </p:nvSpPr>
        <p:spPr>
          <a:xfrm>
            <a:off x="1310775" y="2644538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00000"/>
                </a:solidFill>
              </a:rPr>
              <a:t>Discuss the functions and recruitment of the motor unit</a:t>
            </a:r>
            <a:endParaRPr sz="2600">
              <a:solidFill>
                <a:srgbClr val="000000"/>
              </a:solidFill>
            </a:endParaRPr>
          </a:p>
        </p:txBody>
      </p:sp>
      <p:sp>
        <p:nvSpPr>
          <p:cNvPr descr="Single gear" id="3164" name="Google Shape;3164;p2"/>
          <p:cNvSpPr/>
          <p:nvPr/>
        </p:nvSpPr>
        <p:spPr>
          <a:xfrm>
            <a:off x="936363" y="265113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Single gear" id="3165" name="Google Shape;3165;p2"/>
          <p:cNvSpPr/>
          <p:nvPr/>
        </p:nvSpPr>
        <p:spPr>
          <a:xfrm>
            <a:off x="936363" y="324973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6" name="Google Shape;3166;p2"/>
          <p:cNvSpPr txBox="1"/>
          <p:nvPr>
            <p:ph idx="4294967295" type="body"/>
          </p:nvPr>
        </p:nvSpPr>
        <p:spPr>
          <a:xfrm>
            <a:off x="1310775" y="3243138"/>
            <a:ext cx="9966900" cy="71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600">
                <a:solidFill>
                  <a:srgbClr val="000000"/>
                </a:solidFill>
              </a:rPr>
              <a:t>Interpret </a:t>
            </a:r>
            <a:r>
              <a:rPr lang="en-US" sz="2600">
                <a:solidFill>
                  <a:srgbClr val="000000"/>
                </a:solidFill>
              </a:rPr>
              <a:t>the effect of motor units number and size on the motor action performance</a:t>
            </a:r>
            <a:endParaRPr sz="2600">
              <a:solidFill>
                <a:srgbClr val="000000"/>
              </a:solidFill>
            </a:endParaRPr>
          </a:p>
        </p:txBody>
      </p:sp>
      <p:sp>
        <p:nvSpPr>
          <p:cNvPr descr="Single gear" id="3167" name="Google Shape;3167;p2"/>
          <p:cNvSpPr/>
          <p:nvPr/>
        </p:nvSpPr>
        <p:spPr>
          <a:xfrm>
            <a:off x="936363" y="422933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6D75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descr="Single gear" id="3168" name="Google Shape;3168;p2"/>
          <p:cNvSpPr/>
          <p:nvPr/>
        </p:nvSpPr>
        <p:spPr>
          <a:xfrm>
            <a:off x="936363" y="513133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9" name="Google Shape;3169;p2"/>
          <p:cNvSpPr txBox="1"/>
          <p:nvPr/>
        </p:nvSpPr>
        <p:spPr>
          <a:xfrm>
            <a:off x="1310775" y="4141075"/>
            <a:ext cx="9729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Explain the importance of development of macromotor</a:t>
            </a:r>
            <a:r>
              <a:rPr lang="en-US" sz="2600"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2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units in poliomyelitis.</a:t>
            </a:r>
            <a:endParaRPr b="0" i="0" sz="2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70" name="Google Shape;3170;p2"/>
          <p:cNvSpPr txBox="1"/>
          <p:nvPr/>
        </p:nvSpPr>
        <p:spPr>
          <a:xfrm>
            <a:off x="1310775" y="5026900"/>
            <a:ext cx="9729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0" i="0" lang="en-US" sz="26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Compare between rate coding and recruitment.</a:t>
            </a:r>
            <a:endParaRPr b="0" i="0" sz="26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74" name="Shape 3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" name="Google Shape;3175;g1055a1ae0b6_1_0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76" name="Google Shape;3176;g1055a1ae0b6_1_0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77" name="Google Shape;3177;g1055a1ae0b6_1_0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78" name="Google Shape;3178;g1055a1ae0b6_1_0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79" name="Google Shape;3179;g1055a1ae0b6_1_0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0" name="Google Shape;3180;g1055a1ae0b6_1_0"/>
          <p:cNvSpPr txBox="1"/>
          <p:nvPr>
            <p:ph type="title"/>
          </p:nvPr>
        </p:nvSpPr>
        <p:spPr>
          <a:xfrm>
            <a:off x="1125150" y="196850"/>
            <a:ext cx="33996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Neurons</a:t>
            </a:r>
            <a:endParaRPr sz="800"/>
          </a:p>
        </p:txBody>
      </p:sp>
      <p:pic>
        <p:nvPicPr>
          <p:cNvPr id="3181" name="Google Shape;3181;g1055a1ae0b6_1_0"/>
          <p:cNvPicPr preferRelativeResize="0"/>
          <p:nvPr/>
        </p:nvPicPr>
        <p:blipFill rotWithShape="1">
          <a:blip r:embed="rId3">
            <a:alphaModFix/>
          </a:blip>
          <a:srcRect b="10744" l="51195" r="24489" t="28209"/>
          <a:stretch/>
        </p:blipFill>
        <p:spPr>
          <a:xfrm>
            <a:off x="7303270" y="852149"/>
            <a:ext cx="3808931" cy="5551824"/>
          </a:xfrm>
          <a:prstGeom prst="rect">
            <a:avLst/>
          </a:prstGeom>
          <a:noFill/>
          <a:ln>
            <a:noFill/>
          </a:ln>
        </p:spPr>
      </p:pic>
      <p:sp>
        <p:nvSpPr>
          <p:cNvPr id="3182" name="Google Shape;3182;g1055a1ae0b6_1_0"/>
          <p:cNvSpPr/>
          <p:nvPr/>
        </p:nvSpPr>
        <p:spPr>
          <a:xfrm>
            <a:off x="1016207" y="1450513"/>
            <a:ext cx="48000" cy="5101500"/>
          </a:xfrm>
          <a:prstGeom prst="rect">
            <a:avLst/>
          </a:prstGeom>
          <a:solidFill>
            <a:srgbClr val="F6D753"/>
          </a:solidFill>
          <a:ln cap="flat" cmpd="sng" w="9525">
            <a:solidFill>
              <a:srgbClr val="F6D753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3" name="Google Shape;3183;g1055a1ae0b6_1_0"/>
          <p:cNvSpPr/>
          <p:nvPr/>
        </p:nvSpPr>
        <p:spPr>
          <a:xfrm>
            <a:off x="895752" y="1663915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4" name="Google Shape;3184;g1055a1ae0b6_1_0"/>
          <p:cNvSpPr/>
          <p:nvPr/>
        </p:nvSpPr>
        <p:spPr>
          <a:xfrm>
            <a:off x="895752" y="2538272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5" name="Google Shape;3185;g1055a1ae0b6_1_0"/>
          <p:cNvSpPr/>
          <p:nvPr/>
        </p:nvSpPr>
        <p:spPr>
          <a:xfrm>
            <a:off x="895752" y="3412605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6" name="Google Shape;3186;g1055a1ae0b6_1_0"/>
          <p:cNvSpPr/>
          <p:nvPr/>
        </p:nvSpPr>
        <p:spPr>
          <a:xfrm>
            <a:off x="895752" y="5161263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7" name="Google Shape;3187;g1055a1ae0b6_1_0"/>
          <p:cNvSpPr/>
          <p:nvPr/>
        </p:nvSpPr>
        <p:spPr>
          <a:xfrm>
            <a:off x="895752" y="6035595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188" name="Google Shape;3188;g1055a1ae0b6_1_0"/>
          <p:cNvSpPr/>
          <p:nvPr/>
        </p:nvSpPr>
        <p:spPr>
          <a:xfrm>
            <a:off x="895752" y="4286930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189" name="Google Shape;3189;g1055a1ae0b6_1_0"/>
          <p:cNvGrpSpPr/>
          <p:nvPr/>
        </p:nvGrpSpPr>
        <p:grpSpPr>
          <a:xfrm>
            <a:off x="1407939" y="1497182"/>
            <a:ext cx="664211" cy="4979769"/>
            <a:chOff x="5944291" y="1434644"/>
            <a:chExt cx="664211" cy="4979769"/>
          </a:xfrm>
        </p:grpSpPr>
        <p:sp>
          <p:nvSpPr>
            <p:cNvPr id="3190" name="Google Shape;3190;g1055a1ae0b6_1_0"/>
            <p:cNvSpPr txBox="1"/>
            <p:nvPr/>
          </p:nvSpPr>
          <p:spPr>
            <a:xfrm>
              <a:off x="5967397" y="1434644"/>
              <a:ext cx="618000" cy="534300"/>
            </a:xfrm>
            <a:prstGeom prst="rect">
              <a:avLst/>
            </a:prstGeom>
            <a:noFill/>
            <a:ln cap="flat" cmpd="sng" w="952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1</a:t>
              </a:r>
              <a:endParaRPr b="1" i="0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191" name="Google Shape;3191;g1055a1ae0b6_1_0"/>
            <p:cNvSpPr txBox="1"/>
            <p:nvPr/>
          </p:nvSpPr>
          <p:spPr>
            <a:xfrm>
              <a:off x="5967399" y="2323714"/>
              <a:ext cx="618000" cy="534300"/>
            </a:xfrm>
            <a:prstGeom prst="rect">
              <a:avLst/>
            </a:prstGeom>
            <a:noFill/>
            <a:ln cap="flat" cmpd="sng" w="952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2</a:t>
              </a:r>
              <a:endParaRPr b="1" i="0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192" name="Google Shape;3192;g1055a1ae0b6_1_0"/>
            <p:cNvSpPr txBox="1"/>
            <p:nvPr/>
          </p:nvSpPr>
          <p:spPr>
            <a:xfrm>
              <a:off x="5967413" y="3212802"/>
              <a:ext cx="618000" cy="534300"/>
            </a:xfrm>
            <a:prstGeom prst="rect">
              <a:avLst/>
            </a:prstGeom>
            <a:noFill/>
            <a:ln cap="flat" cmpd="sng" w="952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3</a:t>
              </a:r>
              <a:endParaRPr b="1" i="0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193" name="Google Shape;3193;g1055a1ae0b6_1_0"/>
            <p:cNvSpPr txBox="1"/>
            <p:nvPr/>
          </p:nvSpPr>
          <p:spPr>
            <a:xfrm>
              <a:off x="5967404" y="4101911"/>
              <a:ext cx="618000" cy="534300"/>
            </a:xfrm>
            <a:prstGeom prst="rect">
              <a:avLst/>
            </a:prstGeom>
            <a:noFill/>
            <a:ln cap="flat" cmpd="sng" w="952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4</a:t>
              </a:r>
              <a:endParaRPr b="1" i="0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194" name="Google Shape;3194;g1055a1ae0b6_1_0"/>
            <p:cNvSpPr txBox="1"/>
            <p:nvPr/>
          </p:nvSpPr>
          <p:spPr>
            <a:xfrm>
              <a:off x="5944291" y="4991013"/>
              <a:ext cx="664200" cy="534300"/>
            </a:xfrm>
            <a:prstGeom prst="rect">
              <a:avLst/>
            </a:prstGeom>
            <a:noFill/>
            <a:ln cap="flat" cmpd="sng" w="952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5</a:t>
              </a:r>
              <a:endParaRPr b="1" i="0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195" name="Google Shape;3195;g1055a1ae0b6_1_0"/>
            <p:cNvSpPr txBox="1"/>
            <p:nvPr/>
          </p:nvSpPr>
          <p:spPr>
            <a:xfrm>
              <a:off x="5944302" y="5880113"/>
              <a:ext cx="664200" cy="534300"/>
            </a:xfrm>
            <a:prstGeom prst="rect">
              <a:avLst/>
            </a:prstGeom>
            <a:noFill/>
            <a:ln cap="flat" cmpd="sng" w="9525">
              <a:solidFill>
                <a:srgbClr val="F6D7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-US" sz="2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6</a:t>
              </a:r>
              <a:endParaRPr b="1" i="0" sz="2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3196" name="Google Shape;3196;g1055a1ae0b6_1_0"/>
          <p:cNvGrpSpPr/>
          <p:nvPr/>
        </p:nvGrpSpPr>
        <p:grpSpPr>
          <a:xfrm>
            <a:off x="2206065" y="1500266"/>
            <a:ext cx="4706849" cy="660282"/>
            <a:chOff x="803640" y="3362835"/>
            <a:chExt cx="2059800" cy="493927"/>
          </a:xfrm>
        </p:grpSpPr>
        <p:sp>
          <p:nvSpPr>
            <p:cNvPr id="3197" name="Google Shape;3197;g1055a1ae0b6_1_0"/>
            <p:cNvSpPr txBox="1"/>
            <p:nvPr/>
          </p:nvSpPr>
          <p:spPr>
            <a:xfrm>
              <a:off x="803640" y="3579862"/>
              <a:ext cx="2059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0" i="0" lang="en-US" sz="1600" u="sng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Contains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:  the nucleus.</a:t>
              </a:r>
              <a:endParaRPr b="1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t/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198" name="Google Shape;3198;g1055a1ae0b6_1_0"/>
            <p:cNvSpPr txBox="1"/>
            <p:nvPr/>
          </p:nvSpPr>
          <p:spPr>
            <a:xfrm>
              <a:off x="803640" y="3362835"/>
              <a:ext cx="2059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Cell body</a:t>
              </a:r>
              <a:endParaRPr b="1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3199" name="Google Shape;3199;g1055a1ae0b6_1_0"/>
          <p:cNvGrpSpPr/>
          <p:nvPr/>
        </p:nvGrpSpPr>
        <p:grpSpPr>
          <a:xfrm>
            <a:off x="2206052" y="2434271"/>
            <a:ext cx="4706849" cy="660282"/>
            <a:chOff x="803640" y="3362835"/>
            <a:chExt cx="2059800" cy="493927"/>
          </a:xfrm>
        </p:grpSpPr>
        <p:sp>
          <p:nvSpPr>
            <p:cNvPr id="3200" name="Google Shape;3200;g1055a1ae0b6_1_0"/>
            <p:cNvSpPr txBox="1"/>
            <p:nvPr/>
          </p:nvSpPr>
          <p:spPr>
            <a:xfrm>
              <a:off x="803640" y="3579862"/>
              <a:ext cx="2059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accent2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Short processes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01" name="Google Shape;3201;g1055a1ae0b6_1_0"/>
            <p:cNvSpPr txBox="1"/>
            <p:nvPr/>
          </p:nvSpPr>
          <p:spPr>
            <a:xfrm>
              <a:off x="803640" y="3362835"/>
              <a:ext cx="2059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Dendrites </a:t>
              </a:r>
              <a:endParaRPr b="1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grpSp>
        <p:nvGrpSpPr>
          <p:cNvPr id="3202" name="Google Shape;3202;g1055a1ae0b6_1_0"/>
          <p:cNvGrpSpPr/>
          <p:nvPr/>
        </p:nvGrpSpPr>
        <p:grpSpPr>
          <a:xfrm>
            <a:off x="2206052" y="3226912"/>
            <a:ext cx="4706849" cy="660282"/>
            <a:chOff x="803640" y="3362835"/>
            <a:chExt cx="2059800" cy="493927"/>
          </a:xfrm>
        </p:grpSpPr>
        <p:sp>
          <p:nvSpPr>
            <p:cNvPr id="3203" name="Google Shape;3203;g1055a1ae0b6_1_0"/>
            <p:cNvSpPr txBox="1"/>
            <p:nvPr/>
          </p:nvSpPr>
          <p:spPr>
            <a:xfrm>
              <a:off x="803640" y="3579862"/>
              <a:ext cx="2059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0" i="0" lang="en-US" sz="1600" u="sng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Contains: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myelination + nodes of ranvier  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45720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0" i="0" lang="en-US" sz="1600" u="none" cap="none" strike="noStrike">
                  <a:solidFill>
                    <a:schemeClr val="accent6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Long processes</a:t>
              </a:r>
              <a:endParaRPr b="0" i="0" sz="1600" u="none" cap="none" strike="noStrike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04" name="Google Shape;3204;g1055a1ae0b6_1_0"/>
            <p:cNvSpPr txBox="1"/>
            <p:nvPr/>
          </p:nvSpPr>
          <p:spPr>
            <a:xfrm>
              <a:off x="803640" y="3362835"/>
              <a:ext cx="20598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b="1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Axon</a:t>
              </a:r>
              <a:endParaRPr b="1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sp>
        <p:nvSpPr>
          <p:cNvPr id="3205" name="Google Shape;3205;g1055a1ae0b6_1_0"/>
          <p:cNvSpPr txBox="1"/>
          <p:nvPr/>
        </p:nvSpPr>
        <p:spPr>
          <a:xfrm>
            <a:off x="2206052" y="4179384"/>
            <a:ext cx="47067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Axon Terminals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06" name="Google Shape;3206;g1055a1ae0b6_1_0"/>
          <p:cNvSpPr txBox="1"/>
          <p:nvPr/>
        </p:nvSpPr>
        <p:spPr>
          <a:xfrm>
            <a:off x="2206065" y="5080013"/>
            <a:ext cx="47067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Synaptic End Bulbs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07" name="Google Shape;3207;g1055a1ae0b6_1_0"/>
          <p:cNvSpPr txBox="1"/>
          <p:nvPr/>
        </p:nvSpPr>
        <p:spPr>
          <a:xfrm>
            <a:off x="2206140" y="5962988"/>
            <a:ext cx="47067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Neurotransmitter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08" name="Google Shape;3208;g1055a1ae0b6_1_0"/>
          <p:cNvSpPr txBox="1"/>
          <p:nvPr/>
        </p:nvSpPr>
        <p:spPr>
          <a:xfrm>
            <a:off x="2287402" y="6251563"/>
            <a:ext cx="47067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Acetylcholine (Ach)</a:t>
            </a:r>
            <a:endParaRPr b="0" i="0" sz="1600" u="none" cap="none" strike="noStrike">
              <a:solidFill>
                <a:schemeClr val="accent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09" name="Google Shape;3209;g1055a1ae0b6_1_0"/>
          <p:cNvSpPr txBox="1"/>
          <p:nvPr/>
        </p:nvSpPr>
        <p:spPr>
          <a:xfrm>
            <a:off x="500025" y="931000"/>
            <a:ext cx="115551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•"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Neuron: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the building unit of the nervous system.</a:t>
            </a:r>
            <a:endParaRPr b="1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10" name="Google Shape;3210;g1055a1ae0b6_1_0"/>
          <p:cNvSpPr txBox="1"/>
          <p:nvPr/>
        </p:nvSpPr>
        <p:spPr>
          <a:xfrm>
            <a:off x="7539226" y="6403975"/>
            <a:ext cx="2132700" cy="3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Synaptic End Bulbs</a:t>
            </a:r>
            <a:endParaRPr b="1" i="0" sz="20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211" name="Google Shape;3211;g1055a1ae0b6_1_0"/>
          <p:cNvCxnSpPr/>
          <p:nvPr/>
        </p:nvCxnSpPr>
        <p:spPr>
          <a:xfrm>
            <a:off x="8558525" y="6264200"/>
            <a:ext cx="600" cy="221400"/>
          </a:xfrm>
          <a:prstGeom prst="straightConnector1">
            <a:avLst/>
          </a:prstGeom>
          <a:noFill/>
          <a:ln cap="flat" cmpd="sng" w="19050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descr="Single gear" id="3212" name="Google Shape;3212;g1055a1ae0b6_1_0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6" name="Shape 3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217" name="Google Shape;3217;g106334f3445_0_157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8" name="Google Shape;3218;g106334f3445_0_157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19" name="Google Shape;3219;g106334f3445_0_157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20" name="Google Shape;3220;g106334f3445_0_157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21" name="Google Shape;3221;g106334f3445_0_157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22" name="Google Shape;3222;g106334f3445_0_157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23" name="Google Shape;3223;g106334f3445_0_157"/>
          <p:cNvSpPr txBox="1"/>
          <p:nvPr>
            <p:ph type="title"/>
          </p:nvPr>
        </p:nvSpPr>
        <p:spPr>
          <a:xfrm>
            <a:off x="1125150" y="196850"/>
            <a:ext cx="64239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US"/>
              <a:t>Nerve - Muscle Interaction</a:t>
            </a:r>
            <a:endParaRPr sz="800"/>
          </a:p>
        </p:txBody>
      </p:sp>
      <p:sp>
        <p:nvSpPr>
          <p:cNvPr id="3224" name="Google Shape;3224;g106334f3445_0_157"/>
          <p:cNvSpPr txBox="1"/>
          <p:nvPr>
            <p:ph idx="1" type="body"/>
          </p:nvPr>
        </p:nvSpPr>
        <p:spPr>
          <a:xfrm>
            <a:off x="185175" y="5516463"/>
            <a:ext cx="7354500" cy="123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Division of PNS in terms of function: motor &amp; sensory activity</a:t>
            </a:r>
            <a:endParaRPr sz="20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-US" sz="2000">
                <a:solidFill>
                  <a:srgbClr val="434343"/>
                </a:solidFill>
              </a:rPr>
              <a:t>Skeletal muscle activation is initiated through neural activation.</a:t>
            </a:r>
            <a:endParaRPr sz="2000">
              <a:solidFill>
                <a:srgbClr val="434343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b="1" lang="en-US" sz="2000"/>
              <a:t>Nerve:</a:t>
            </a:r>
            <a:r>
              <a:rPr lang="en-US" sz="2000"/>
              <a:t> made up of a group of axons of neurons.</a:t>
            </a:r>
            <a:endParaRPr sz="2000"/>
          </a:p>
        </p:txBody>
      </p:sp>
      <p:pic>
        <p:nvPicPr>
          <p:cNvPr id="3225" name="Google Shape;3225;g106334f3445_0_157"/>
          <p:cNvPicPr preferRelativeResize="0"/>
          <p:nvPr/>
        </p:nvPicPr>
        <p:blipFill rotWithShape="1">
          <a:blip r:embed="rId3">
            <a:alphaModFix/>
          </a:blip>
          <a:srcRect b="8684" l="0" r="0" t="0"/>
          <a:stretch/>
        </p:blipFill>
        <p:spPr>
          <a:xfrm>
            <a:off x="8617650" y="125825"/>
            <a:ext cx="2840174" cy="3288049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26" name="Google Shape;3226;g106334f3445_0_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7650" y="3526250"/>
            <a:ext cx="2840174" cy="1400651"/>
          </a:xfrm>
          <a:prstGeom prst="rect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3227" name="Google Shape;3227;g106334f3445_0_157"/>
          <p:cNvGrpSpPr/>
          <p:nvPr/>
        </p:nvGrpSpPr>
        <p:grpSpPr>
          <a:xfrm>
            <a:off x="185164" y="999800"/>
            <a:ext cx="8103461" cy="4417175"/>
            <a:chOff x="185164" y="1380800"/>
            <a:chExt cx="8103461" cy="4417175"/>
          </a:xfrm>
        </p:grpSpPr>
        <p:grpSp>
          <p:nvGrpSpPr>
            <p:cNvPr id="3228" name="Google Shape;3228;g106334f3445_0_157"/>
            <p:cNvGrpSpPr/>
            <p:nvPr/>
          </p:nvGrpSpPr>
          <p:grpSpPr>
            <a:xfrm>
              <a:off x="185164" y="1380800"/>
              <a:ext cx="8103461" cy="2428105"/>
              <a:chOff x="1187400" y="2240655"/>
              <a:chExt cx="6809059" cy="2353727"/>
            </a:xfrm>
          </p:grpSpPr>
          <p:sp>
            <p:nvSpPr>
              <p:cNvPr id="3229" name="Google Shape;3229;g106334f3445_0_157"/>
              <p:cNvSpPr/>
              <p:nvPr/>
            </p:nvSpPr>
            <p:spPr>
              <a:xfrm>
                <a:off x="3753516" y="2240655"/>
                <a:ext cx="2129400" cy="585600"/>
              </a:xfrm>
              <a:prstGeom prst="roundRect">
                <a:avLst>
                  <a:gd fmla="val 50000" name="adj"/>
                </a:avLst>
              </a:prstGeom>
              <a:solidFill>
                <a:srgbClr val="FBE780"/>
              </a:solidFill>
              <a:ln cap="flat" cmpd="sng" w="952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FFFFF"/>
                  </a:buClr>
                  <a:buSzPts val="1900"/>
                  <a:buFont typeface="Comic Sans MS"/>
                  <a:buNone/>
                </a:pPr>
                <a:r>
                  <a:rPr b="0" i="0" lang="en-US" sz="20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Nervous System</a:t>
                </a:r>
                <a:endParaRPr b="0" i="0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230" name="Google Shape;3230;g106334f3445_0_157"/>
              <p:cNvSpPr/>
              <p:nvPr/>
            </p:nvSpPr>
            <p:spPr>
              <a:xfrm>
                <a:off x="5394164" y="3141900"/>
                <a:ext cx="2237700" cy="442500"/>
              </a:xfrm>
              <a:prstGeom prst="roundRect">
                <a:avLst>
                  <a:gd fmla="val 50000" name="adj"/>
                </a:avLst>
              </a:prstGeom>
              <a:solidFill>
                <a:srgbClr val="FBEDA0"/>
              </a:solidFill>
              <a:ln cap="flat" cmpd="sng" w="952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A3838"/>
                  </a:buClr>
                  <a:buSzPts val="1900"/>
                  <a:buFont typeface="Comic Sans MS"/>
                  <a:buNone/>
                </a:pP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Central Nervous System</a:t>
                </a:r>
                <a:endParaRPr b="0" i="0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231" name="Google Shape;3231;g106334f3445_0_157"/>
              <p:cNvSpPr/>
              <p:nvPr/>
            </p:nvSpPr>
            <p:spPr>
              <a:xfrm>
                <a:off x="2085204" y="3134097"/>
                <a:ext cx="2237700" cy="458100"/>
              </a:xfrm>
              <a:prstGeom prst="roundRect">
                <a:avLst>
                  <a:gd fmla="val 50000" name="adj"/>
                </a:avLst>
              </a:prstGeom>
              <a:solidFill>
                <a:srgbClr val="FBEDA0"/>
              </a:solidFill>
              <a:ln cap="flat" cmpd="sng" w="952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A3838"/>
                  </a:buClr>
                  <a:buSzPts val="1900"/>
                  <a:buFont typeface="Comic Sans MS"/>
                  <a:buNone/>
                </a:pP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Peripheral Nervous System</a:t>
                </a:r>
                <a:endParaRPr b="0" i="0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232" name="Google Shape;3232;g106334f3445_0_157"/>
              <p:cNvSpPr/>
              <p:nvPr/>
            </p:nvSpPr>
            <p:spPr>
              <a:xfrm>
                <a:off x="1187400" y="4151882"/>
                <a:ext cx="1538100" cy="4425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2857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A3838"/>
                  </a:buClr>
                  <a:buSzPts val="1900"/>
                  <a:buFont typeface="Comic Sans MS"/>
                  <a:buNone/>
                </a:pP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Autonomic</a:t>
                </a:r>
                <a:endParaRPr b="0" i="0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233" name="Google Shape;3233;g106334f3445_0_157"/>
              <p:cNvSpPr/>
              <p:nvPr/>
            </p:nvSpPr>
            <p:spPr>
              <a:xfrm>
                <a:off x="2917805" y="4151882"/>
                <a:ext cx="1538100" cy="4425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2857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A3838"/>
                  </a:buClr>
                  <a:buSzPts val="1900"/>
                  <a:buFont typeface="Comic Sans MS"/>
                  <a:buNone/>
                </a:pP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Somatic</a:t>
                </a:r>
                <a:endParaRPr b="0" i="0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234" name="Google Shape;3234;g106334f3445_0_157"/>
              <p:cNvSpPr/>
              <p:nvPr/>
            </p:nvSpPr>
            <p:spPr>
              <a:xfrm>
                <a:off x="4688088" y="4151882"/>
                <a:ext cx="1538100" cy="4425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2857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A3838"/>
                  </a:buClr>
                  <a:buSzPts val="1900"/>
                  <a:buFont typeface="Comic Sans MS"/>
                  <a:buNone/>
                </a:pP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Brain</a:t>
                </a:r>
                <a:endParaRPr b="0" i="0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sp>
            <p:nvSpPr>
              <p:cNvPr id="3235" name="Google Shape;3235;g106334f3445_0_157"/>
              <p:cNvSpPr/>
              <p:nvPr/>
            </p:nvSpPr>
            <p:spPr>
              <a:xfrm>
                <a:off x="6458359" y="4151882"/>
                <a:ext cx="1538100" cy="442500"/>
              </a:xfrm>
              <a:prstGeom prst="roundRect">
                <a:avLst>
                  <a:gd fmla="val 50000" name="adj"/>
                </a:avLst>
              </a:prstGeom>
              <a:noFill/>
              <a:ln cap="flat" cmpd="sng" w="2857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3A3838"/>
                  </a:buClr>
                  <a:buSzPts val="1900"/>
                  <a:buFont typeface="Comic Sans MS"/>
                  <a:buNone/>
                </a:pPr>
                <a:r>
                  <a:rPr b="0" i="0" lang="en-US" sz="1600" u="none" cap="none" strike="noStrike">
                    <a:solidFill>
                      <a:srgbClr val="434343"/>
                    </a:solidFill>
                    <a:latin typeface="Titillium Web"/>
                    <a:ea typeface="Titillium Web"/>
                    <a:cs typeface="Titillium Web"/>
                    <a:sym typeface="Titillium Web"/>
                  </a:rPr>
                  <a:t>Spinal Cord</a:t>
                </a:r>
                <a:endParaRPr b="0" i="0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endParaRPr>
              </a:p>
            </p:txBody>
          </p:sp>
          <p:cxnSp>
            <p:nvCxnSpPr>
              <p:cNvPr id="3236" name="Google Shape;3236;g106334f3445_0_157"/>
              <p:cNvCxnSpPr>
                <a:stCxn id="3229" idx="2"/>
                <a:endCxn id="3230" idx="0"/>
              </p:cNvCxnSpPr>
              <p:nvPr/>
            </p:nvCxnSpPr>
            <p:spPr>
              <a:xfrm flipH="1" rot="-5400000">
                <a:off x="5507766" y="2136705"/>
                <a:ext cx="315600" cy="1694700"/>
              </a:xfrm>
              <a:prstGeom prst="bentConnector3">
                <a:avLst>
                  <a:gd fmla="val 55539" name="adj1"/>
                </a:avLst>
              </a:prstGeom>
              <a:noFill/>
              <a:ln cap="flat" cmpd="sng" w="2857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237" name="Google Shape;3237;g106334f3445_0_157"/>
              <p:cNvCxnSpPr>
                <a:stCxn id="3231" idx="0"/>
                <a:endCxn id="3229" idx="2"/>
              </p:cNvCxnSpPr>
              <p:nvPr/>
            </p:nvCxnSpPr>
            <p:spPr>
              <a:xfrm rot="-5400000">
                <a:off x="3857304" y="2173047"/>
                <a:ext cx="307800" cy="1614300"/>
              </a:xfrm>
              <a:prstGeom prst="bentConnector3">
                <a:avLst>
                  <a:gd fmla="val 48271" name="adj1"/>
                </a:avLst>
              </a:prstGeom>
              <a:noFill/>
              <a:ln cap="flat" cmpd="sng" w="2857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238" name="Google Shape;3238;g106334f3445_0_157"/>
              <p:cNvCxnSpPr>
                <a:stCxn id="3231" idx="2"/>
                <a:endCxn id="3233" idx="0"/>
              </p:cNvCxnSpPr>
              <p:nvPr/>
            </p:nvCxnSpPr>
            <p:spPr>
              <a:xfrm flipH="1" rot="-5400000">
                <a:off x="3165504" y="3630747"/>
                <a:ext cx="559800" cy="482700"/>
              </a:xfrm>
              <a:prstGeom prst="bentConnector3">
                <a:avLst>
                  <a:gd fmla="val 71906" name="adj1"/>
                </a:avLst>
              </a:prstGeom>
              <a:noFill/>
              <a:ln cap="flat" cmpd="sng" w="2857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239" name="Google Shape;3239;g106334f3445_0_157"/>
              <p:cNvCxnSpPr>
                <a:stCxn id="3232" idx="0"/>
                <a:endCxn id="3231" idx="2"/>
              </p:cNvCxnSpPr>
              <p:nvPr/>
            </p:nvCxnSpPr>
            <p:spPr>
              <a:xfrm rot="-5400000">
                <a:off x="2300400" y="3248132"/>
                <a:ext cx="559800" cy="1247700"/>
              </a:xfrm>
              <a:prstGeom prst="bentConnector3">
                <a:avLst>
                  <a:gd fmla="val 30935" name="adj1"/>
                </a:avLst>
              </a:prstGeom>
              <a:noFill/>
              <a:ln cap="flat" cmpd="sng" w="2857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240" name="Google Shape;3240;g106334f3445_0_157"/>
              <p:cNvCxnSpPr>
                <a:stCxn id="3230" idx="2"/>
                <a:endCxn id="3235" idx="0"/>
              </p:cNvCxnSpPr>
              <p:nvPr/>
            </p:nvCxnSpPr>
            <p:spPr>
              <a:xfrm flipH="1" rot="-5400000">
                <a:off x="6586364" y="3511050"/>
                <a:ext cx="567600" cy="714300"/>
              </a:xfrm>
              <a:prstGeom prst="bentConnector3">
                <a:avLst>
                  <a:gd fmla="val 49714" name="adj1"/>
                </a:avLst>
              </a:prstGeom>
              <a:noFill/>
              <a:ln cap="flat" cmpd="sng" w="2857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241" name="Google Shape;3241;g106334f3445_0_157"/>
              <p:cNvCxnSpPr>
                <a:stCxn id="3234" idx="0"/>
                <a:endCxn id="3230" idx="2"/>
              </p:cNvCxnSpPr>
              <p:nvPr/>
            </p:nvCxnSpPr>
            <p:spPr>
              <a:xfrm rot="-5400000">
                <a:off x="5701338" y="3340082"/>
                <a:ext cx="567600" cy="1056000"/>
              </a:xfrm>
              <a:prstGeom prst="bentConnector3">
                <a:avLst>
                  <a:gd fmla="val 47443" name="adj1"/>
                </a:avLst>
              </a:prstGeom>
              <a:noFill/>
              <a:ln cap="flat" cmpd="sng" w="28575">
                <a:solidFill>
                  <a:srgbClr val="FBE780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cxnSp>
          <p:nvCxnSpPr>
            <p:cNvPr id="3242" name="Google Shape;3242;g106334f3445_0_157"/>
            <p:cNvCxnSpPr>
              <a:stCxn id="3243" idx="0"/>
              <a:endCxn id="3233" idx="2"/>
            </p:cNvCxnSpPr>
            <p:nvPr/>
          </p:nvCxnSpPr>
          <p:spPr>
            <a:xfrm flipH="1" rot="5400000">
              <a:off x="3660800" y="3307825"/>
              <a:ext cx="512700" cy="1515000"/>
            </a:xfrm>
            <a:prstGeom prst="bentConnector3">
              <a:avLst>
                <a:gd fmla="val 50007" name="adj1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44" name="Google Shape;3244;g106334f3445_0_157"/>
            <p:cNvCxnSpPr>
              <a:stCxn id="3245" idx="0"/>
              <a:endCxn id="3233" idx="2"/>
            </p:cNvCxnSpPr>
            <p:nvPr/>
          </p:nvCxnSpPr>
          <p:spPr>
            <a:xfrm rot="-5400000">
              <a:off x="2136750" y="3298675"/>
              <a:ext cx="512700" cy="1533300"/>
            </a:xfrm>
            <a:prstGeom prst="bentConnector3">
              <a:avLst>
                <a:gd fmla="val 50007" name="adj1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245" name="Google Shape;3245;g106334f3445_0_157"/>
            <p:cNvSpPr/>
            <p:nvPr/>
          </p:nvSpPr>
          <p:spPr>
            <a:xfrm>
              <a:off x="206400" y="4321675"/>
              <a:ext cx="2840100" cy="14763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Sensory Neurons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Collect information from 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various receptors/</a:t>
              </a:r>
              <a:r>
                <a:rPr b="0" i="0" lang="en-US" sz="1600" u="none" cap="none" strike="noStrike">
                  <a:solidFill>
                    <a:schemeClr val="accent4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sensors </a:t>
              </a: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located throughout the body and transmits them to the brain.</a:t>
              </a:r>
              <a:endParaRPr b="0" i="0" sz="1400" u="none" cap="none" strike="noStrik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g106334f3445_0_157"/>
            <p:cNvSpPr/>
            <p:nvPr/>
          </p:nvSpPr>
          <p:spPr>
            <a:xfrm>
              <a:off x="3254600" y="4321675"/>
              <a:ext cx="2840100" cy="1476300"/>
            </a:xfrm>
            <a:prstGeom prst="roundRect">
              <a:avLst>
                <a:gd fmla="val 16667" name="adj"/>
              </a:avLst>
            </a:prstGeom>
            <a:noFill/>
            <a:ln cap="flat" cmpd="sng" w="19050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  </a:t>
              </a:r>
              <a:r>
                <a:rPr b="1" i="0" lang="en-US" sz="15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Motor Neurons</a:t>
              </a:r>
              <a:endParaRPr b="0" i="0" sz="15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-US" sz="15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Conduct signals to activate muscle contraction</a:t>
              </a:r>
              <a:r>
                <a:rPr b="0" i="0" lang="en-US" sz="1500" u="none" cap="none" strike="noStrike">
                  <a:solidFill>
                    <a:srgbClr val="666666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.</a:t>
              </a:r>
              <a:endParaRPr b="1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</p:grpSp>
      <p:cxnSp>
        <p:nvCxnSpPr>
          <p:cNvPr id="3246" name="Google Shape;3246;g106334f3445_0_157"/>
          <p:cNvCxnSpPr/>
          <p:nvPr/>
        </p:nvCxnSpPr>
        <p:spPr>
          <a:xfrm rot="10800000">
            <a:off x="3159765" y="2983722"/>
            <a:ext cx="1200" cy="52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47" name="Google Shape;3247;g106334f3445_0_157"/>
          <p:cNvSpPr/>
          <p:nvPr/>
        </p:nvSpPr>
        <p:spPr>
          <a:xfrm>
            <a:off x="7659225" y="5621800"/>
            <a:ext cx="3798600" cy="5778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Char char="●"/>
            </a:pP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Skeletal muscles &gt; neurogenic in function (depend on nerve supply) .</a:t>
            </a:r>
            <a:endParaRPr b="0" i="0" sz="14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175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Titillium Web"/>
              <a:buChar char="●"/>
            </a:pPr>
            <a:r>
              <a:rPr b="0" i="0" lang="en-US" sz="1400" u="none" cap="none" strike="noStrik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rPr>
              <a:t>Cardiac muscles &gt; myogenic in function.</a:t>
            </a:r>
            <a:endParaRPr b="0" i="0" sz="14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1" name="Shape 3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252" name="Google Shape;3252;g106334f3445_0_204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3" name="Google Shape;3253;g106334f3445_0_204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54" name="Google Shape;3254;g106334f3445_0_204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55" name="Google Shape;3255;g106334f3445_0_204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56" name="Google Shape;3256;g106334f3445_0_204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57" name="Google Shape;3257;g106334f3445_0_204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258" name="Google Shape;3258;g106334f3445_0_204"/>
          <p:cNvPicPr preferRelativeResize="0"/>
          <p:nvPr/>
        </p:nvPicPr>
        <p:blipFill rotWithShape="1">
          <a:blip r:embed="rId3">
            <a:alphaModFix/>
          </a:blip>
          <a:srcRect b="0" l="0" r="0" t="3147"/>
          <a:stretch/>
        </p:blipFill>
        <p:spPr>
          <a:xfrm>
            <a:off x="8535050" y="2795375"/>
            <a:ext cx="3217725" cy="3802849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59" name="Google Shape;3259;g106334f3445_0_2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250" y="1601215"/>
            <a:ext cx="7790824" cy="499701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60" name="Google Shape;3260;g106334f3445_0_2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35050" y="373984"/>
            <a:ext cx="3217725" cy="2411991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61" name="Google Shape;3261;g106334f3445_0_204"/>
          <p:cNvSpPr txBox="1"/>
          <p:nvPr>
            <p:ph type="title"/>
          </p:nvPr>
        </p:nvSpPr>
        <p:spPr>
          <a:xfrm>
            <a:off x="1125150" y="196850"/>
            <a:ext cx="7317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Organization of the Nervous System</a:t>
            </a:r>
            <a:endParaRPr sz="800"/>
          </a:p>
        </p:txBody>
      </p:sp>
      <p:sp>
        <p:nvSpPr>
          <p:cNvPr id="3262" name="Google Shape;3262;g106334f3445_0_204"/>
          <p:cNvSpPr txBox="1"/>
          <p:nvPr/>
        </p:nvSpPr>
        <p:spPr>
          <a:xfrm>
            <a:off x="10102025" y="0"/>
            <a:ext cx="2090100" cy="45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-US" sz="15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Males Slides Only</a:t>
            </a:r>
            <a:endParaRPr b="1" i="0" sz="1500" u="none" cap="none" strike="noStrike">
              <a:solidFill>
                <a:schemeClr val="accent4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6" name="Shape 3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267" name="Google Shape;3267;g106334f3445_0_185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8" name="Google Shape;3268;g106334f3445_0_185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69" name="Google Shape;3269;g106334f3445_0_185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70" name="Google Shape;3270;g106334f3445_0_185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71" name="Google Shape;3271;g106334f3445_0_185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72" name="Google Shape;3272;g106334f3445_0_185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73" name="Google Shape;3273;g106334f3445_0_185"/>
          <p:cNvSpPr/>
          <p:nvPr/>
        </p:nvSpPr>
        <p:spPr>
          <a:xfrm>
            <a:off x="4760150" y="4287977"/>
            <a:ext cx="1830600" cy="7494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74" name="Google Shape;3274;g106334f3445_0_185"/>
          <p:cNvSpPr/>
          <p:nvPr/>
        </p:nvSpPr>
        <p:spPr>
          <a:xfrm>
            <a:off x="5751175" y="4287977"/>
            <a:ext cx="1830600" cy="7494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275" name="Google Shape;3275;g106334f3445_0_185"/>
          <p:cNvGrpSpPr/>
          <p:nvPr/>
        </p:nvGrpSpPr>
        <p:grpSpPr>
          <a:xfrm>
            <a:off x="2044275" y="2316500"/>
            <a:ext cx="8103442" cy="2720878"/>
            <a:chOff x="1187409" y="2240655"/>
            <a:chExt cx="6809043" cy="2637532"/>
          </a:xfrm>
        </p:grpSpPr>
        <p:sp>
          <p:nvSpPr>
            <p:cNvPr id="3276" name="Google Shape;3276;g106334f3445_0_185"/>
            <p:cNvSpPr/>
            <p:nvPr/>
          </p:nvSpPr>
          <p:spPr>
            <a:xfrm>
              <a:off x="3360735" y="2240655"/>
              <a:ext cx="2547900" cy="585600"/>
            </a:xfrm>
            <a:prstGeom prst="roundRect">
              <a:avLst>
                <a:gd fmla="val 50000" name="adj"/>
              </a:avLst>
            </a:prstGeom>
            <a:solidFill>
              <a:srgbClr val="FBE780"/>
            </a:solidFill>
            <a:ln cap="flat" cmpd="sng" w="952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900"/>
                <a:buFont typeface="Comic Sans MS"/>
                <a:buNone/>
              </a:pPr>
              <a:r>
                <a:rPr b="0" i="0" lang="en-US" sz="20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Central Nervous System</a:t>
              </a:r>
              <a:endParaRPr b="0" i="0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77" name="Google Shape;3277;g106334f3445_0_185"/>
            <p:cNvSpPr/>
            <p:nvPr/>
          </p:nvSpPr>
          <p:spPr>
            <a:xfrm>
              <a:off x="5678271" y="3141900"/>
              <a:ext cx="1285200" cy="442500"/>
            </a:xfrm>
            <a:prstGeom prst="roundRect">
              <a:avLst>
                <a:gd fmla="val 50000" name="adj"/>
              </a:avLst>
            </a:prstGeom>
            <a:solidFill>
              <a:srgbClr val="FBEDA0"/>
            </a:solidFill>
            <a:ln cap="flat" cmpd="sng" w="952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900"/>
                <a:buFont typeface="Comic Sans MS"/>
                <a:buNone/>
              </a:pPr>
              <a:r>
                <a:rPr b="1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Spinal Cord</a:t>
              </a:r>
              <a:endParaRPr b="1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78" name="Google Shape;3278;g106334f3445_0_185"/>
            <p:cNvSpPr/>
            <p:nvPr/>
          </p:nvSpPr>
          <p:spPr>
            <a:xfrm>
              <a:off x="2174783" y="3134097"/>
              <a:ext cx="1285200" cy="458100"/>
            </a:xfrm>
            <a:prstGeom prst="roundRect">
              <a:avLst>
                <a:gd fmla="val 50000" name="adj"/>
              </a:avLst>
            </a:prstGeom>
            <a:solidFill>
              <a:srgbClr val="FBEDA0"/>
            </a:solidFill>
            <a:ln cap="flat" cmpd="sng" w="952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A3838"/>
                </a:buClr>
                <a:buSzPts val="1900"/>
                <a:buFont typeface="Comic Sans MS"/>
                <a:buNone/>
              </a:pPr>
              <a:r>
                <a:rPr b="1" i="0" lang="en-US" sz="18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Brain</a:t>
              </a:r>
              <a:endParaRPr b="1" i="0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79" name="Google Shape;3279;g106334f3445_0_185"/>
            <p:cNvSpPr/>
            <p:nvPr/>
          </p:nvSpPr>
          <p:spPr>
            <a:xfrm>
              <a:off x="1187409" y="4151887"/>
              <a:ext cx="1538100" cy="7263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Protected by 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the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skull</a:t>
              </a:r>
              <a:endParaRPr b="0" i="0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sp>
          <p:nvSpPr>
            <p:cNvPr id="3280" name="Google Shape;3280;g106334f3445_0_185"/>
            <p:cNvSpPr/>
            <p:nvPr/>
          </p:nvSpPr>
          <p:spPr>
            <a:xfrm>
              <a:off x="6458352" y="4151886"/>
              <a:ext cx="1538100" cy="726300"/>
            </a:xfrm>
            <a:prstGeom prst="roundRect">
              <a:avLst>
                <a:gd fmla="val 50000" name="adj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Protected by 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-US" sz="1600" u="none" cap="none" strike="noStrike">
                  <a:solidFill>
                    <a:srgbClr val="434343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the </a:t>
              </a:r>
              <a:r>
                <a:rPr b="0" i="0" lang="en-US" sz="1600" u="none" cap="none" strike="noStrike">
                  <a:solidFill>
                    <a:schemeClr val="accent1"/>
                  </a:solidFill>
                  <a:latin typeface="Titillium Web"/>
                  <a:ea typeface="Titillium Web"/>
                  <a:cs typeface="Titillium Web"/>
                  <a:sym typeface="Titillium Web"/>
                </a:rPr>
                <a:t>vertebrae</a:t>
              </a:r>
              <a:endParaRPr b="0" i="0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endParaRPr>
            </a:p>
          </p:txBody>
        </p:sp>
        <p:cxnSp>
          <p:nvCxnSpPr>
            <p:cNvPr id="3281" name="Google Shape;3281;g106334f3445_0_185"/>
            <p:cNvCxnSpPr>
              <a:stCxn id="3276" idx="2"/>
              <a:endCxn id="3277" idx="0"/>
            </p:cNvCxnSpPr>
            <p:nvPr/>
          </p:nvCxnSpPr>
          <p:spPr>
            <a:xfrm flipH="1" rot="-5400000">
              <a:off x="5320035" y="2140905"/>
              <a:ext cx="315600" cy="1686300"/>
            </a:xfrm>
            <a:prstGeom prst="bentConnector3">
              <a:avLst>
                <a:gd fmla="val 19496" name="adj1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82" name="Google Shape;3282;g106334f3445_0_185"/>
            <p:cNvCxnSpPr>
              <a:stCxn id="3278" idx="0"/>
              <a:endCxn id="3276" idx="2"/>
            </p:cNvCxnSpPr>
            <p:nvPr/>
          </p:nvCxnSpPr>
          <p:spPr>
            <a:xfrm rot="-5400000">
              <a:off x="3572183" y="2071497"/>
              <a:ext cx="307800" cy="1817400"/>
            </a:xfrm>
            <a:prstGeom prst="bentConnector3">
              <a:avLst>
                <a:gd fmla="val 81253" name="adj1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83" name="Google Shape;3283;g106334f3445_0_185"/>
            <p:cNvCxnSpPr>
              <a:stCxn id="3278" idx="2"/>
              <a:endCxn id="3273" idx="0"/>
            </p:cNvCxnSpPr>
            <p:nvPr/>
          </p:nvCxnSpPr>
          <p:spPr>
            <a:xfrm flipH="1" rot="-5400000">
              <a:off x="3248183" y="3161397"/>
              <a:ext cx="559500" cy="1421100"/>
            </a:xfrm>
            <a:prstGeom prst="bentConnector3">
              <a:avLst>
                <a:gd fmla="val 27932" name="adj1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84" name="Google Shape;3284;g106334f3445_0_185"/>
            <p:cNvCxnSpPr>
              <a:stCxn id="3279" idx="0"/>
              <a:endCxn id="3278" idx="2"/>
            </p:cNvCxnSpPr>
            <p:nvPr/>
          </p:nvCxnSpPr>
          <p:spPr>
            <a:xfrm rot="-5400000">
              <a:off x="2107059" y="3441487"/>
              <a:ext cx="559800" cy="861000"/>
            </a:xfrm>
            <a:prstGeom prst="bentConnector3">
              <a:avLst>
                <a:gd fmla="val 72050" name="adj1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85" name="Google Shape;3285;g106334f3445_0_185"/>
            <p:cNvCxnSpPr>
              <a:stCxn id="3277" idx="2"/>
              <a:endCxn id="3280" idx="0"/>
            </p:cNvCxnSpPr>
            <p:nvPr/>
          </p:nvCxnSpPr>
          <p:spPr>
            <a:xfrm flipH="1" rot="-5400000">
              <a:off x="6490371" y="3414900"/>
              <a:ext cx="567600" cy="906600"/>
            </a:xfrm>
            <a:prstGeom prst="bentConnector3">
              <a:avLst>
                <a:gd fmla="val 28254" name="adj1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86" name="Google Shape;3286;g106334f3445_0_185"/>
            <p:cNvCxnSpPr>
              <a:stCxn id="3274" idx="0"/>
              <a:endCxn id="3277" idx="2"/>
            </p:cNvCxnSpPr>
            <p:nvPr/>
          </p:nvCxnSpPr>
          <p:spPr>
            <a:xfrm rot="-5400000">
              <a:off x="5412384" y="3243342"/>
              <a:ext cx="567300" cy="1249500"/>
            </a:xfrm>
            <a:prstGeom prst="bentConnector3">
              <a:avLst>
                <a:gd fmla="val 71751" name="adj1"/>
              </a:avLst>
            </a:prstGeom>
            <a:noFill/>
            <a:ln cap="flat" cmpd="sng" w="28575">
              <a:solidFill>
                <a:srgbClr val="FBE78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287" name="Google Shape;3287;g106334f3445_0_185"/>
          <p:cNvSpPr txBox="1"/>
          <p:nvPr/>
        </p:nvSpPr>
        <p:spPr>
          <a:xfrm>
            <a:off x="500025" y="1083400"/>
            <a:ext cx="10853700" cy="8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Titillium Web"/>
              <a:buChar char="•"/>
            </a:pPr>
            <a:r>
              <a:rPr b="1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Central nervous system: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the part that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integrates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the sensory information that it receives from different parts of body and </a:t>
            </a:r>
            <a:r>
              <a:rPr b="0" i="0" lang="en-US" sz="20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coordinates</a:t>
            </a:r>
            <a:r>
              <a:rPr b="0" i="0" lang="en-US" sz="20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the activity of all parts of the body.</a:t>
            </a:r>
            <a:endParaRPr b="1" i="0" sz="20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88" name="Google Shape;3288;g106334f3445_0_185"/>
          <p:cNvSpPr txBox="1"/>
          <p:nvPr>
            <p:ph type="title"/>
          </p:nvPr>
        </p:nvSpPr>
        <p:spPr>
          <a:xfrm>
            <a:off x="1125150" y="196850"/>
            <a:ext cx="73179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Central Nervous System</a:t>
            </a:r>
            <a:endParaRPr/>
          </a:p>
        </p:txBody>
      </p:sp>
      <p:sp>
        <p:nvSpPr>
          <p:cNvPr id="3289" name="Google Shape;3289;g106334f3445_0_185"/>
          <p:cNvSpPr txBox="1"/>
          <p:nvPr/>
        </p:nvSpPr>
        <p:spPr>
          <a:xfrm>
            <a:off x="10433600" y="0"/>
            <a:ext cx="17586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In Male Slides Only</a:t>
            </a:r>
            <a:endParaRPr b="1" i="0" sz="14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0" name="Google Shape;3290;g106334f3445_0_185"/>
          <p:cNvSpPr/>
          <p:nvPr/>
        </p:nvSpPr>
        <p:spPr>
          <a:xfrm>
            <a:off x="5260000" y="4287977"/>
            <a:ext cx="1830600" cy="749400"/>
          </a:xfrm>
          <a:prstGeom prst="roundRect">
            <a:avLst>
              <a:gd fmla="val 50000" name="adj"/>
            </a:avLst>
          </a:prstGeom>
          <a:noFill/>
          <a:ln cap="flat" cmpd="sng" w="28575">
            <a:solidFill>
              <a:srgbClr val="F6D7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Enclosed in 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meninges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1" name="Google Shape;3291;g106334f3445_0_185"/>
          <p:cNvSpPr txBox="1"/>
          <p:nvPr/>
        </p:nvSpPr>
        <p:spPr>
          <a:xfrm>
            <a:off x="5874700" y="3921850"/>
            <a:ext cx="601200" cy="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sng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Both</a:t>
            </a:r>
            <a:endParaRPr b="0" i="0" sz="1400" u="sng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5" name="Shape 3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6" name="Google Shape;3296;gad815e67f5_3_11826"/>
          <p:cNvSpPr txBox="1"/>
          <p:nvPr>
            <p:ph type="title"/>
          </p:nvPr>
        </p:nvSpPr>
        <p:spPr>
          <a:xfrm>
            <a:off x="1121800" y="196850"/>
            <a:ext cx="45990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What is a Motor Unit?</a:t>
            </a:r>
            <a:endParaRPr/>
          </a:p>
        </p:txBody>
      </p:sp>
      <p:sp>
        <p:nvSpPr>
          <p:cNvPr id="3297" name="Google Shape;3297;gad815e67f5_3_11826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8" name="Google Shape;3298;gad815e67f5_3_11826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299" name="Google Shape;3299;gad815e67f5_3_11826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0" name="Google Shape;3300;gad815e67f5_3_11826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1" name="Google Shape;3301;gad815e67f5_3_11826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2" name="Google Shape;3302;gad815e67f5_3_11826"/>
          <p:cNvSpPr txBox="1"/>
          <p:nvPr/>
        </p:nvSpPr>
        <p:spPr>
          <a:xfrm>
            <a:off x="1274425" y="1848650"/>
            <a:ext cx="6828600" cy="9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All of these muscle fibers </a:t>
            </a:r>
            <a:r>
              <a:rPr b="0" i="0" lang="en-US" sz="18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a motor unit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will be of the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same type </a:t>
            </a:r>
            <a:r>
              <a:rPr b="0" i="0" lang="en-US" sz="1800" u="none" cap="none" strike="noStrike">
                <a:solidFill>
                  <a:srgbClr val="000000"/>
                </a:solidFill>
                <a:latin typeface="Titillium Web"/>
                <a:ea typeface="Titillium Web"/>
                <a:cs typeface="Titillium Web"/>
                <a:sym typeface="Titillium Web"/>
              </a:rPr>
              <a:t>of motor fibers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: 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●"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Fast twitch fibers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●"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Slow twitch fibers 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3" name="Google Shape;3303;gad815e67f5_3_11826"/>
          <p:cNvSpPr txBox="1"/>
          <p:nvPr/>
        </p:nvSpPr>
        <p:spPr>
          <a:xfrm>
            <a:off x="1274425" y="2803388"/>
            <a:ext cx="68286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Each muscle consist of a number of motor units.</a:t>
            </a:r>
            <a:endParaRPr b="1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04" name="Google Shape;3304;gad815e67f5_3_11826"/>
          <p:cNvSpPr txBox="1"/>
          <p:nvPr/>
        </p:nvSpPr>
        <p:spPr>
          <a:xfrm>
            <a:off x="1274425" y="3415988"/>
            <a:ext cx="70038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When a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motor neuron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is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activated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,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all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the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muscle fibers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it innervates are stimulated and will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contract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1" i="0" sz="22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305" name="Google Shape;3305;gad815e67f5_3_11826"/>
          <p:cNvPicPr preferRelativeResize="0"/>
          <p:nvPr/>
        </p:nvPicPr>
        <p:blipFill rotWithShape="1">
          <a:blip r:embed="rId3">
            <a:alphaModFix/>
          </a:blip>
          <a:srcRect b="13770" l="70916" r="4798" t="22591"/>
          <a:stretch/>
        </p:blipFill>
        <p:spPr>
          <a:xfrm>
            <a:off x="9466975" y="3276450"/>
            <a:ext cx="2403425" cy="2953773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06" name="Google Shape;3306;gad815e67f5_3_11826"/>
          <p:cNvPicPr preferRelativeResize="0"/>
          <p:nvPr/>
        </p:nvPicPr>
        <p:blipFill rotWithShape="1">
          <a:blip r:embed="rId4">
            <a:alphaModFix/>
          </a:blip>
          <a:srcRect b="2609" l="0" r="0" t="12347"/>
          <a:stretch/>
        </p:blipFill>
        <p:spPr>
          <a:xfrm>
            <a:off x="9466975" y="414875"/>
            <a:ext cx="2403426" cy="2666074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07" name="Google Shape;3307;gad815e67f5_3_11826"/>
          <p:cNvPicPr preferRelativeResize="0"/>
          <p:nvPr/>
        </p:nvPicPr>
        <p:blipFill rotWithShape="1">
          <a:blip r:embed="rId5">
            <a:alphaModFix/>
          </a:blip>
          <a:srcRect b="14208" l="16716" r="13629" t="9849"/>
          <a:stretch/>
        </p:blipFill>
        <p:spPr>
          <a:xfrm>
            <a:off x="1748525" y="5132100"/>
            <a:ext cx="2661800" cy="1649698"/>
          </a:xfrm>
          <a:prstGeom prst="rect">
            <a:avLst/>
          </a:prstGeom>
          <a:noFill/>
          <a:ln cap="flat" cmpd="sng" w="1905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08" name="Google Shape;3308;gad815e67f5_3_118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1475" y="5091325"/>
            <a:ext cx="2848625" cy="1725900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09" name="Google Shape;3309;gad815e67f5_3_1182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916650" y="4701944"/>
            <a:ext cx="1466050" cy="2067931"/>
          </a:xfrm>
          <a:prstGeom prst="rect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10" name="Google Shape;3310;gad815e67f5_3_11826"/>
          <p:cNvSpPr txBox="1"/>
          <p:nvPr/>
        </p:nvSpPr>
        <p:spPr>
          <a:xfrm>
            <a:off x="1275700" y="4101800"/>
            <a:ext cx="7003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8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muscle fibers in different motor units overlap( تتداخل أنواع مختلفة مع بعض) . Therefore, separate motor units contract in support of one another rather than entirely as individual segments.</a:t>
            </a:r>
            <a:endParaRPr b="0" i="0" sz="18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11" name="Google Shape;3311;gad815e67f5_3_11826"/>
          <p:cNvSpPr txBox="1"/>
          <p:nvPr/>
        </p:nvSpPr>
        <p:spPr>
          <a:xfrm>
            <a:off x="1274425" y="1071075"/>
            <a:ext cx="6828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Motor unit: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α-motor neuron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 the anterior horn cell (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AHC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) + all muscle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fibers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it innervates (supplies). </a:t>
            </a:r>
            <a:endParaRPr b="0" i="0" sz="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312" name="Google Shape;3312;gad815e67f5_3_11826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3" name="Google Shape;3313;gad815e67f5_3_11826"/>
          <p:cNvSpPr/>
          <p:nvPr/>
        </p:nvSpPr>
        <p:spPr>
          <a:xfrm>
            <a:off x="594900" y="1147275"/>
            <a:ext cx="503700" cy="5163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4" name="Google Shape;3314;gad815e67f5_3_11826"/>
          <p:cNvSpPr/>
          <p:nvPr/>
        </p:nvSpPr>
        <p:spPr>
          <a:xfrm>
            <a:off x="678841" y="1233308"/>
            <a:ext cx="335700" cy="3441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5" name="Google Shape;3315;gad815e67f5_3_11826"/>
          <p:cNvSpPr/>
          <p:nvPr/>
        </p:nvSpPr>
        <p:spPr>
          <a:xfrm>
            <a:off x="594900" y="2002896"/>
            <a:ext cx="503700" cy="5163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6" name="Google Shape;3316;gad815e67f5_3_11826"/>
          <p:cNvSpPr/>
          <p:nvPr/>
        </p:nvSpPr>
        <p:spPr>
          <a:xfrm>
            <a:off x="678841" y="2088929"/>
            <a:ext cx="335700" cy="3441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7" name="Google Shape;3317;gad815e67f5_3_11826"/>
          <p:cNvSpPr/>
          <p:nvPr/>
        </p:nvSpPr>
        <p:spPr>
          <a:xfrm>
            <a:off x="594900" y="2791353"/>
            <a:ext cx="503700" cy="5163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8" name="Google Shape;3318;gad815e67f5_3_11826"/>
          <p:cNvSpPr/>
          <p:nvPr/>
        </p:nvSpPr>
        <p:spPr>
          <a:xfrm>
            <a:off x="678841" y="2877387"/>
            <a:ext cx="335700" cy="3441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9" name="Google Shape;3319;gad815e67f5_3_11826"/>
          <p:cNvSpPr/>
          <p:nvPr/>
        </p:nvSpPr>
        <p:spPr>
          <a:xfrm>
            <a:off x="594900" y="3637563"/>
            <a:ext cx="503700" cy="5163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0" name="Google Shape;3320;gad815e67f5_3_11826"/>
          <p:cNvSpPr/>
          <p:nvPr/>
        </p:nvSpPr>
        <p:spPr>
          <a:xfrm>
            <a:off x="678841" y="3723597"/>
            <a:ext cx="335700" cy="3441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1" name="Google Shape;3321;gad815e67f5_3_11826"/>
          <p:cNvSpPr/>
          <p:nvPr/>
        </p:nvSpPr>
        <p:spPr>
          <a:xfrm>
            <a:off x="594900" y="4424899"/>
            <a:ext cx="503700" cy="516300"/>
          </a:xfrm>
          <a:prstGeom prst="ellipse">
            <a:avLst/>
          </a:prstGeom>
          <a:solidFill>
            <a:srgbClr val="FBE7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2" name="Google Shape;3322;gad815e67f5_3_11826"/>
          <p:cNvSpPr/>
          <p:nvPr/>
        </p:nvSpPr>
        <p:spPr>
          <a:xfrm>
            <a:off x="678841" y="4510933"/>
            <a:ext cx="335700" cy="344100"/>
          </a:xfrm>
          <a:prstGeom prst="ellipse">
            <a:avLst/>
          </a:prstGeom>
          <a:solidFill>
            <a:srgbClr val="F6D7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6" name="Shape 3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7" name="Google Shape;3327;gad815e67f5_3_13983"/>
          <p:cNvSpPr txBox="1"/>
          <p:nvPr/>
        </p:nvSpPr>
        <p:spPr>
          <a:xfrm>
            <a:off x="41275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C4125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28" name="Google Shape;3328;gad815e67f5_3_13983"/>
          <p:cNvSpPr txBox="1"/>
          <p:nvPr/>
        </p:nvSpPr>
        <p:spPr>
          <a:xfrm>
            <a:off x="2411538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6AA84F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6AA84F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29" name="Google Shape;3329;gad815e67f5_3_13983"/>
          <p:cNvSpPr txBox="1"/>
          <p:nvPr/>
        </p:nvSpPr>
        <p:spPr>
          <a:xfrm>
            <a:off x="441032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C27BA0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C27BA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30" name="Google Shape;3330;gad815e67f5_3_13983"/>
          <p:cNvSpPr txBox="1"/>
          <p:nvPr/>
        </p:nvSpPr>
        <p:spPr>
          <a:xfrm>
            <a:off x="6426700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3D85C6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3D85C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31" name="Google Shape;3331;gad815e67f5_3_13983"/>
          <p:cNvSpPr txBox="1"/>
          <p:nvPr/>
        </p:nvSpPr>
        <p:spPr>
          <a:xfrm>
            <a:off x="8443075" y="6998350"/>
            <a:ext cx="1828800" cy="456600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-US" sz="1700" u="none" cap="none" strike="noStrike">
                <a:solidFill>
                  <a:srgbClr val="999999"/>
                </a:solidFill>
                <a:latin typeface="Titillium Web"/>
                <a:ea typeface="Titillium Web"/>
                <a:cs typeface="Titillium Web"/>
                <a:sym typeface="Titillium Web"/>
              </a:rPr>
              <a:t>Text</a:t>
            </a:r>
            <a:endParaRPr b="0" i="0" sz="1700" u="none" cap="none" strike="noStrike">
              <a:solidFill>
                <a:srgbClr val="999999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332" name="Google Shape;3332;gad815e67f5_3_13983"/>
          <p:cNvPicPr preferRelativeResize="0"/>
          <p:nvPr/>
        </p:nvPicPr>
        <p:blipFill rotWithShape="1">
          <a:blip r:embed="rId3">
            <a:alphaModFix/>
          </a:blip>
          <a:srcRect b="15777" l="66488" r="5119" t="17506"/>
          <a:stretch/>
        </p:blipFill>
        <p:spPr>
          <a:xfrm>
            <a:off x="9878175" y="3056549"/>
            <a:ext cx="2112975" cy="3744149"/>
          </a:xfrm>
          <a:prstGeom prst="rect">
            <a:avLst/>
          </a:prstGeom>
          <a:noFill/>
          <a:ln>
            <a:noFill/>
          </a:ln>
        </p:spPr>
      </p:pic>
      <p:sp>
        <p:nvSpPr>
          <p:cNvPr id="3333" name="Google Shape;3333;gad815e67f5_3_13983"/>
          <p:cNvSpPr txBox="1"/>
          <p:nvPr>
            <p:ph type="title"/>
          </p:nvPr>
        </p:nvSpPr>
        <p:spPr>
          <a:xfrm>
            <a:off x="1121800" y="196850"/>
            <a:ext cx="34104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/>
              <a:t>Motor Unit (MU)</a:t>
            </a:r>
            <a:endParaRPr/>
          </a:p>
        </p:txBody>
      </p:sp>
      <p:sp>
        <p:nvSpPr>
          <p:cNvPr id="3334" name="Google Shape;3334;gad815e67f5_3_13983"/>
          <p:cNvSpPr txBox="1"/>
          <p:nvPr/>
        </p:nvSpPr>
        <p:spPr>
          <a:xfrm>
            <a:off x="887126" y="1340350"/>
            <a:ext cx="4399500" cy="53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number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 muscle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fibers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 a motor unit (innervated by 1 motor neuron)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varies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2000" u="none" cap="none" strike="noStrike">
              <a:solidFill>
                <a:srgbClr val="CC412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35" name="Google Shape;3335;gad815e67f5_3_13983"/>
          <p:cNvSpPr txBox="1"/>
          <p:nvPr/>
        </p:nvSpPr>
        <p:spPr>
          <a:xfrm>
            <a:off x="887100" y="2446725"/>
            <a:ext cx="8705100" cy="7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Group of motor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units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often work together to help the contractions of a </a:t>
            </a:r>
            <a:r>
              <a:rPr b="0" i="0" lang="en-US" sz="18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single muscle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Motor Unit Pool: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group of motor units supplying a single muscle.</a:t>
            </a:r>
            <a:endParaRPr b="0" i="0" sz="20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36" name="Google Shape;3336;gad815e67f5_3_13983"/>
          <p:cNvSpPr txBox="1"/>
          <p:nvPr/>
        </p:nvSpPr>
        <p:spPr>
          <a:xfrm>
            <a:off x="895750" y="3208275"/>
            <a:ext cx="8305200" cy="34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number of muscle fibers per each motor unit affects the precision of movement i.e small number is associated with more precise movements and vice versa.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●"/>
            </a:pP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Muscles that perform </a:t>
            </a: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precise movements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(hand &amp; eye muscles)</a:t>
            </a: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consist of: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Large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number of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MU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+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few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muscle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fibers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in each MU.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Small number →  more precise movement.</a:t>
            </a:r>
            <a:endParaRPr b="0" i="0" sz="16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MU are smaller in size</a:t>
            </a:r>
            <a:endParaRPr b="0" i="0" sz="1600" u="none" cap="none" strike="noStrike">
              <a:solidFill>
                <a:schemeClr val="accent6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Titillium Web"/>
              <a:buChar char="●"/>
            </a:pP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Less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precise movements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(trunk muscles)</a:t>
            </a:r>
            <a:r>
              <a:rPr b="1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8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consist of:</a:t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Fewer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number of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MU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units +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many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muscle </a:t>
            </a:r>
            <a:r>
              <a:rPr b="0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fibers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per unit.</a:t>
            </a:r>
            <a:endParaRPr b="0" i="0" sz="2000" u="none" cap="none" strike="noStrike">
              <a:solidFill>
                <a:schemeClr val="accen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Large number →  less precise movement </a:t>
            </a:r>
            <a:r>
              <a:rPr b="0" i="0" lang="en-US" sz="16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(stronger contraction).</a:t>
            </a:r>
            <a:endParaRPr b="0" i="0" sz="16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4572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MU are larger in size</a:t>
            </a:r>
            <a:endParaRPr b="0" i="0" sz="1600" u="none" cap="none" strike="noStrike">
              <a:solidFill>
                <a:schemeClr val="accent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37" name="Google Shape;3337;gad815e67f5_3_13983"/>
          <p:cNvSpPr/>
          <p:nvPr/>
        </p:nvSpPr>
        <p:spPr>
          <a:xfrm>
            <a:off x="639603" y="1141275"/>
            <a:ext cx="28800" cy="4114800"/>
          </a:xfrm>
          <a:prstGeom prst="rect">
            <a:avLst/>
          </a:prstGeom>
          <a:solidFill>
            <a:srgbClr val="FBE780"/>
          </a:solidFill>
          <a:ln cap="flat" cmpd="sng" w="9525">
            <a:solidFill>
              <a:srgbClr val="FBE780">
                <a:alpha val="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38" name="Google Shape;3338;gad815e67f5_3_13983"/>
          <p:cNvSpPr/>
          <p:nvPr/>
        </p:nvSpPr>
        <p:spPr>
          <a:xfrm>
            <a:off x="500027" y="1340353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39" name="Google Shape;3339;gad815e67f5_3_13983"/>
          <p:cNvSpPr/>
          <p:nvPr/>
        </p:nvSpPr>
        <p:spPr>
          <a:xfrm>
            <a:off x="509552" y="2514785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40" name="Google Shape;3340;gad815e67f5_3_13983"/>
          <p:cNvSpPr/>
          <p:nvPr/>
        </p:nvSpPr>
        <p:spPr>
          <a:xfrm>
            <a:off x="500027" y="3446268"/>
            <a:ext cx="288900" cy="288900"/>
          </a:xfrm>
          <a:prstGeom prst="ellipse">
            <a:avLst/>
          </a:prstGeom>
          <a:solidFill>
            <a:srgbClr val="FFF2CC"/>
          </a:solidFill>
          <a:ln cap="flat" cmpd="sng" w="25400">
            <a:solidFill>
              <a:srgbClr val="FBE7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41" name="Google Shape;3341;gad815e67f5_3_13983"/>
          <p:cNvSpPr/>
          <p:nvPr/>
        </p:nvSpPr>
        <p:spPr>
          <a:xfrm>
            <a:off x="5286694" y="987375"/>
            <a:ext cx="614651" cy="914400"/>
          </a:xfrm>
          <a:custGeom>
            <a:rect b="b" l="l" r="r" t="t"/>
            <a:pathLst>
              <a:path extrusionOk="0" h="576" w="713">
                <a:moveTo>
                  <a:pt x="713" y="288"/>
                </a:moveTo>
                <a:lnTo>
                  <a:pt x="661" y="255"/>
                </a:lnTo>
                <a:lnTo>
                  <a:pt x="661" y="271"/>
                </a:lnTo>
                <a:lnTo>
                  <a:pt x="194" y="271"/>
                </a:lnTo>
                <a:lnTo>
                  <a:pt x="194" y="52"/>
                </a:lnTo>
                <a:lnTo>
                  <a:pt x="661" y="52"/>
                </a:lnTo>
                <a:lnTo>
                  <a:pt x="661" y="68"/>
                </a:lnTo>
                <a:lnTo>
                  <a:pt x="713" y="33"/>
                </a:lnTo>
                <a:lnTo>
                  <a:pt x="661" y="0"/>
                </a:lnTo>
                <a:lnTo>
                  <a:pt x="661" y="16"/>
                </a:lnTo>
                <a:lnTo>
                  <a:pt x="194" y="16"/>
                </a:lnTo>
                <a:lnTo>
                  <a:pt x="120" y="16"/>
                </a:lnTo>
                <a:lnTo>
                  <a:pt x="120" y="255"/>
                </a:lnTo>
                <a:lnTo>
                  <a:pt x="0" y="255"/>
                </a:lnTo>
                <a:lnTo>
                  <a:pt x="0" y="328"/>
                </a:lnTo>
                <a:lnTo>
                  <a:pt x="120" y="328"/>
                </a:lnTo>
                <a:lnTo>
                  <a:pt x="120" y="560"/>
                </a:lnTo>
                <a:lnTo>
                  <a:pt x="194" y="560"/>
                </a:lnTo>
                <a:lnTo>
                  <a:pt x="661" y="560"/>
                </a:lnTo>
                <a:lnTo>
                  <a:pt x="661" y="576"/>
                </a:lnTo>
                <a:lnTo>
                  <a:pt x="713" y="543"/>
                </a:lnTo>
                <a:lnTo>
                  <a:pt x="661" y="508"/>
                </a:lnTo>
                <a:lnTo>
                  <a:pt x="661" y="524"/>
                </a:lnTo>
                <a:lnTo>
                  <a:pt x="194" y="524"/>
                </a:lnTo>
                <a:lnTo>
                  <a:pt x="194" y="307"/>
                </a:lnTo>
                <a:lnTo>
                  <a:pt x="661" y="307"/>
                </a:lnTo>
                <a:lnTo>
                  <a:pt x="661" y="323"/>
                </a:lnTo>
                <a:lnTo>
                  <a:pt x="713" y="288"/>
                </a:ln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2" name="Google Shape;3342;gad815e67f5_3_13983"/>
          <p:cNvSpPr txBox="1"/>
          <p:nvPr/>
        </p:nvSpPr>
        <p:spPr>
          <a:xfrm>
            <a:off x="5896225" y="903221"/>
            <a:ext cx="4599000" cy="2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Laryngeal muscles:</a:t>
            </a:r>
            <a:r>
              <a:rPr b="0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 2 - 3 muscle fibers/MU.</a:t>
            </a:r>
            <a:endParaRPr b="0" i="0" sz="16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343" name="Google Shape;3343;gad815e67f5_3_13983"/>
          <p:cNvPicPr preferRelativeResize="0"/>
          <p:nvPr/>
        </p:nvPicPr>
        <p:blipFill rotWithShape="1">
          <a:blip r:embed="rId4">
            <a:alphaModFix/>
          </a:blip>
          <a:srcRect b="14021" l="69147" r="5887" t="15654"/>
          <a:stretch/>
        </p:blipFill>
        <p:spPr>
          <a:xfrm>
            <a:off x="7934325" y="4555550"/>
            <a:ext cx="1943850" cy="2245149"/>
          </a:xfrm>
          <a:prstGeom prst="rect">
            <a:avLst/>
          </a:prstGeom>
          <a:noFill/>
          <a:ln>
            <a:noFill/>
          </a:ln>
        </p:spPr>
      </p:pic>
      <p:sp>
        <p:nvSpPr>
          <p:cNvPr id="3344" name="Google Shape;3344;gad815e67f5_3_13983"/>
          <p:cNvSpPr txBox="1"/>
          <p:nvPr/>
        </p:nvSpPr>
        <p:spPr>
          <a:xfrm>
            <a:off x="5896225" y="1300125"/>
            <a:ext cx="52542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Leg muscles: </a:t>
            </a:r>
            <a:r>
              <a:rPr b="0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600 muscle fibers/motor neuron.</a:t>
            </a:r>
            <a:endParaRPr b="1" i="0" sz="16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45" name="Google Shape;3345;gad815e67f5_3_13983"/>
          <p:cNvSpPr txBox="1"/>
          <p:nvPr/>
        </p:nvSpPr>
        <p:spPr>
          <a:xfrm>
            <a:off x="5896225" y="1712284"/>
            <a:ext cx="4706700" cy="26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Gastrocnemius:</a:t>
            </a:r>
            <a:r>
              <a:rPr b="0" i="0" lang="en-US" sz="1600" u="none" cap="none" strike="noStrike">
                <a:solidFill>
                  <a:schemeClr val="accent4"/>
                </a:solidFill>
                <a:latin typeface="Titillium Web"/>
                <a:ea typeface="Titillium Web"/>
                <a:cs typeface="Titillium Web"/>
                <a:sym typeface="Titillium Web"/>
              </a:rPr>
              <a:t> 2,000 muscle fibers/motor neuron. </a:t>
            </a:r>
            <a:endParaRPr b="1" i="0" sz="16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46" name="Google Shape;3346;gad815e67f5_3_13983"/>
          <p:cNvSpPr txBox="1"/>
          <p:nvPr/>
        </p:nvSpPr>
        <p:spPr>
          <a:xfrm>
            <a:off x="5896225" y="616725"/>
            <a:ext cx="5090100" cy="24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Extraocular muscles: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&lt; 10 muscle fibers/motor neuron.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47" name="Google Shape;3347;gad815e67f5_3_13983"/>
          <p:cNvSpPr/>
          <p:nvPr/>
        </p:nvSpPr>
        <p:spPr>
          <a:xfrm>
            <a:off x="5390900" y="682877"/>
            <a:ext cx="501289" cy="348291"/>
          </a:xfrm>
          <a:custGeom>
            <a:rect b="b" l="l" r="r" t="t"/>
            <a:pathLst>
              <a:path extrusionOk="0" h="359063" w="941387">
                <a:moveTo>
                  <a:pt x="858837" y="0"/>
                </a:moveTo>
                <a:lnTo>
                  <a:pt x="941387" y="52388"/>
                </a:lnTo>
                <a:lnTo>
                  <a:pt x="858837" y="107950"/>
                </a:lnTo>
                <a:lnTo>
                  <a:pt x="858837" y="82550"/>
                </a:lnTo>
                <a:lnTo>
                  <a:pt x="117475" y="82550"/>
                </a:lnTo>
                <a:lnTo>
                  <a:pt x="117475" y="359063"/>
                </a:lnTo>
                <a:lnTo>
                  <a:pt x="0" y="359063"/>
                </a:lnTo>
                <a:lnTo>
                  <a:pt x="0" y="25400"/>
                </a:lnTo>
                <a:lnTo>
                  <a:pt x="117475" y="25400"/>
                </a:lnTo>
                <a:lnTo>
                  <a:pt x="858837" y="25400"/>
                </a:lnTo>
                <a:close/>
              </a:path>
            </a:pathLst>
          </a:custGeom>
          <a:solidFill>
            <a:srgbClr val="FFF2CC"/>
          </a:solidFill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8" name="Google Shape;3348;gad815e67f5_3_13983"/>
          <p:cNvSpPr/>
          <p:nvPr/>
        </p:nvSpPr>
        <p:spPr>
          <a:xfrm>
            <a:off x="5395325" y="1017775"/>
            <a:ext cx="67200" cy="32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9" name="Google Shape;3349;gad815e67f5_3_13983"/>
          <p:cNvSpPr/>
          <p:nvPr/>
        </p:nvSpPr>
        <p:spPr>
          <a:xfrm>
            <a:off x="798450" y="6258575"/>
            <a:ext cx="7125300" cy="4566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25" spcFirstLastPara="1" rIns="91425" wrap="square" tIns="91425">
            <a:noAutofit/>
          </a:bodyPr>
          <a:lstStyle/>
          <a:p>
            <a:pPr indent="-3048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Titillium Web"/>
              <a:buChar char="●"/>
            </a:pPr>
            <a:r>
              <a:rPr b="0" i="0" lang="en-US" sz="17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As motor units in a muscle increases, the movement gets more precise.</a:t>
            </a:r>
            <a:endParaRPr b="0" i="0" sz="1400" u="none" cap="none" strike="noStrike">
              <a:solidFill>
                <a:schemeClr val="accent2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350" name="Google Shape;3350;gad815e67f5_3_13983"/>
          <p:cNvGrpSpPr/>
          <p:nvPr/>
        </p:nvGrpSpPr>
        <p:grpSpPr>
          <a:xfrm flipH="1" rot="10800000">
            <a:off x="5390787" y="1839007"/>
            <a:ext cx="501289" cy="367598"/>
            <a:chOff x="4961225" y="697177"/>
            <a:chExt cx="501289" cy="367598"/>
          </a:xfrm>
        </p:grpSpPr>
        <p:sp>
          <p:nvSpPr>
            <p:cNvPr id="3351" name="Google Shape;3351;gad815e67f5_3_13983"/>
            <p:cNvSpPr/>
            <p:nvPr/>
          </p:nvSpPr>
          <p:spPr>
            <a:xfrm>
              <a:off x="4961225" y="697177"/>
              <a:ext cx="501289" cy="348291"/>
            </a:xfrm>
            <a:custGeom>
              <a:rect b="b" l="l" r="r" t="t"/>
              <a:pathLst>
                <a:path extrusionOk="0" h="359063" w="941387">
                  <a:moveTo>
                    <a:pt x="858837" y="0"/>
                  </a:moveTo>
                  <a:lnTo>
                    <a:pt x="941387" y="52388"/>
                  </a:lnTo>
                  <a:lnTo>
                    <a:pt x="858837" y="107950"/>
                  </a:lnTo>
                  <a:lnTo>
                    <a:pt x="858837" y="82550"/>
                  </a:lnTo>
                  <a:lnTo>
                    <a:pt x="117475" y="82550"/>
                  </a:lnTo>
                  <a:lnTo>
                    <a:pt x="117475" y="359063"/>
                  </a:lnTo>
                  <a:lnTo>
                    <a:pt x="0" y="359063"/>
                  </a:lnTo>
                  <a:lnTo>
                    <a:pt x="0" y="25400"/>
                  </a:lnTo>
                  <a:lnTo>
                    <a:pt x="117475" y="25400"/>
                  </a:lnTo>
                  <a:lnTo>
                    <a:pt x="858837" y="25400"/>
                  </a:lnTo>
                  <a:close/>
                </a:path>
              </a:pathLst>
            </a:custGeom>
            <a:solidFill>
              <a:srgbClr val="FFF2CC"/>
            </a:solidFill>
            <a:ln cap="flat" cmpd="sng" w="9525">
              <a:solidFill>
                <a:srgbClr val="00000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2" name="Google Shape;3352;gad815e67f5_3_13983"/>
            <p:cNvSpPr/>
            <p:nvPr/>
          </p:nvSpPr>
          <p:spPr>
            <a:xfrm>
              <a:off x="4965650" y="1032075"/>
              <a:ext cx="67200" cy="327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53" name="Google Shape;3353;gad815e67f5_3_13983"/>
          <p:cNvSpPr txBox="1"/>
          <p:nvPr/>
        </p:nvSpPr>
        <p:spPr>
          <a:xfrm>
            <a:off x="5896225" y="2007300"/>
            <a:ext cx="47067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b="1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Average </a:t>
            </a:r>
            <a:r>
              <a:rPr b="0" i="0" lang="en-US" sz="1600" u="none" cap="none" strike="noStrike">
                <a:solidFill>
                  <a:schemeClr val="accent3"/>
                </a:solidFill>
                <a:latin typeface="Titillium Web"/>
                <a:ea typeface="Titillium Web"/>
                <a:cs typeface="Titillium Web"/>
                <a:sym typeface="Titillium Web"/>
              </a:rPr>
              <a:t>all over the body: 80-100/MU.</a:t>
            </a:r>
            <a:endParaRPr b="0" i="0" sz="1600" u="none" cap="none" strike="noStrike">
              <a:solidFill>
                <a:schemeClr val="accent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54" name="Google Shape;3354;gad815e67f5_3_13983"/>
          <p:cNvSpPr txBox="1"/>
          <p:nvPr/>
        </p:nvSpPr>
        <p:spPr>
          <a:xfrm>
            <a:off x="9666306" y="812249"/>
            <a:ext cx="37248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It needs precision </a:t>
            </a:r>
            <a:endParaRPr b="0" i="0" sz="1600" u="none" cap="none" strike="noStrike">
              <a:solidFill>
                <a:schemeClr val="accent6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descr="Single gear" id="3355" name="Google Shape;3355;gad815e67f5_3_13983"/>
          <p:cNvSpPr/>
          <p:nvPr/>
        </p:nvSpPr>
        <p:spPr>
          <a:xfrm>
            <a:off x="652426" y="5263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9" name="Shape 3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descr="Single gear" id="3360" name="Google Shape;3360;g106334f3445_0_59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1" name="Google Shape;3361;g106334f3445_0_59"/>
          <p:cNvSpPr/>
          <p:nvPr/>
        </p:nvSpPr>
        <p:spPr>
          <a:xfrm flipH="1" rot="5400000">
            <a:off x="1727610" y="3566888"/>
            <a:ext cx="514075" cy="570500"/>
          </a:xfrm>
          <a:custGeom>
            <a:rect b="b" l="l" r="r" t="t"/>
            <a:pathLst>
              <a:path extrusionOk="0" h="188" w="170">
                <a:moveTo>
                  <a:pt x="83" y="152"/>
                </a:moveTo>
                <a:cubicBezTo>
                  <a:pt x="78" y="152"/>
                  <a:pt x="76" y="148"/>
                  <a:pt x="76" y="144"/>
                </a:cubicBezTo>
                <a:cubicBezTo>
                  <a:pt x="76" y="89"/>
                  <a:pt x="76" y="89"/>
                  <a:pt x="76" y="89"/>
                </a:cubicBezTo>
                <a:cubicBezTo>
                  <a:pt x="87" y="91"/>
                  <a:pt x="99" y="93"/>
                  <a:pt x="106" y="95"/>
                </a:cubicBezTo>
                <a:cubicBezTo>
                  <a:pt x="116" y="97"/>
                  <a:pt x="116" y="90"/>
                  <a:pt x="113" y="84"/>
                </a:cubicBezTo>
                <a:cubicBezTo>
                  <a:pt x="108" y="75"/>
                  <a:pt x="58" y="0"/>
                  <a:pt x="58" y="0"/>
                </a:cubicBezTo>
                <a:cubicBezTo>
                  <a:pt x="58" y="0"/>
                  <a:pt x="58" y="0"/>
                  <a:pt x="58" y="0"/>
                </a:cubicBezTo>
                <a:cubicBezTo>
                  <a:pt x="58" y="0"/>
                  <a:pt x="9" y="75"/>
                  <a:pt x="4" y="84"/>
                </a:cubicBezTo>
                <a:cubicBezTo>
                  <a:pt x="0" y="90"/>
                  <a:pt x="0" y="97"/>
                  <a:pt x="10" y="95"/>
                </a:cubicBezTo>
                <a:cubicBezTo>
                  <a:pt x="18" y="93"/>
                  <a:pt x="30" y="91"/>
                  <a:pt x="40" y="89"/>
                </a:cubicBezTo>
                <a:cubicBezTo>
                  <a:pt x="40" y="163"/>
                  <a:pt x="40" y="163"/>
                  <a:pt x="40" y="163"/>
                </a:cubicBezTo>
                <a:cubicBezTo>
                  <a:pt x="40" y="177"/>
                  <a:pt x="52" y="188"/>
                  <a:pt x="65" y="188"/>
                </a:cubicBezTo>
                <a:cubicBezTo>
                  <a:pt x="170" y="188"/>
                  <a:pt x="170" y="188"/>
                  <a:pt x="170" y="188"/>
                </a:cubicBezTo>
                <a:cubicBezTo>
                  <a:pt x="170" y="152"/>
                  <a:pt x="170" y="152"/>
                  <a:pt x="170" y="152"/>
                </a:cubicBezTo>
                <a:cubicBezTo>
                  <a:pt x="170" y="152"/>
                  <a:pt x="108" y="152"/>
                  <a:pt x="83" y="152"/>
                </a:cubicBezTo>
                <a:close/>
              </a:path>
            </a:pathLst>
          </a:custGeom>
          <a:solidFill>
            <a:srgbClr val="FFF2CC"/>
          </a:solidFill>
          <a:ln cap="rnd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62" name="Google Shape;3362;g106334f3445_0_59"/>
          <p:cNvPicPr preferRelativeResize="0"/>
          <p:nvPr/>
        </p:nvPicPr>
        <p:blipFill rotWithShape="1">
          <a:blip r:embed="rId3">
            <a:alphaModFix/>
          </a:blip>
          <a:srcRect b="16605" l="69869" r="6876" t="24047"/>
          <a:stretch/>
        </p:blipFill>
        <p:spPr>
          <a:xfrm>
            <a:off x="790800" y="4327050"/>
            <a:ext cx="2499669" cy="22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63" name="Google Shape;3363;g106334f3445_0_59"/>
          <p:cNvSpPr txBox="1"/>
          <p:nvPr>
            <p:ph type="title"/>
          </p:nvPr>
        </p:nvSpPr>
        <p:spPr>
          <a:xfrm>
            <a:off x="1121800" y="196850"/>
            <a:ext cx="4599300" cy="7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100"/>
              <a:buNone/>
            </a:pPr>
            <a:r>
              <a:rPr lang="en-US"/>
              <a:t>Motor Unit (MU)</a:t>
            </a:r>
            <a:endParaRPr/>
          </a:p>
        </p:txBody>
      </p:sp>
      <p:sp>
        <p:nvSpPr>
          <p:cNvPr id="3364" name="Google Shape;3364;g106334f3445_0_59"/>
          <p:cNvSpPr/>
          <p:nvPr/>
        </p:nvSpPr>
        <p:spPr>
          <a:xfrm>
            <a:off x="565300" y="1122738"/>
            <a:ext cx="3387600" cy="941700"/>
          </a:xfrm>
          <a:prstGeom prst="roundRect">
            <a:avLst>
              <a:gd fmla="val 16667" name="adj"/>
            </a:avLst>
          </a:prstGeom>
          <a:solidFill>
            <a:srgbClr val="FBE780"/>
          </a:solidFill>
          <a:ln cap="flat" cmpd="sng" w="9525">
            <a:solidFill>
              <a:srgbClr val="F5C2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</a:t>
            </a:r>
            <a:r>
              <a:rPr b="0" i="0" lang="en-US" sz="19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force</a:t>
            </a:r>
            <a:r>
              <a:rPr b="0" i="0" lang="en-US" sz="19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produced by a </a:t>
            </a:r>
            <a:r>
              <a:rPr b="0" i="0" lang="en-US" sz="19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single</a:t>
            </a:r>
            <a:r>
              <a:rPr b="0" i="0" lang="en-US" sz="19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</a:t>
            </a:r>
            <a:r>
              <a:rPr b="0" i="0" lang="en-US" sz="19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motor unit</a:t>
            </a:r>
            <a:r>
              <a:rPr b="0" i="0" lang="en-US" sz="19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is determined by: </a:t>
            </a:r>
            <a:endParaRPr b="0" i="0" sz="19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5" name="Google Shape;3365;g106334f3445_0_59"/>
          <p:cNvSpPr/>
          <p:nvPr/>
        </p:nvSpPr>
        <p:spPr>
          <a:xfrm>
            <a:off x="1613425" y="2314425"/>
            <a:ext cx="3845100" cy="3951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Number of muscle fibers in the unit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6" name="Google Shape;3366;g106334f3445_0_59"/>
          <p:cNvSpPr/>
          <p:nvPr/>
        </p:nvSpPr>
        <p:spPr>
          <a:xfrm>
            <a:off x="1613425" y="2792802"/>
            <a:ext cx="3845100" cy="8022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Frequency</a:t>
            </a:r>
            <a:r>
              <a:rPr b="0" i="0" lang="en-US" sz="1600" u="none" cap="none" strike="noStrike">
                <a:solidFill>
                  <a:schemeClr val="accent6"/>
                </a:solidFill>
                <a:latin typeface="Titillium Web"/>
                <a:ea typeface="Titillium Web"/>
                <a:cs typeface="Titillium Web"/>
                <a:sym typeface="Titillium Web"/>
              </a:rPr>
              <a:t>(times of stimulation/ sec.) 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with which the muscle fibers are stimulated by innervating axon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7" name="Google Shape;3367;g106334f3445_0_59"/>
          <p:cNvSpPr txBox="1"/>
          <p:nvPr/>
        </p:nvSpPr>
        <p:spPr>
          <a:xfrm>
            <a:off x="2269900" y="3797575"/>
            <a:ext cx="3166500" cy="3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Allows a 2 - 4 fold change in force.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8" name="Google Shape;3368;g106334f3445_0_59"/>
          <p:cNvSpPr/>
          <p:nvPr/>
        </p:nvSpPr>
        <p:spPr>
          <a:xfrm>
            <a:off x="6579100" y="1122750"/>
            <a:ext cx="3387600" cy="941700"/>
          </a:xfrm>
          <a:prstGeom prst="roundRect">
            <a:avLst>
              <a:gd fmla="val 16667" name="adj"/>
            </a:avLst>
          </a:prstGeom>
          <a:solidFill>
            <a:srgbClr val="FBE780"/>
          </a:solidFill>
          <a:ln cap="flat" cmpd="sng" w="9525">
            <a:solidFill>
              <a:srgbClr val="F5C2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0" i="0" lang="en-US" sz="19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The ways the </a:t>
            </a:r>
            <a:r>
              <a:rPr b="0" i="0" lang="en-US" sz="19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nervous system </a:t>
            </a:r>
            <a:r>
              <a:rPr b="0" i="0" lang="en-US" sz="19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increases </a:t>
            </a:r>
            <a:r>
              <a:rPr b="0" i="0" lang="en-US" sz="19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force</a:t>
            </a:r>
            <a:r>
              <a:rPr b="0" i="0" lang="en-US" sz="19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 production:</a:t>
            </a:r>
            <a:endParaRPr b="0" i="0" sz="19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69" name="Google Shape;3369;g106334f3445_0_59"/>
          <p:cNvSpPr/>
          <p:nvPr/>
        </p:nvSpPr>
        <p:spPr>
          <a:xfrm>
            <a:off x="7617325" y="2314425"/>
            <a:ext cx="3054900" cy="3951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Recruitment of new motor units</a:t>
            </a:r>
            <a:endParaRPr b="0" i="0" sz="1600" u="none" cap="none" strike="noStrike">
              <a:solidFill>
                <a:schemeClr val="dk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sp>
        <p:nvSpPr>
          <p:cNvPr id="3370" name="Google Shape;3370;g106334f3445_0_59"/>
          <p:cNvSpPr/>
          <p:nvPr/>
        </p:nvSpPr>
        <p:spPr>
          <a:xfrm>
            <a:off x="7617325" y="2912000"/>
            <a:ext cx="3054900" cy="683100"/>
          </a:xfrm>
          <a:prstGeom prst="rect">
            <a:avLst/>
          </a:prstGeom>
          <a:noFill/>
          <a:ln cap="flat" cmpd="sng" w="19050">
            <a:solidFill>
              <a:srgbClr val="FBE78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Increasing stimulation frequency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(</a:t>
            </a:r>
            <a:r>
              <a:rPr b="1" i="0" lang="en-US" sz="1600" u="none" cap="none" strike="noStrike">
                <a:solidFill>
                  <a:schemeClr val="accent1"/>
                </a:solidFill>
                <a:latin typeface="Titillium Web"/>
                <a:ea typeface="Titillium Web"/>
                <a:cs typeface="Titillium Web"/>
                <a:sym typeface="Titillium Web"/>
              </a:rPr>
              <a:t>Rate Coding</a:t>
            </a:r>
            <a:r>
              <a:rPr b="0" i="0" lang="en-US" sz="1600" u="none" cap="none" strike="noStrike">
                <a:solidFill>
                  <a:srgbClr val="434343"/>
                </a:solidFill>
                <a:latin typeface="Titillium Web"/>
                <a:ea typeface="Titillium Web"/>
                <a:cs typeface="Titillium Web"/>
                <a:sym typeface="Titillium Web"/>
              </a:rPr>
              <a:t>)</a:t>
            </a:r>
            <a:endParaRPr b="0" i="0" sz="1600" u="none" cap="none" strike="noStrike">
              <a:solidFill>
                <a:srgbClr val="434343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cxnSp>
        <p:nvCxnSpPr>
          <p:cNvPr id="3371" name="Google Shape;3371;g106334f3445_0_59"/>
          <p:cNvCxnSpPr/>
          <p:nvPr/>
        </p:nvCxnSpPr>
        <p:spPr>
          <a:xfrm flipH="1">
            <a:off x="6297400" y="793575"/>
            <a:ext cx="27600" cy="5744700"/>
          </a:xfrm>
          <a:prstGeom prst="straightConnector1">
            <a:avLst/>
          </a:prstGeom>
          <a:noFill/>
          <a:ln cap="flat" cmpd="sng" w="19050">
            <a:solidFill>
              <a:srgbClr val="F5C20B"/>
            </a:solidFill>
            <a:prstDash val="lgDash"/>
            <a:round/>
            <a:headEnd len="med" w="med" type="diamond"/>
            <a:tailEnd len="med" w="med" type="diamond"/>
          </a:ln>
        </p:spPr>
      </p:cxnSp>
      <p:pic>
        <p:nvPicPr>
          <p:cNvPr id="3372" name="Google Shape;3372;g106334f3445_0_59"/>
          <p:cNvPicPr preferRelativeResize="0"/>
          <p:nvPr/>
        </p:nvPicPr>
        <p:blipFill rotWithShape="1">
          <a:blip r:embed="rId4">
            <a:alphaModFix/>
          </a:blip>
          <a:srcRect b="51849" l="0" r="0" t="0"/>
          <a:stretch/>
        </p:blipFill>
        <p:spPr>
          <a:xfrm>
            <a:off x="6789625" y="3786625"/>
            <a:ext cx="2030208" cy="2413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73" name="Google Shape;3373;g106334f3445_0_59"/>
          <p:cNvGrpSpPr/>
          <p:nvPr/>
        </p:nvGrpSpPr>
        <p:grpSpPr>
          <a:xfrm>
            <a:off x="790812" y="2064425"/>
            <a:ext cx="706438" cy="1422491"/>
            <a:chOff x="790825" y="2521500"/>
            <a:chExt cx="706438" cy="1338941"/>
          </a:xfrm>
        </p:grpSpPr>
        <p:sp>
          <p:nvSpPr>
            <p:cNvPr id="3374" name="Google Shape;3374;g106334f3445_0_59"/>
            <p:cNvSpPr/>
            <p:nvPr/>
          </p:nvSpPr>
          <p:spPr>
            <a:xfrm flipH="1" rot="5400000">
              <a:off x="825750" y="2486578"/>
              <a:ext cx="636588" cy="706438"/>
            </a:xfrm>
            <a:custGeom>
              <a:rect b="b" l="l" r="r" t="t"/>
              <a:pathLst>
                <a:path extrusionOk="0" h="188" w="170">
                  <a:moveTo>
                    <a:pt x="83" y="152"/>
                  </a:moveTo>
                  <a:cubicBezTo>
                    <a:pt x="78" y="152"/>
                    <a:pt x="76" y="148"/>
                    <a:pt x="76" y="144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87" y="91"/>
                    <a:pt x="99" y="93"/>
                    <a:pt x="106" y="95"/>
                  </a:cubicBezTo>
                  <a:cubicBezTo>
                    <a:pt x="116" y="97"/>
                    <a:pt x="116" y="90"/>
                    <a:pt x="113" y="84"/>
                  </a:cubicBezTo>
                  <a:cubicBezTo>
                    <a:pt x="108" y="75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9" y="75"/>
                    <a:pt x="4" y="84"/>
                  </a:cubicBezTo>
                  <a:cubicBezTo>
                    <a:pt x="0" y="90"/>
                    <a:pt x="0" y="97"/>
                    <a:pt x="10" y="95"/>
                  </a:cubicBezTo>
                  <a:cubicBezTo>
                    <a:pt x="18" y="93"/>
                    <a:pt x="30" y="91"/>
                    <a:pt x="40" y="89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40" y="177"/>
                    <a:pt x="52" y="188"/>
                    <a:pt x="65" y="188"/>
                  </a:cubicBezTo>
                  <a:cubicBezTo>
                    <a:pt x="170" y="188"/>
                    <a:pt x="170" y="188"/>
                    <a:pt x="170" y="188"/>
                  </a:cubicBezTo>
                  <a:cubicBezTo>
                    <a:pt x="170" y="152"/>
                    <a:pt x="170" y="152"/>
                    <a:pt x="170" y="152"/>
                  </a:cubicBezTo>
                  <a:cubicBezTo>
                    <a:pt x="170" y="152"/>
                    <a:pt x="108" y="152"/>
                    <a:pt x="83" y="152"/>
                  </a:cubicBezTo>
                  <a:close/>
                </a:path>
              </a:pathLst>
            </a:custGeom>
            <a:solidFill>
              <a:srgbClr val="FFF2CC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5" name="Google Shape;3375;g106334f3445_0_59"/>
            <p:cNvSpPr/>
            <p:nvPr/>
          </p:nvSpPr>
          <p:spPr>
            <a:xfrm flipH="1" rot="5400000">
              <a:off x="825750" y="3188928"/>
              <a:ext cx="636588" cy="706438"/>
            </a:xfrm>
            <a:custGeom>
              <a:rect b="b" l="l" r="r" t="t"/>
              <a:pathLst>
                <a:path extrusionOk="0" h="188" w="170">
                  <a:moveTo>
                    <a:pt x="83" y="152"/>
                  </a:moveTo>
                  <a:cubicBezTo>
                    <a:pt x="78" y="152"/>
                    <a:pt x="76" y="148"/>
                    <a:pt x="76" y="144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87" y="91"/>
                    <a:pt x="99" y="93"/>
                    <a:pt x="106" y="95"/>
                  </a:cubicBezTo>
                  <a:cubicBezTo>
                    <a:pt x="116" y="97"/>
                    <a:pt x="116" y="90"/>
                    <a:pt x="113" y="84"/>
                  </a:cubicBezTo>
                  <a:cubicBezTo>
                    <a:pt x="108" y="75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9" y="75"/>
                    <a:pt x="4" y="84"/>
                  </a:cubicBezTo>
                  <a:cubicBezTo>
                    <a:pt x="0" y="90"/>
                    <a:pt x="0" y="97"/>
                    <a:pt x="10" y="95"/>
                  </a:cubicBezTo>
                  <a:cubicBezTo>
                    <a:pt x="18" y="93"/>
                    <a:pt x="30" y="91"/>
                    <a:pt x="40" y="89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40" y="177"/>
                    <a:pt x="52" y="188"/>
                    <a:pt x="65" y="188"/>
                  </a:cubicBezTo>
                  <a:cubicBezTo>
                    <a:pt x="170" y="188"/>
                    <a:pt x="170" y="188"/>
                    <a:pt x="170" y="188"/>
                  </a:cubicBezTo>
                  <a:cubicBezTo>
                    <a:pt x="170" y="152"/>
                    <a:pt x="170" y="152"/>
                    <a:pt x="170" y="152"/>
                  </a:cubicBezTo>
                  <a:cubicBezTo>
                    <a:pt x="170" y="152"/>
                    <a:pt x="108" y="152"/>
                    <a:pt x="83" y="152"/>
                  </a:cubicBezTo>
                  <a:close/>
                </a:path>
              </a:pathLst>
            </a:custGeom>
            <a:solidFill>
              <a:srgbClr val="FFF2CC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6" name="Google Shape;3376;g106334f3445_0_59"/>
            <p:cNvSpPr/>
            <p:nvPr/>
          </p:nvSpPr>
          <p:spPr>
            <a:xfrm>
              <a:off x="790825" y="2521500"/>
              <a:ext cx="141300" cy="10842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g106334f3445_0_59"/>
            <p:cNvSpPr/>
            <p:nvPr/>
          </p:nvSpPr>
          <p:spPr>
            <a:xfrm>
              <a:off x="796525" y="2610050"/>
              <a:ext cx="124200" cy="10050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g106334f3445_0_59"/>
            <p:cNvSpPr/>
            <p:nvPr/>
          </p:nvSpPr>
          <p:spPr>
            <a:xfrm>
              <a:off x="908450" y="2879725"/>
              <a:ext cx="83400" cy="1242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g106334f3445_0_59"/>
            <p:cNvSpPr/>
            <p:nvPr/>
          </p:nvSpPr>
          <p:spPr>
            <a:xfrm rot="2560473">
              <a:off x="883991" y="2873327"/>
              <a:ext cx="83649" cy="22926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g106334f3445_0_59"/>
            <p:cNvSpPr/>
            <p:nvPr/>
          </p:nvSpPr>
          <p:spPr>
            <a:xfrm rot="2279924">
              <a:off x="914401" y="2867001"/>
              <a:ext cx="12182" cy="22865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g106334f3445_0_59"/>
            <p:cNvSpPr/>
            <p:nvPr/>
          </p:nvSpPr>
          <p:spPr>
            <a:xfrm rot="2161642">
              <a:off x="919706" y="2870669"/>
              <a:ext cx="12241" cy="22983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g106334f3445_0_59"/>
            <p:cNvSpPr/>
            <p:nvPr/>
          </p:nvSpPr>
          <p:spPr>
            <a:xfrm rot="1474526">
              <a:off x="898750" y="3575350"/>
              <a:ext cx="54101" cy="42283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g106334f3445_0_59"/>
            <p:cNvSpPr/>
            <p:nvPr/>
          </p:nvSpPr>
          <p:spPr>
            <a:xfrm rot="1730130">
              <a:off x="916223" y="3574709"/>
              <a:ext cx="30479" cy="15706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g106334f3445_0_59"/>
            <p:cNvSpPr/>
            <p:nvPr/>
          </p:nvSpPr>
          <p:spPr>
            <a:xfrm rot="3350418">
              <a:off x="908203" y="3568820"/>
              <a:ext cx="30454" cy="15976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g106334f3445_0_59"/>
            <p:cNvSpPr/>
            <p:nvPr/>
          </p:nvSpPr>
          <p:spPr>
            <a:xfrm>
              <a:off x="795450" y="3596994"/>
              <a:ext cx="21300" cy="156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g106334f3445_0_59"/>
            <p:cNvSpPr/>
            <p:nvPr/>
          </p:nvSpPr>
          <p:spPr>
            <a:xfrm rot="1730130">
              <a:off x="918823" y="2874234"/>
              <a:ext cx="30479" cy="15706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87" name="Google Shape;3387;g106334f3445_0_59"/>
          <p:cNvSpPr/>
          <p:nvPr/>
        </p:nvSpPr>
        <p:spPr>
          <a:xfrm>
            <a:off x="3476725" y="4830675"/>
            <a:ext cx="1981800" cy="855900"/>
          </a:xfrm>
          <a:prstGeom prst="roundRect">
            <a:avLst>
              <a:gd fmla="val 16667" name="adj"/>
            </a:avLst>
          </a:prstGeom>
          <a:solidFill>
            <a:srgbClr val="FFF8E5"/>
          </a:solidFill>
          <a:ln cap="flat" cmpd="sng" w="9525">
            <a:solidFill>
              <a:srgbClr val="FFE5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25" spcFirstLastPara="1" rIns="91425" wrap="square" tIns="91425">
            <a:noAutofit/>
          </a:bodyPr>
          <a:lstStyle/>
          <a:p>
            <a:pPr indent="0" lvl="0" marL="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-US" sz="15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زي المكتب يعتمد على:</a:t>
            </a:r>
            <a:endParaRPr b="0" i="0" sz="15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23850" lvl="0" marL="45720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 عدد الموظفين</a:t>
            </a:r>
            <a:endParaRPr b="0" i="0" sz="15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-323850" lvl="0" marL="457200" marR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500"/>
              <a:buFont typeface="Titillium Web"/>
              <a:buChar char="●"/>
            </a:pPr>
            <a:r>
              <a:rPr b="0" i="0" lang="en-US" sz="1500" u="none" cap="none" strike="noStrike">
                <a:solidFill>
                  <a:schemeClr val="accent5"/>
                </a:solidFill>
                <a:latin typeface="Titillium Web"/>
                <a:ea typeface="Titillium Web"/>
                <a:cs typeface="Titillium Web"/>
                <a:sym typeface="Titillium Web"/>
              </a:rPr>
              <a:t>كمية العمل المكلف لهم</a:t>
            </a:r>
            <a:endParaRPr b="0" i="0" sz="1700" u="none" cap="none" strike="noStrike">
              <a:solidFill>
                <a:schemeClr val="accent5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grpSp>
        <p:nvGrpSpPr>
          <p:cNvPr id="3388" name="Google Shape;3388;g106334f3445_0_59"/>
          <p:cNvGrpSpPr/>
          <p:nvPr/>
        </p:nvGrpSpPr>
        <p:grpSpPr>
          <a:xfrm>
            <a:off x="6789624" y="2064425"/>
            <a:ext cx="706438" cy="1422491"/>
            <a:chOff x="790825" y="2521500"/>
            <a:chExt cx="706438" cy="1338941"/>
          </a:xfrm>
        </p:grpSpPr>
        <p:sp>
          <p:nvSpPr>
            <p:cNvPr id="3389" name="Google Shape;3389;g106334f3445_0_59"/>
            <p:cNvSpPr/>
            <p:nvPr/>
          </p:nvSpPr>
          <p:spPr>
            <a:xfrm flipH="1" rot="5400000">
              <a:off x="825750" y="2486578"/>
              <a:ext cx="636588" cy="706438"/>
            </a:xfrm>
            <a:custGeom>
              <a:rect b="b" l="l" r="r" t="t"/>
              <a:pathLst>
                <a:path extrusionOk="0" h="188" w="170">
                  <a:moveTo>
                    <a:pt x="83" y="152"/>
                  </a:moveTo>
                  <a:cubicBezTo>
                    <a:pt x="78" y="152"/>
                    <a:pt x="76" y="148"/>
                    <a:pt x="76" y="144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87" y="91"/>
                    <a:pt x="99" y="93"/>
                    <a:pt x="106" y="95"/>
                  </a:cubicBezTo>
                  <a:cubicBezTo>
                    <a:pt x="116" y="97"/>
                    <a:pt x="116" y="90"/>
                    <a:pt x="113" y="84"/>
                  </a:cubicBezTo>
                  <a:cubicBezTo>
                    <a:pt x="108" y="75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9" y="75"/>
                    <a:pt x="4" y="84"/>
                  </a:cubicBezTo>
                  <a:cubicBezTo>
                    <a:pt x="0" y="90"/>
                    <a:pt x="0" y="97"/>
                    <a:pt x="10" y="95"/>
                  </a:cubicBezTo>
                  <a:cubicBezTo>
                    <a:pt x="18" y="93"/>
                    <a:pt x="30" y="91"/>
                    <a:pt x="40" y="89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40" y="177"/>
                    <a:pt x="52" y="188"/>
                    <a:pt x="65" y="188"/>
                  </a:cubicBezTo>
                  <a:cubicBezTo>
                    <a:pt x="170" y="188"/>
                    <a:pt x="170" y="188"/>
                    <a:pt x="170" y="188"/>
                  </a:cubicBezTo>
                  <a:cubicBezTo>
                    <a:pt x="170" y="152"/>
                    <a:pt x="170" y="152"/>
                    <a:pt x="170" y="152"/>
                  </a:cubicBezTo>
                  <a:cubicBezTo>
                    <a:pt x="170" y="152"/>
                    <a:pt x="108" y="152"/>
                    <a:pt x="83" y="152"/>
                  </a:cubicBezTo>
                  <a:close/>
                </a:path>
              </a:pathLst>
            </a:custGeom>
            <a:solidFill>
              <a:srgbClr val="FFF2CC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0" name="Google Shape;3390;g106334f3445_0_59"/>
            <p:cNvSpPr/>
            <p:nvPr/>
          </p:nvSpPr>
          <p:spPr>
            <a:xfrm flipH="1" rot="5400000">
              <a:off x="825750" y="3188928"/>
              <a:ext cx="636588" cy="706438"/>
            </a:xfrm>
            <a:custGeom>
              <a:rect b="b" l="l" r="r" t="t"/>
              <a:pathLst>
                <a:path extrusionOk="0" h="188" w="170">
                  <a:moveTo>
                    <a:pt x="83" y="152"/>
                  </a:moveTo>
                  <a:cubicBezTo>
                    <a:pt x="78" y="152"/>
                    <a:pt x="76" y="148"/>
                    <a:pt x="76" y="144"/>
                  </a:cubicBezTo>
                  <a:cubicBezTo>
                    <a:pt x="76" y="89"/>
                    <a:pt x="76" y="89"/>
                    <a:pt x="76" y="89"/>
                  </a:cubicBezTo>
                  <a:cubicBezTo>
                    <a:pt x="87" y="91"/>
                    <a:pt x="99" y="93"/>
                    <a:pt x="106" y="95"/>
                  </a:cubicBezTo>
                  <a:cubicBezTo>
                    <a:pt x="116" y="97"/>
                    <a:pt x="116" y="90"/>
                    <a:pt x="113" y="84"/>
                  </a:cubicBezTo>
                  <a:cubicBezTo>
                    <a:pt x="108" y="75"/>
                    <a:pt x="58" y="0"/>
                    <a:pt x="58" y="0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58" y="0"/>
                    <a:pt x="9" y="75"/>
                    <a:pt x="4" y="84"/>
                  </a:cubicBezTo>
                  <a:cubicBezTo>
                    <a:pt x="0" y="90"/>
                    <a:pt x="0" y="97"/>
                    <a:pt x="10" y="95"/>
                  </a:cubicBezTo>
                  <a:cubicBezTo>
                    <a:pt x="18" y="93"/>
                    <a:pt x="30" y="91"/>
                    <a:pt x="40" y="89"/>
                  </a:cubicBezTo>
                  <a:cubicBezTo>
                    <a:pt x="40" y="163"/>
                    <a:pt x="40" y="163"/>
                    <a:pt x="40" y="163"/>
                  </a:cubicBezTo>
                  <a:cubicBezTo>
                    <a:pt x="40" y="177"/>
                    <a:pt x="52" y="188"/>
                    <a:pt x="65" y="188"/>
                  </a:cubicBezTo>
                  <a:cubicBezTo>
                    <a:pt x="170" y="188"/>
                    <a:pt x="170" y="188"/>
                    <a:pt x="170" y="188"/>
                  </a:cubicBezTo>
                  <a:cubicBezTo>
                    <a:pt x="170" y="152"/>
                    <a:pt x="170" y="152"/>
                    <a:pt x="170" y="152"/>
                  </a:cubicBezTo>
                  <a:cubicBezTo>
                    <a:pt x="170" y="152"/>
                    <a:pt x="108" y="152"/>
                    <a:pt x="83" y="152"/>
                  </a:cubicBezTo>
                  <a:close/>
                </a:path>
              </a:pathLst>
            </a:custGeom>
            <a:solidFill>
              <a:srgbClr val="FFF2CC"/>
            </a:solidFill>
            <a:ln cap="rnd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0" i="0" sz="1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1" name="Google Shape;3391;g106334f3445_0_59"/>
            <p:cNvSpPr/>
            <p:nvPr/>
          </p:nvSpPr>
          <p:spPr>
            <a:xfrm>
              <a:off x="790825" y="2521500"/>
              <a:ext cx="141300" cy="1084200"/>
            </a:xfrm>
            <a:prstGeom prst="rect">
              <a:avLst/>
            </a:prstGeom>
            <a:solidFill>
              <a:srgbClr val="FFF2CC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g106334f3445_0_59"/>
            <p:cNvSpPr/>
            <p:nvPr/>
          </p:nvSpPr>
          <p:spPr>
            <a:xfrm>
              <a:off x="796525" y="2610050"/>
              <a:ext cx="124200" cy="10050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g106334f3445_0_59"/>
            <p:cNvSpPr/>
            <p:nvPr/>
          </p:nvSpPr>
          <p:spPr>
            <a:xfrm>
              <a:off x="908450" y="2879725"/>
              <a:ext cx="83400" cy="1242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g106334f3445_0_59"/>
            <p:cNvSpPr/>
            <p:nvPr/>
          </p:nvSpPr>
          <p:spPr>
            <a:xfrm rot="2560473">
              <a:off x="883991" y="2873327"/>
              <a:ext cx="83649" cy="22926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g106334f3445_0_59"/>
            <p:cNvSpPr/>
            <p:nvPr/>
          </p:nvSpPr>
          <p:spPr>
            <a:xfrm rot="2279924">
              <a:off x="914401" y="2867001"/>
              <a:ext cx="12182" cy="22865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g106334f3445_0_59"/>
            <p:cNvSpPr/>
            <p:nvPr/>
          </p:nvSpPr>
          <p:spPr>
            <a:xfrm rot="2161642">
              <a:off x="919706" y="2870669"/>
              <a:ext cx="12241" cy="22983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g106334f3445_0_59"/>
            <p:cNvSpPr/>
            <p:nvPr/>
          </p:nvSpPr>
          <p:spPr>
            <a:xfrm rot="1474526">
              <a:off x="898750" y="3575350"/>
              <a:ext cx="54101" cy="42283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g106334f3445_0_59"/>
            <p:cNvSpPr/>
            <p:nvPr/>
          </p:nvSpPr>
          <p:spPr>
            <a:xfrm rot="1730130">
              <a:off x="916223" y="3574709"/>
              <a:ext cx="30479" cy="15706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g106334f3445_0_59"/>
            <p:cNvSpPr/>
            <p:nvPr/>
          </p:nvSpPr>
          <p:spPr>
            <a:xfrm rot="3350418">
              <a:off x="908203" y="3568820"/>
              <a:ext cx="30454" cy="15976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Google Shape;3400;g106334f3445_0_59"/>
            <p:cNvSpPr/>
            <p:nvPr/>
          </p:nvSpPr>
          <p:spPr>
            <a:xfrm>
              <a:off x="795450" y="3596994"/>
              <a:ext cx="21300" cy="156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1" name="Google Shape;3401;g106334f3445_0_59"/>
            <p:cNvSpPr/>
            <p:nvPr/>
          </p:nvSpPr>
          <p:spPr>
            <a:xfrm rot="1730130">
              <a:off x="918823" y="2874234"/>
              <a:ext cx="30479" cy="15706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402" name="Google Shape;3402;g106334f3445_0_59"/>
          <p:cNvPicPr preferRelativeResize="0"/>
          <p:nvPr/>
        </p:nvPicPr>
        <p:blipFill rotWithShape="1">
          <a:blip r:embed="rId5">
            <a:alphaModFix/>
          </a:blip>
          <a:srcRect b="0" l="-3800" r="3798" t="48930"/>
          <a:stretch/>
        </p:blipFill>
        <p:spPr>
          <a:xfrm>
            <a:off x="8819825" y="3797575"/>
            <a:ext cx="1914116" cy="2413600"/>
          </a:xfrm>
          <a:prstGeom prst="rect">
            <a:avLst/>
          </a:prstGeom>
          <a:noFill/>
          <a:ln>
            <a:noFill/>
          </a:ln>
        </p:spPr>
      </p:pic>
      <p:sp>
        <p:nvSpPr>
          <p:cNvPr descr="Single gear" id="3403" name="Google Shape;3403;g106334f3445_0_59"/>
          <p:cNvSpPr/>
          <p:nvPr/>
        </p:nvSpPr>
        <p:spPr>
          <a:xfrm>
            <a:off x="500026" y="373987"/>
            <a:ext cx="395712" cy="395130"/>
          </a:xfrm>
          <a:custGeom>
            <a:rect b="b" l="l" r="r" t="t"/>
            <a:pathLst>
              <a:path extrusionOk="0" h="238389" w="238740">
                <a:moveTo>
                  <a:pt x="119195" y="161264"/>
                </a:moveTo>
                <a:cubicBezTo>
                  <a:pt x="96057" y="161264"/>
                  <a:pt x="77126" y="142333"/>
                  <a:pt x="77126" y="119195"/>
                </a:cubicBezTo>
                <a:cubicBezTo>
                  <a:pt x="77126" y="96057"/>
                  <a:pt x="96057" y="77126"/>
                  <a:pt x="119195" y="77126"/>
                </a:cubicBezTo>
                <a:cubicBezTo>
                  <a:pt x="142333" y="77126"/>
                  <a:pt x="161264" y="96057"/>
                  <a:pt x="161264" y="119195"/>
                </a:cubicBezTo>
                <a:cubicBezTo>
                  <a:pt x="161264" y="142333"/>
                  <a:pt x="142333" y="161264"/>
                  <a:pt x="119195" y="161264"/>
                </a:cubicBezTo>
                <a:close/>
                <a:moveTo>
                  <a:pt x="213849" y="92902"/>
                </a:moveTo>
                <a:cubicBezTo>
                  <a:pt x="211746" y="85189"/>
                  <a:pt x="208591" y="77827"/>
                  <a:pt x="204735" y="71166"/>
                </a:cubicBezTo>
                <a:lnTo>
                  <a:pt x="213499" y="44873"/>
                </a:lnTo>
                <a:lnTo>
                  <a:pt x="193516" y="24891"/>
                </a:lnTo>
                <a:lnTo>
                  <a:pt x="167223" y="33655"/>
                </a:lnTo>
                <a:cubicBezTo>
                  <a:pt x="160212" y="29799"/>
                  <a:pt x="152850" y="26644"/>
                  <a:pt x="145137" y="24540"/>
                </a:cubicBezTo>
                <a:lnTo>
                  <a:pt x="133218" y="0"/>
                </a:lnTo>
                <a:lnTo>
                  <a:pt x="105172" y="0"/>
                </a:lnTo>
                <a:lnTo>
                  <a:pt x="92902" y="24540"/>
                </a:lnTo>
                <a:cubicBezTo>
                  <a:pt x="85189" y="26644"/>
                  <a:pt x="77827" y="29799"/>
                  <a:pt x="71166" y="33655"/>
                </a:cubicBezTo>
                <a:lnTo>
                  <a:pt x="44873" y="24891"/>
                </a:lnTo>
                <a:lnTo>
                  <a:pt x="24891" y="44873"/>
                </a:lnTo>
                <a:lnTo>
                  <a:pt x="33655" y="71166"/>
                </a:lnTo>
                <a:cubicBezTo>
                  <a:pt x="29799" y="78178"/>
                  <a:pt x="26644" y="85540"/>
                  <a:pt x="24540" y="93252"/>
                </a:cubicBezTo>
                <a:lnTo>
                  <a:pt x="0" y="105172"/>
                </a:lnTo>
                <a:lnTo>
                  <a:pt x="0" y="133218"/>
                </a:lnTo>
                <a:lnTo>
                  <a:pt x="24540" y="145488"/>
                </a:lnTo>
                <a:cubicBezTo>
                  <a:pt x="26644" y="153200"/>
                  <a:pt x="29799" y="160562"/>
                  <a:pt x="33655" y="167223"/>
                </a:cubicBezTo>
                <a:lnTo>
                  <a:pt x="24891" y="193516"/>
                </a:lnTo>
                <a:lnTo>
                  <a:pt x="44873" y="213499"/>
                </a:lnTo>
                <a:lnTo>
                  <a:pt x="71166" y="204735"/>
                </a:lnTo>
                <a:cubicBezTo>
                  <a:pt x="78178" y="208591"/>
                  <a:pt x="85540" y="211746"/>
                  <a:pt x="93252" y="213849"/>
                </a:cubicBezTo>
                <a:lnTo>
                  <a:pt x="105522" y="238390"/>
                </a:lnTo>
                <a:lnTo>
                  <a:pt x="133568" y="238390"/>
                </a:lnTo>
                <a:lnTo>
                  <a:pt x="145838" y="213849"/>
                </a:lnTo>
                <a:cubicBezTo>
                  <a:pt x="153551" y="211746"/>
                  <a:pt x="160913" y="208591"/>
                  <a:pt x="167574" y="204735"/>
                </a:cubicBezTo>
                <a:lnTo>
                  <a:pt x="193867" y="213499"/>
                </a:lnTo>
                <a:lnTo>
                  <a:pt x="213849" y="193516"/>
                </a:lnTo>
                <a:lnTo>
                  <a:pt x="205085" y="167223"/>
                </a:lnTo>
                <a:cubicBezTo>
                  <a:pt x="208941" y="160212"/>
                  <a:pt x="212097" y="152850"/>
                  <a:pt x="214200" y="145137"/>
                </a:cubicBezTo>
                <a:lnTo>
                  <a:pt x="238740" y="132867"/>
                </a:lnTo>
                <a:lnTo>
                  <a:pt x="238740" y="104821"/>
                </a:lnTo>
                <a:lnTo>
                  <a:pt x="213849" y="92902"/>
                </a:lnTo>
                <a:close/>
              </a:path>
            </a:pathLst>
          </a:custGeom>
          <a:solidFill>
            <a:srgbClr val="FBE78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C4125"/>
      </a:accent1>
      <a:accent2>
        <a:srgbClr val="6AA84F"/>
      </a:accent2>
      <a:accent3>
        <a:srgbClr val="C27BA0"/>
      </a:accent3>
      <a:accent4>
        <a:srgbClr val="3D85C6"/>
      </a:accent4>
      <a:accent5>
        <a:srgbClr val="999999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2020-11-16T20:47:51Z</dcterms:created>
  <dc:creator>Arwa Almobeirek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0x0101001C9D0DD56A53134DAC7B8F86601128BC</vt:lpwstr>
  </property>
</Properties>
</file>